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371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  <p:sldId id="318" r:id="rId65"/>
    <p:sldId id="319" r:id="rId66"/>
    <p:sldId id="320" r:id="rId67"/>
    <p:sldId id="321" r:id="rId68"/>
    <p:sldId id="322" r:id="rId69"/>
    <p:sldId id="323" r:id="rId70"/>
    <p:sldId id="324" r:id="rId71"/>
    <p:sldId id="325" r:id="rId72"/>
    <p:sldId id="326" r:id="rId73"/>
    <p:sldId id="327" r:id="rId74"/>
    <p:sldId id="328" r:id="rId75"/>
    <p:sldId id="329" r:id="rId76"/>
    <p:sldId id="372" r:id="rId77"/>
    <p:sldId id="330" r:id="rId78"/>
    <p:sldId id="331" r:id="rId79"/>
    <p:sldId id="332" r:id="rId80"/>
    <p:sldId id="333" r:id="rId81"/>
    <p:sldId id="334" r:id="rId82"/>
    <p:sldId id="335" r:id="rId83"/>
    <p:sldId id="336" r:id="rId84"/>
    <p:sldId id="337" r:id="rId85"/>
    <p:sldId id="338" r:id="rId86"/>
    <p:sldId id="339" r:id="rId87"/>
    <p:sldId id="340" r:id="rId88"/>
    <p:sldId id="341" r:id="rId89"/>
    <p:sldId id="342" r:id="rId90"/>
    <p:sldId id="343" r:id="rId91"/>
    <p:sldId id="344" r:id="rId92"/>
    <p:sldId id="345" r:id="rId93"/>
    <p:sldId id="346" r:id="rId94"/>
    <p:sldId id="347" r:id="rId95"/>
    <p:sldId id="348" r:id="rId96"/>
    <p:sldId id="349" r:id="rId97"/>
    <p:sldId id="350" r:id="rId98"/>
    <p:sldId id="351" r:id="rId99"/>
    <p:sldId id="373" r:id="rId100"/>
    <p:sldId id="352" r:id="rId101"/>
    <p:sldId id="353" r:id="rId102"/>
    <p:sldId id="354" r:id="rId103"/>
    <p:sldId id="355" r:id="rId104"/>
    <p:sldId id="374" r:id="rId105"/>
    <p:sldId id="356" r:id="rId106"/>
    <p:sldId id="357" r:id="rId107"/>
    <p:sldId id="358" r:id="rId108"/>
    <p:sldId id="359" r:id="rId109"/>
    <p:sldId id="360" r:id="rId110"/>
    <p:sldId id="361" r:id="rId111"/>
    <p:sldId id="362" r:id="rId112"/>
    <p:sldId id="363" r:id="rId113"/>
    <p:sldId id="364" r:id="rId114"/>
    <p:sldId id="365" r:id="rId115"/>
    <p:sldId id="366" r:id="rId116"/>
    <p:sldId id="367" r:id="rId117"/>
    <p:sldId id="368" r:id="rId118"/>
  </p:sldIdLst>
  <p:sldSz cx="12192000" cy="6858000"/>
  <p:notesSz cx="12192000" cy="6858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7" d="100"/>
          <a:sy n="77" d="100"/>
        </p:scale>
        <p:origin x="396" y="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117" Type="http://schemas.openxmlformats.org/officeDocument/2006/relationships/slide" Target="slides/slide116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6" Type="http://schemas.openxmlformats.org/officeDocument/2006/relationships/slide" Target="slides/slide15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113" Type="http://schemas.openxmlformats.org/officeDocument/2006/relationships/slide" Target="slides/slide112.xml"/><Relationship Id="rId118" Type="http://schemas.openxmlformats.org/officeDocument/2006/relationships/slide" Target="slides/slide117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54" Type="http://schemas.openxmlformats.org/officeDocument/2006/relationships/slide" Target="slides/slide53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49" Type="http://schemas.openxmlformats.org/officeDocument/2006/relationships/slide" Target="slides/slide48.xml"/><Relationship Id="rId114" Type="http://schemas.openxmlformats.org/officeDocument/2006/relationships/slide" Target="slides/slide113.xml"/><Relationship Id="rId119" Type="http://schemas.openxmlformats.org/officeDocument/2006/relationships/presProps" Target="presProps.xml"/><Relationship Id="rId44" Type="http://schemas.openxmlformats.org/officeDocument/2006/relationships/slide" Target="slides/slide43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openxmlformats.org/officeDocument/2006/relationships/viewProps" Target="viewProp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theme" Target="theme/theme1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116" Type="http://schemas.openxmlformats.org/officeDocument/2006/relationships/slide" Target="slides/slide11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slide" Target="slides/slide110.xml"/><Relationship Id="rId15" Type="http://schemas.openxmlformats.org/officeDocument/2006/relationships/slide" Target="slides/slide14.xml"/><Relationship Id="rId36" Type="http://schemas.openxmlformats.org/officeDocument/2006/relationships/slide" Target="slides/slide35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52" Type="http://schemas.openxmlformats.org/officeDocument/2006/relationships/slide" Target="slides/slide51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091928" y="664463"/>
            <a:ext cx="1441703" cy="254508"/>
          </a:xfrm>
          <a:prstGeom prst="rect">
            <a:avLst/>
          </a:prstGeom>
        </p:spPr>
      </p:pic>
      <p:pic>
        <p:nvPicPr>
          <p:cNvPr id="17" name="bg object 1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782556" y="329184"/>
            <a:ext cx="172212" cy="234696"/>
          </a:xfrm>
          <a:prstGeom prst="rect">
            <a:avLst/>
          </a:prstGeom>
        </p:spPr>
      </p:pic>
      <p:sp>
        <p:nvSpPr>
          <p:cNvPr id="18" name="bg object 18"/>
          <p:cNvSpPr/>
          <p:nvPr/>
        </p:nvSpPr>
        <p:spPr>
          <a:xfrm>
            <a:off x="9991344" y="333755"/>
            <a:ext cx="62865" cy="226060"/>
          </a:xfrm>
          <a:custGeom>
            <a:avLst/>
            <a:gdLst/>
            <a:ahLst/>
            <a:cxnLst/>
            <a:rect l="l" t="t" r="r" b="b"/>
            <a:pathLst>
              <a:path w="62865" h="226059">
                <a:moveTo>
                  <a:pt x="62484" y="0"/>
                </a:moveTo>
                <a:lnTo>
                  <a:pt x="0" y="0"/>
                </a:lnTo>
                <a:lnTo>
                  <a:pt x="0" y="225552"/>
                </a:lnTo>
                <a:lnTo>
                  <a:pt x="62484" y="225552"/>
                </a:lnTo>
                <a:lnTo>
                  <a:pt x="62484" y="0"/>
                </a:lnTo>
                <a:close/>
              </a:path>
            </a:pathLst>
          </a:custGeom>
          <a:solidFill>
            <a:srgbClr val="00999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bg object 19"/>
          <p:cNvSpPr/>
          <p:nvPr/>
        </p:nvSpPr>
        <p:spPr>
          <a:xfrm>
            <a:off x="10111740" y="333755"/>
            <a:ext cx="480059" cy="227329"/>
          </a:xfrm>
          <a:custGeom>
            <a:avLst/>
            <a:gdLst/>
            <a:ahLst/>
            <a:cxnLst/>
            <a:rect l="l" t="t" r="r" b="b"/>
            <a:pathLst>
              <a:path w="480059" h="227329">
                <a:moveTo>
                  <a:pt x="164592" y="183134"/>
                </a:moveTo>
                <a:lnTo>
                  <a:pt x="60833" y="183134"/>
                </a:lnTo>
                <a:lnTo>
                  <a:pt x="60833" y="128524"/>
                </a:lnTo>
                <a:lnTo>
                  <a:pt x="148971" y="128524"/>
                </a:lnTo>
                <a:lnTo>
                  <a:pt x="148971" y="91694"/>
                </a:lnTo>
                <a:lnTo>
                  <a:pt x="60833" y="91694"/>
                </a:lnTo>
                <a:lnTo>
                  <a:pt x="60833" y="40894"/>
                </a:lnTo>
                <a:lnTo>
                  <a:pt x="162052" y="40894"/>
                </a:lnTo>
                <a:lnTo>
                  <a:pt x="162052" y="254"/>
                </a:lnTo>
                <a:lnTo>
                  <a:pt x="0" y="254"/>
                </a:lnTo>
                <a:lnTo>
                  <a:pt x="0" y="40894"/>
                </a:lnTo>
                <a:lnTo>
                  <a:pt x="0" y="91694"/>
                </a:lnTo>
                <a:lnTo>
                  <a:pt x="0" y="128524"/>
                </a:lnTo>
                <a:lnTo>
                  <a:pt x="0" y="183134"/>
                </a:lnTo>
                <a:lnTo>
                  <a:pt x="0" y="225044"/>
                </a:lnTo>
                <a:lnTo>
                  <a:pt x="164592" y="225044"/>
                </a:lnTo>
                <a:lnTo>
                  <a:pt x="164592" y="183134"/>
                </a:lnTo>
                <a:close/>
              </a:path>
              <a:path w="480059" h="227329">
                <a:moveTo>
                  <a:pt x="480060" y="0"/>
                </a:moveTo>
                <a:lnTo>
                  <a:pt x="402336" y="0"/>
                </a:lnTo>
                <a:lnTo>
                  <a:pt x="344297" y="143637"/>
                </a:lnTo>
                <a:lnTo>
                  <a:pt x="287401" y="0"/>
                </a:lnTo>
                <a:lnTo>
                  <a:pt x="205740" y="0"/>
                </a:lnTo>
                <a:lnTo>
                  <a:pt x="205740" y="224790"/>
                </a:lnTo>
                <a:lnTo>
                  <a:pt x="250190" y="224790"/>
                </a:lnTo>
                <a:lnTo>
                  <a:pt x="250190" y="65786"/>
                </a:lnTo>
                <a:lnTo>
                  <a:pt x="315087" y="227076"/>
                </a:lnTo>
                <a:lnTo>
                  <a:pt x="354076" y="227076"/>
                </a:lnTo>
                <a:lnTo>
                  <a:pt x="420243" y="65786"/>
                </a:lnTo>
                <a:lnTo>
                  <a:pt x="420243" y="224790"/>
                </a:lnTo>
                <a:lnTo>
                  <a:pt x="480060" y="224790"/>
                </a:lnTo>
                <a:lnTo>
                  <a:pt x="480060" y="0"/>
                </a:lnTo>
                <a:close/>
              </a:path>
            </a:pathLst>
          </a:custGeom>
          <a:solidFill>
            <a:srgbClr val="00999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bg object 20"/>
          <p:cNvSpPr/>
          <p:nvPr/>
        </p:nvSpPr>
        <p:spPr>
          <a:xfrm>
            <a:off x="10649712" y="334009"/>
            <a:ext cx="165100" cy="224790"/>
          </a:xfrm>
          <a:custGeom>
            <a:avLst/>
            <a:gdLst/>
            <a:ahLst/>
            <a:cxnLst/>
            <a:rect l="l" t="t" r="r" b="b"/>
            <a:pathLst>
              <a:path w="165100" h="224790">
                <a:moveTo>
                  <a:pt x="164592" y="182880"/>
                </a:moveTo>
                <a:lnTo>
                  <a:pt x="60833" y="182880"/>
                </a:lnTo>
                <a:lnTo>
                  <a:pt x="60833" y="128270"/>
                </a:lnTo>
                <a:lnTo>
                  <a:pt x="148844" y="128270"/>
                </a:lnTo>
                <a:lnTo>
                  <a:pt x="148844" y="91440"/>
                </a:lnTo>
                <a:lnTo>
                  <a:pt x="60833" y="91440"/>
                </a:lnTo>
                <a:lnTo>
                  <a:pt x="60833" y="40640"/>
                </a:lnTo>
                <a:lnTo>
                  <a:pt x="161798" y="40640"/>
                </a:lnTo>
                <a:lnTo>
                  <a:pt x="161798" y="0"/>
                </a:lnTo>
                <a:lnTo>
                  <a:pt x="0" y="0"/>
                </a:lnTo>
                <a:lnTo>
                  <a:pt x="0" y="40640"/>
                </a:lnTo>
                <a:lnTo>
                  <a:pt x="0" y="91440"/>
                </a:lnTo>
                <a:lnTo>
                  <a:pt x="0" y="128270"/>
                </a:lnTo>
                <a:lnTo>
                  <a:pt x="0" y="182880"/>
                </a:lnTo>
                <a:lnTo>
                  <a:pt x="0" y="224790"/>
                </a:lnTo>
                <a:lnTo>
                  <a:pt x="164592" y="224790"/>
                </a:lnTo>
                <a:lnTo>
                  <a:pt x="164592" y="182880"/>
                </a:lnTo>
                <a:close/>
              </a:path>
            </a:pathLst>
          </a:custGeom>
          <a:solidFill>
            <a:srgbClr val="009999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1" name="bg object 21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0855451" y="333756"/>
            <a:ext cx="195072" cy="225552"/>
          </a:xfrm>
          <a:prstGeom prst="rect">
            <a:avLst/>
          </a:prstGeom>
        </p:spPr>
      </p:pic>
      <p:pic>
        <p:nvPicPr>
          <p:cNvPr id="22" name="bg object 22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1090147" y="329184"/>
            <a:ext cx="173735" cy="234696"/>
          </a:xfrm>
          <a:prstGeom prst="rect">
            <a:avLst/>
          </a:prstGeom>
        </p:spPr>
      </p:pic>
      <p:sp>
        <p:nvSpPr>
          <p:cNvPr id="23" name="bg object 23"/>
          <p:cNvSpPr/>
          <p:nvPr/>
        </p:nvSpPr>
        <p:spPr>
          <a:xfrm>
            <a:off x="8116823" y="6592823"/>
            <a:ext cx="288290" cy="143510"/>
          </a:xfrm>
          <a:custGeom>
            <a:avLst/>
            <a:gdLst/>
            <a:ahLst/>
            <a:cxnLst/>
            <a:rect l="l" t="t" r="r" b="b"/>
            <a:pathLst>
              <a:path w="288290" h="143509">
                <a:moveTo>
                  <a:pt x="182625" y="0"/>
                </a:moveTo>
                <a:lnTo>
                  <a:pt x="182625" y="36207"/>
                </a:lnTo>
                <a:lnTo>
                  <a:pt x="0" y="36207"/>
                </a:lnTo>
                <a:lnTo>
                  <a:pt x="0" y="107048"/>
                </a:lnTo>
                <a:lnTo>
                  <a:pt x="182625" y="107048"/>
                </a:lnTo>
                <a:lnTo>
                  <a:pt x="182625" y="143255"/>
                </a:lnTo>
                <a:lnTo>
                  <a:pt x="288035" y="71627"/>
                </a:lnTo>
                <a:lnTo>
                  <a:pt x="182625" y="0"/>
                </a:lnTo>
                <a:close/>
              </a:path>
            </a:pathLst>
          </a:custGeom>
          <a:solidFill>
            <a:srgbClr val="002F4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bg object 24"/>
          <p:cNvSpPr/>
          <p:nvPr/>
        </p:nvSpPr>
        <p:spPr>
          <a:xfrm>
            <a:off x="3854196" y="6592823"/>
            <a:ext cx="288290" cy="143510"/>
          </a:xfrm>
          <a:custGeom>
            <a:avLst/>
            <a:gdLst/>
            <a:ahLst/>
            <a:cxnLst/>
            <a:rect l="l" t="t" r="r" b="b"/>
            <a:pathLst>
              <a:path w="288289" h="143509">
                <a:moveTo>
                  <a:pt x="105409" y="0"/>
                </a:moveTo>
                <a:lnTo>
                  <a:pt x="0" y="71627"/>
                </a:lnTo>
                <a:lnTo>
                  <a:pt x="105409" y="143255"/>
                </a:lnTo>
                <a:lnTo>
                  <a:pt x="105409" y="107048"/>
                </a:lnTo>
                <a:lnTo>
                  <a:pt x="288036" y="107048"/>
                </a:lnTo>
                <a:lnTo>
                  <a:pt x="288036" y="36207"/>
                </a:lnTo>
                <a:lnTo>
                  <a:pt x="105409" y="36207"/>
                </a:lnTo>
                <a:lnTo>
                  <a:pt x="105409" y="0"/>
                </a:lnTo>
                <a:close/>
              </a:path>
            </a:pathLst>
          </a:custGeom>
          <a:solidFill>
            <a:srgbClr val="002F43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5" name="bg object 25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470248" y="3065603"/>
            <a:ext cx="4320934" cy="3046804"/>
          </a:xfrm>
          <a:prstGeom prst="rect">
            <a:avLst/>
          </a:prstGeom>
        </p:spPr>
      </p:pic>
      <p:pic>
        <p:nvPicPr>
          <p:cNvPr id="26" name="bg object 26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7305468" y="3197597"/>
            <a:ext cx="4164742" cy="2937240"/>
          </a:xfrm>
          <a:prstGeom prst="rect">
            <a:avLst/>
          </a:prstGeom>
        </p:spPr>
      </p:pic>
      <p:pic>
        <p:nvPicPr>
          <p:cNvPr id="27" name="bg object 27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5087339" y="4520184"/>
            <a:ext cx="1959636" cy="1706095"/>
          </a:xfrm>
          <a:prstGeom prst="rect">
            <a:avLst/>
          </a:prstGeom>
        </p:spPr>
      </p:pic>
      <p:sp>
        <p:nvSpPr>
          <p:cNvPr id="28" name="bg object 28"/>
          <p:cNvSpPr/>
          <p:nvPr/>
        </p:nvSpPr>
        <p:spPr>
          <a:xfrm>
            <a:off x="5368289" y="5702046"/>
            <a:ext cx="1679575" cy="257810"/>
          </a:xfrm>
          <a:custGeom>
            <a:avLst/>
            <a:gdLst/>
            <a:ahLst/>
            <a:cxnLst/>
            <a:rect l="l" t="t" r="r" b="b"/>
            <a:pathLst>
              <a:path w="1679575" h="257810">
                <a:moveTo>
                  <a:pt x="0" y="257555"/>
                </a:moveTo>
                <a:lnTo>
                  <a:pt x="1679448" y="257555"/>
                </a:lnTo>
                <a:lnTo>
                  <a:pt x="1679448" y="0"/>
                </a:lnTo>
                <a:lnTo>
                  <a:pt x="0" y="0"/>
                </a:lnTo>
                <a:lnTo>
                  <a:pt x="0" y="257555"/>
                </a:lnTo>
                <a:close/>
              </a:path>
            </a:pathLst>
          </a:custGeom>
          <a:ln w="28956">
            <a:solidFill>
              <a:srgbClr val="FFC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bg object 29"/>
          <p:cNvSpPr/>
          <p:nvPr/>
        </p:nvSpPr>
        <p:spPr>
          <a:xfrm>
            <a:off x="7780781" y="4360926"/>
            <a:ext cx="259079" cy="239395"/>
          </a:xfrm>
          <a:custGeom>
            <a:avLst/>
            <a:gdLst/>
            <a:ahLst/>
            <a:cxnLst/>
            <a:rect l="l" t="t" r="r" b="b"/>
            <a:pathLst>
              <a:path w="259079" h="239395">
                <a:moveTo>
                  <a:pt x="0" y="239268"/>
                </a:moveTo>
                <a:lnTo>
                  <a:pt x="259079" y="239268"/>
                </a:lnTo>
                <a:lnTo>
                  <a:pt x="259079" y="0"/>
                </a:lnTo>
                <a:lnTo>
                  <a:pt x="0" y="0"/>
                </a:lnTo>
                <a:lnTo>
                  <a:pt x="0" y="239268"/>
                </a:lnTo>
                <a:close/>
              </a:path>
            </a:pathLst>
          </a:custGeom>
          <a:ln w="28956">
            <a:solidFill>
              <a:srgbClr val="FFC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bg object 30"/>
          <p:cNvSpPr/>
          <p:nvPr/>
        </p:nvSpPr>
        <p:spPr>
          <a:xfrm>
            <a:off x="9525761" y="3341370"/>
            <a:ext cx="230504" cy="177165"/>
          </a:xfrm>
          <a:custGeom>
            <a:avLst/>
            <a:gdLst/>
            <a:ahLst/>
            <a:cxnLst/>
            <a:rect l="l" t="t" r="r" b="b"/>
            <a:pathLst>
              <a:path w="230504" h="177164">
                <a:moveTo>
                  <a:pt x="0" y="176784"/>
                </a:moveTo>
                <a:lnTo>
                  <a:pt x="230124" y="176784"/>
                </a:lnTo>
                <a:lnTo>
                  <a:pt x="230124" y="0"/>
                </a:lnTo>
                <a:lnTo>
                  <a:pt x="0" y="0"/>
                </a:lnTo>
                <a:lnTo>
                  <a:pt x="0" y="176784"/>
                </a:lnTo>
                <a:close/>
              </a:path>
            </a:pathLst>
          </a:custGeom>
          <a:ln w="28956">
            <a:solidFill>
              <a:srgbClr val="FFC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bg object 31"/>
          <p:cNvSpPr/>
          <p:nvPr/>
        </p:nvSpPr>
        <p:spPr>
          <a:xfrm>
            <a:off x="5178552" y="3994403"/>
            <a:ext cx="1926589" cy="486409"/>
          </a:xfrm>
          <a:custGeom>
            <a:avLst/>
            <a:gdLst/>
            <a:ahLst/>
            <a:cxnLst/>
            <a:rect l="l" t="t" r="r" b="b"/>
            <a:pathLst>
              <a:path w="1926590" h="486410">
                <a:moveTo>
                  <a:pt x="1642364" y="0"/>
                </a:moveTo>
                <a:lnTo>
                  <a:pt x="1642364" y="121539"/>
                </a:lnTo>
                <a:lnTo>
                  <a:pt x="0" y="121539"/>
                </a:lnTo>
                <a:lnTo>
                  <a:pt x="0" y="364617"/>
                </a:lnTo>
                <a:lnTo>
                  <a:pt x="1642364" y="364617"/>
                </a:lnTo>
                <a:lnTo>
                  <a:pt x="1642364" y="486156"/>
                </a:lnTo>
                <a:lnTo>
                  <a:pt x="1926336" y="243078"/>
                </a:lnTo>
                <a:lnTo>
                  <a:pt x="1642364" y="0"/>
                </a:lnTo>
                <a:close/>
              </a:path>
            </a:pathLst>
          </a:custGeom>
          <a:solidFill>
            <a:srgbClr val="005F86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2" name="bg object 32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2167318" y="2023872"/>
            <a:ext cx="267461" cy="259079"/>
          </a:xfrm>
          <a:prstGeom prst="rect">
            <a:avLst/>
          </a:prstGeom>
        </p:spPr>
      </p:pic>
      <p:sp>
        <p:nvSpPr>
          <p:cNvPr id="33" name="bg object 33"/>
          <p:cNvSpPr/>
          <p:nvPr/>
        </p:nvSpPr>
        <p:spPr>
          <a:xfrm>
            <a:off x="8173973" y="3518153"/>
            <a:ext cx="1214755" cy="963294"/>
          </a:xfrm>
          <a:custGeom>
            <a:avLst/>
            <a:gdLst/>
            <a:ahLst/>
            <a:cxnLst/>
            <a:rect l="l" t="t" r="r" b="b"/>
            <a:pathLst>
              <a:path w="1214754" h="963295">
                <a:moveTo>
                  <a:pt x="41021" y="875284"/>
                </a:moveTo>
                <a:lnTo>
                  <a:pt x="0" y="963295"/>
                </a:lnTo>
                <a:lnTo>
                  <a:pt x="94996" y="943356"/>
                </a:lnTo>
                <a:lnTo>
                  <a:pt x="84120" y="929640"/>
                </a:lnTo>
                <a:lnTo>
                  <a:pt x="65658" y="929640"/>
                </a:lnTo>
                <a:lnTo>
                  <a:pt x="47751" y="906907"/>
                </a:lnTo>
                <a:lnTo>
                  <a:pt x="59014" y="897976"/>
                </a:lnTo>
                <a:lnTo>
                  <a:pt x="41021" y="875284"/>
                </a:lnTo>
                <a:close/>
              </a:path>
              <a:path w="1214754" h="963295">
                <a:moveTo>
                  <a:pt x="59014" y="897976"/>
                </a:moveTo>
                <a:lnTo>
                  <a:pt x="47751" y="906907"/>
                </a:lnTo>
                <a:lnTo>
                  <a:pt x="65658" y="929640"/>
                </a:lnTo>
                <a:lnTo>
                  <a:pt x="76992" y="920650"/>
                </a:lnTo>
                <a:lnTo>
                  <a:pt x="59014" y="897976"/>
                </a:lnTo>
                <a:close/>
              </a:path>
              <a:path w="1214754" h="963295">
                <a:moveTo>
                  <a:pt x="76992" y="920650"/>
                </a:moveTo>
                <a:lnTo>
                  <a:pt x="65658" y="929640"/>
                </a:lnTo>
                <a:lnTo>
                  <a:pt x="84120" y="929640"/>
                </a:lnTo>
                <a:lnTo>
                  <a:pt x="76992" y="920650"/>
                </a:lnTo>
                <a:close/>
              </a:path>
              <a:path w="1214754" h="963295">
                <a:moveTo>
                  <a:pt x="1137582" y="42684"/>
                </a:moveTo>
                <a:lnTo>
                  <a:pt x="59014" y="897976"/>
                </a:lnTo>
                <a:lnTo>
                  <a:pt x="76992" y="920650"/>
                </a:lnTo>
                <a:lnTo>
                  <a:pt x="1155526" y="65262"/>
                </a:lnTo>
                <a:lnTo>
                  <a:pt x="1137582" y="42684"/>
                </a:lnTo>
                <a:close/>
              </a:path>
              <a:path w="1214754" h="963295">
                <a:moveTo>
                  <a:pt x="1198941" y="33655"/>
                </a:moveTo>
                <a:lnTo>
                  <a:pt x="1148969" y="33655"/>
                </a:lnTo>
                <a:lnTo>
                  <a:pt x="1166876" y="56261"/>
                </a:lnTo>
                <a:lnTo>
                  <a:pt x="1155526" y="65262"/>
                </a:lnTo>
                <a:lnTo>
                  <a:pt x="1173606" y="88011"/>
                </a:lnTo>
                <a:lnTo>
                  <a:pt x="1198941" y="33655"/>
                </a:lnTo>
                <a:close/>
              </a:path>
              <a:path w="1214754" h="963295">
                <a:moveTo>
                  <a:pt x="1148969" y="33655"/>
                </a:moveTo>
                <a:lnTo>
                  <a:pt x="1137582" y="42684"/>
                </a:lnTo>
                <a:lnTo>
                  <a:pt x="1155526" y="65262"/>
                </a:lnTo>
                <a:lnTo>
                  <a:pt x="1166876" y="56261"/>
                </a:lnTo>
                <a:lnTo>
                  <a:pt x="1148969" y="33655"/>
                </a:lnTo>
                <a:close/>
              </a:path>
              <a:path w="1214754" h="963295">
                <a:moveTo>
                  <a:pt x="1214627" y="0"/>
                </a:moveTo>
                <a:lnTo>
                  <a:pt x="1119504" y="19938"/>
                </a:lnTo>
                <a:lnTo>
                  <a:pt x="1137582" y="42684"/>
                </a:lnTo>
                <a:lnTo>
                  <a:pt x="1148969" y="33655"/>
                </a:lnTo>
                <a:lnTo>
                  <a:pt x="1198941" y="33655"/>
                </a:lnTo>
                <a:lnTo>
                  <a:pt x="1214627" y="0"/>
                </a:lnTo>
                <a:close/>
              </a:path>
            </a:pathLst>
          </a:custGeom>
          <a:solidFill>
            <a:srgbClr val="FFC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bg object 34"/>
          <p:cNvSpPr/>
          <p:nvPr/>
        </p:nvSpPr>
        <p:spPr>
          <a:xfrm>
            <a:off x="1008125" y="4333494"/>
            <a:ext cx="325120" cy="317500"/>
          </a:xfrm>
          <a:custGeom>
            <a:avLst/>
            <a:gdLst/>
            <a:ahLst/>
            <a:cxnLst/>
            <a:rect l="l" t="t" r="r" b="b"/>
            <a:pathLst>
              <a:path w="325119" h="317500">
                <a:moveTo>
                  <a:pt x="0" y="316991"/>
                </a:moveTo>
                <a:lnTo>
                  <a:pt x="324612" y="316991"/>
                </a:lnTo>
                <a:lnTo>
                  <a:pt x="324612" y="0"/>
                </a:lnTo>
                <a:lnTo>
                  <a:pt x="0" y="0"/>
                </a:lnTo>
                <a:lnTo>
                  <a:pt x="0" y="316991"/>
                </a:lnTo>
                <a:close/>
              </a:path>
            </a:pathLst>
          </a:custGeom>
          <a:ln w="28956">
            <a:solidFill>
              <a:srgbClr val="FFC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13663" y="199940"/>
            <a:ext cx="10971022" cy="6000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9752" y="3840480"/>
            <a:ext cx="8538845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000" b="1" i="0">
                <a:solidFill>
                  <a:srgbClr val="003043"/>
                </a:solidFill>
                <a:latin typeface="Arial"/>
                <a:cs typeface="Arial"/>
              </a:defRPr>
            </a:lvl1pPr>
          </a:lstStyle>
          <a:p>
            <a:pPr marL="12700">
              <a:lnSpc>
                <a:spcPct val="100000"/>
              </a:lnSpc>
              <a:spcBef>
                <a:spcPts val="165"/>
              </a:spcBef>
            </a:pPr>
            <a:r>
              <a:rPr spc="-65" dirty="0">
                <a:latin typeface="Tahoma"/>
                <a:cs typeface="Tahoma"/>
              </a:rPr>
              <a:t>3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>
              <a:defRPr sz="1000" b="1" i="0">
                <a:solidFill>
                  <a:srgbClr val="003043"/>
                </a:solidFill>
                <a:latin typeface="Arial"/>
                <a:cs typeface="Arial"/>
              </a:defRPr>
            </a:lvl1pPr>
          </a:lstStyle>
          <a:p>
            <a:pPr marL="12700">
              <a:lnSpc>
                <a:spcPct val="100000"/>
              </a:lnSpc>
              <a:spcBef>
                <a:spcPts val="165"/>
              </a:spcBef>
            </a:pPr>
            <a:r>
              <a:rPr spc="-65" dirty="0">
                <a:latin typeface="Tahoma"/>
                <a:cs typeface="Tahoma"/>
              </a:rPr>
              <a:t>6</a:t>
            </a: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800" b="0" i="0">
                <a:solidFill>
                  <a:srgbClr val="003043"/>
                </a:solidFill>
                <a:latin typeface="Lucida Sans Unicode"/>
                <a:cs typeface="Lucida Sans Unicode"/>
              </a:defRPr>
            </a:lvl1pPr>
          </a:lstStyle>
          <a:p>
            <a:pPr marL="12700">
              <a:lnSpc>
                <a:spcPct val="100000"/>
              </a:lnSpc>
              <a:spcBef>
                <a:spcPts val="155"/>
              </a:spcBef>
            </a:pPr>
            <a:r>
              <a:rPr dirty="0"/>
              <a:t>Página</a:t>
            </a:r>
            <a:r>
              <a:rPr spc="-50" dirty="0"/>
              <a:t> </a:t>
            </a:r>
            <a:fld id="{81D60167-4931-47E6-BA6A-407CBD079E47}" type="slidenum">
              <a:rPr spc="-50" dirty="0"/>
              <a:t>‹Nº›</a:t>
            </a:fld>
            <a:endParaRPr spc="-50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700" b="1" i="0">
                <a:solidFill>
                  <a:srgbClr val="00646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1350" b="0" i="0">
                <a:solidFill>
                  <a:srgbClr val="003043"/>
                </a:solidFill>
                <a:latin typeface="Lucida Sans Unicode"/>
                <a:cs typeface="Lucida Sans Unicode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000" b="1" i="0">
                <a:solidFill>
                  <a:srgbClr val="003043"/>
                </a:solidFill>
                <a:latin typeface="Arial"/>
                <a:cs typeface="Arial"/>
              </a:defRPr>
            </a:lvl1pPr>
          </a:lstStyle>
          <a:p>
            <a:pPr marL="12700">
              <a:lnSpc>
                <a:spcPct val="100000"/>
              </a:lnSpc>
              <a:spcBef>
                <a:spcPts val="165"/>
              </a:spcBef>
            </a:pPr>
            <a:r>
              <a:rPr spc="-65" dirty="0">
                <a:latin typeface="Tahoma"/>
                <a:cs typeface="Tahoma"/>
              </a:rPr>
              <a:t>3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>
              <a:defRPr sz="1000" b="1" i="0">
                <a:solidFill>
                  <a:srgbClr val="003043"/>
                </a:solidFill>
                <a:latin typeface="Arial"/>
                <a:cs typeface="Arial"/>
              </a:defRPr>
            </a:lvl1pPr>
          </a:lstStyle>
          <a:p>
            <a:pPr marL="12700">
              <a:lnSpc>
                <a:spcPct val="100000"/>
              </a:lnSpc>
              <a:spcBef>
                <a:spcPts val="165"/>
              </a:spcBef>
            </a:pPr>
            <a:r>
              <a:rPr spc="-65" dirty="0">
                <a:latin typeface="Tahoma"/>
                <a:cs typeface="Tahoma"/>
              </a:rPr>
              <a:t>6</a:t>
            </a: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800" b="0" i="0">
                <a:solidFill>
                  <a:srgbClr val="003043"/>
                </a:solidFill>
                <a:latin typeface="Lucida Sans Unicode"/>
                <a:cs typeface="Lucida Sans Unicode"/>
              </a:defRPr>
            </a:lvl1pPr>
          </a:lstStyle>
          <a:p>
            <a:pPr marL="12700">
              <a:lnSpc>
                <a:spcPct val="100000"/>
              </a:lnSpc>
              <a:spcBef>
                <a:spcPts val="155"/>
              </a:spcBef>
            </a:pPr>
            <a:r>
              <a:rPr dirty="0"/>
              <a:t>Página</a:t>
            </a:r>
            <a:r>
              <a:rPr spc="-50" dirty="0"/>
              <a:t> </a:t>
            </a:r>
            <a:fld id="{81D60167-4931-47E6-BA6A-407CBD079E47}" type="slidenum">
              <a:rPr spc="-50" dirty="0"/>
              <a:t>‹Nº›</a:t>
            </a:fld>
            <a:endParaRPr spc="-50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700" b="1" i="0">
                <a:solidFill>
                  <a:srgbClr val="00646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609917" y="1577340"/>
            <a:ext cx="5306282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282150" y="1577340"/>
            <a:ext cx="5306282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000" b="1" i="0">
                <a:solidFill>
                  <a:srgbClr val="003043"/>
                </a:solidFill>
                <a:latin typeface="Arial"/>
                <a:cs typeface="Arial"/>
              </a:defRPr>
            </a:lvl1pPr>
          </a:lstStyle>
          <a:p>
            <a:pPr marL="12700">
              <a:lnSpc>
                <a:spcPct val="100000"/>
              </a:lnSpc>
              <a:spcBef>
                <a:spcPts val="165"/>
              </a:spcBef>
            </a:pPr>
            <a:r>
              <a:rPr spc="-65" dirty="0">
                <a:latin typeface="Tahoma"/>
                <a:cs typeface="Tahoma"/>
              </a:rPr>
              <a:t>3</a:t>
            </a:r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>
              <a:defRPr sz="1000" b="1" i="0">
                <a:solidFill>
                  <a:srgbClr val="003043"/>
                </a:solidFill>
                <a:latin typeface="Arial"/>
                <a:cs typeface="Arial"/>
              </a:defRPr>
            </a:lvl1pPr>
          </a:lstStyle>
          <a:p>
            <a:pPr marL="12700">
              <a:lnSpc>
                <a:spcPct val="100000"/>
              </a:lnSpc>
              <a:spcBef>
                <a:spcPts val="165"/>
              </a:spcBef>
            </a:pPr>
            <a:r>
              <a:rPr spc="-65" dirty="0">
                <a:latin typeface="Tahoma"/>
                <a:cs typeface="Tahoma"/>
              </a:rPr>
              <a:t>6</a:t>
            </a:r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800" b="0" i="0">
                <a:solidFill>
                  <a:srgbClr val="003043"/>
                </a:solidFill>
                <a:latin typeface="Lucida Sans Unicode"/>
                <a:cs typeface="Lucida Sans Unicode"/>
              </a:defRPr>
            </a:lvl1pPr>
          </a:lstStyle>
          <a:p>
            <a:pPr marL="12700">
              <a:lnSpc>
                <a:spcPct val="100000"/>
              </a:lnSpc>
              <a:spcBef>
                <a:spcPts val="155"/>
              </a:spcBef>
            </a:pPr>
            <a:r>
              <a:rPr dirty="0"/>
              <a:t>Página</a:t>
            </a:r>
            <a:r>
              <a:rPr spc="-50" dirty="0"/>
              <a:t> </a:t>
            </a:r>
            <a:fld id="{81D60167-4931-47E6-BA6A-407CBD079E47}" type="slidenum">
              <a:rPr spc="-50" dirty="0"/>
              <a:t>‹Nº›</a:t>
            </a:fld>
            <a:endParaRPr spc="-50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700" b="1" i="0">
                <a:solidFill>
                  <a:srgbClr val="00646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000" b="1" i="0">
                <a:solidFill>
                  <a:srgbClr val="003043"/>
                </a:solidFill>
                <a:latin typeface="Arial"/>
                <a:cs typeface="Arial"/>
              </a:defRPr>
            </a:lvl1pPr>
          </a:lstStyle>
          <a:p>
            <a:pPr marL="12700">
              <a:lnSpc>
                <a:spcPct val="100000"/>
              </a:lnSpc>
              <a:spcBef>
                <a:spcPts val="165"/>
              </a:spcBef>
            </a:pPr>
            <a:r>
              <a:rPr spc="-65" dirty="0">
                <a:latin typeface="Tahoma"/>
                <a:cs typeface="Tahoma"/>
              </a:rPr>
              <a:t>3</a:t>
            </a:r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>
              <a:defRPr sz="1000" b="1" i="0">
                <a:solidFill>
                  <a:srgbClr val="003043"/>
                </a:solidFill>
                <a:latin typeface="Arial"/>
                <a:cs typeface="Arial"/>
              </a:defRPr>
            </a:lvl1pPr>
          </a:lstStyle>
          <a:p>
            <a:pPr marL="12700">
              <a:lnSpc>
                <a:spcPct val="100000"/>
              </a:lnSpc>
              <a:spcBef>
                <a:spcPts val="165"/>
              </a:spcBef>
            </a:pPr>
            <a:r>
              <a:rPr spc="-65" dirty="0">
                <a:latin typeface="Tahoma"/>
                <a:cs typeface="Tahoma"/>
              </a:rPr>
              <a:t>6</a:t>
            </a:r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800" b="0" i="0">
                <a:solidFill>
                  <a:srgbClr val="003043"/>
                </a:solidFill>
                <a:latin typeface="Lucida Sans Unicode"/>
                <a:cs typeface="Lucida Sans Unicode"/>
              </a:defRPr>
            </a:lvl1pPr>
          </a:lstStyle>
          <a:p>
            <a:pPr marL="12700">
              <a:lnSpc>
                <a:spcPct val="100000"/>
              </a:lnSpc>
              <a:spcBef>
                <a:spcPts val="155"/>
              </a:spcBef>
            </a:pPr>
            <a:r>
              <a:rPr dirty="0"/>
              <a:t>Página</a:t>
            </a:r>
            <a:r>
              <a:rPr spc="-50" dirty="0"/>
              <a:t> </a:t>
            </a:r>
            <a:fld id="{81D60167-4931-47E6-BA6A-407CBD079E47}" type="slidenum">
              <a:rPr spc="-50" dirty="0"/>
              <a:t>‹Nº›</a:t>
            </a:fld>
            <a:endParaRPr spc="-50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000" b="1" i="0">
                <a:solidFill>
                  <a:srgbClr val="003043"/>
                </a:solidFill>
                <a:latin typeface="Arial"/>
                <a:cs typeface="Arial"/>
              </a:defRPr>
            </a:lvl1pPr>
          </a:lstStyle>
          <a:p>
            <a:pPr marL="12700">
              <a:lnSpc>
                <a:spcPct val="100000"/>
              </a:lnSpc>
              <a:spcBef>
                <a:spcPts val="165"/>
              </a:spcBef>
            </a:pPr>
            <a:r>
              <a:rPr spc="-65" dirty="0">
                <a:latin typeface="Tahoma"/>
                <a:cs typeface="Tahoma"/>
              </a:rPr>
              <a:t>3</a:t>
            </a:r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>
              <a:defRPr sz="1000" b="1" i="0">
                <a:solidFill>
                  <a:srgbClr val="003043"/>
                </a:solidFill>
                <a:latin typeface="Arial"/>
                <a:cs typeface="Arial"/>
              </a:defRPr>
            </a:lvl1pPr>
          </a:lstStyle>
          <a:p>
            <a:pPr marL="12700">
              <a:lnSpc>
                <a:spcPct val="100000"/>
              </a:lnSpc>
              <a:spcBef>
                <a:spcPts val="165"/>
              </a:spcBef>
            </a:pPr>
            <a:r>
              <a:rPr spc="-65" dirty="0">
                <a:latin typeface="Tahoma"/>
                <a:cs typeface="Tahoma"/>
              </a:rPr>
              <a:t>6</a:t>
            </a:r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800" b="0" i="0">
                <a:solidFill>
                  <a:srgbClr val="003043"/>
                </a:solidFill>
                <a:latin typeface="Lucida Sans Unicode"/>
                <a:cs typeface="Lucida Sans Unicode"/>
              </a:defRPr>
            </a:lvl1pPr>
          </a:lstStyle>
          <a:p>
            <a:pPr marL="12700">
              <a:lnSpc>
                <a:spcPct val="100000"/>
              </a:lnSpc>
              <a:spcBef>
                <a:spcPts val="155"/>
              </a:spcBef>
            </a:pPr>
            <a:r>
              <a:rPr dirty="0"/>
              <a:t>Página</a:t>
            </a:r>
            <a:r>
              <a:rPr spc="-50" dirty="0"/>
              <a:t> </a:t>
            </a:r>
            <a:fld id="{81D60167-4931-47E6-BA6A-407CBD079E47}" type="slidenum">
              <a:rPr spc="-50" dirty="0"/>
              <a:t>‹Nº›</a:t>
            </a:fld>
            <a:endParaRPr spc="-50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4.png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3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10091928" y="664463"/>
            <a:ext cx="1441703" cy="254508"/>
          </a:xfrm>
          <a:prstGeom prst="rect">
            <a:avLst/>
          </a:prstGeom>
        </p:spPr>
      </p:pic>
      <p:pic>
        <p:nvPicPr>
          <p:cNvPr id="17" name="bg object 17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9782556" y="329184"/>
            <a:ext cx="172212" cy="234696"/>
          </a:xfrm>
          <a:prstGeom prst="rect">
            <a:avLst/>
          </a:prstGeom>
        </p:spPr>
      </p:pic>
      <p:sp>
        <p:nvSpPr>
          <p:cNvPr id="18" name="bg object 18"/>
          <p:cNvSpPr/>
          <p:nvPr/>
        </p:nvSpPr>
        <p:spPr>
          <a:xfrm>
            <a:off x="9991344" y="333755"/>
            <a:ext cx="62865" cy="226060"/>
          </a:xfrm>
          <a:custGeom>
            <a:avLst/>
            <a:gdLst/>
            <a:ahLst/>
            <a:cxnLst/>
            <a:rect l="l" t="t" r="r" b="b"/>
            <a:pathLst>
              <a:path w="62865" h="226059">
                <a:moveTo>
                  <a:pt x="62484" y="0"/>
                </a:moveTo>
                <a:lnTo>
                  <a:pt x="0" y="0"/>
                </a:lnTo>
                <a:lnTo>
                  <a:pt x="0" y="225552"/>
                </a:lnTo>
                <a:lnTo>
                  <a:pt x="62484" y="225552"/>
                </a:lnTo>
                <a:lnTo>
                  <a:pt x="62484" y="0"/>
                </a:lnTo>
                <a:close/>
              </a:path>
            </a:pathLst>
          </a:custGeom>
          <a:solidFill>
            <a:srgbClr val="00999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bg object 19"/>
          <p:cNvSpPr/>
          <p:nvPr/>
        </p:nvSpPr>
        <p:spPr>
          <a:xfrm>
            <a:off x="10111740" y="333755"/>
            <a:ext cx="480059" cy="227329"/>
          </a:xfrm>
          <a:custGeom>
            <a:avLst/>
            <a:gdLst/>
            <a:ahLst/>
            <a:cxnLst/>
            <a:rect l="l" t="t" r="r" b="b"/>
            <a:pathLst>
              <a:path w="480059" h="227329">
                <a:moveTo>
                  <a:pt x="164592" y="183134"/>
                </a:moveTo>
                <a:lnTo>
                  <a:pt x="60833" y="183134"/>
                </a:lnTo>
                <a:lnTo>
                  <a:pt x="60833" y="128524"/>
                </a:lnTo>
                <a:lnTo>
                  <a:pt x="148971" y="128524"/>
                </a:lnTo>
                <a:lnTo>
                  <a:pt x="148971" y="91694"/>
                </a:lnTo>
                <a:lnTo>
                  <a:pt x="60833" y="91694"/>
                </a:lnTo>
                <a:lnTo>
                  <a:pt x="60833" y="40894"/>
                </a:lnTo>
                <a:lnTo>
                  <a:pt x="162052" y="40894"/>
                </a:lnTo>
                <a:lnTo>
                  <a:pt x="162052" y="254"/>
                </a:lnTo>
                <a:lnTo>
                  <a:pt x="0" y="254"/>
                </a:lnTo>
                <a:lnTo>
                  <a:pt x="0" y="40894"/>
                </a:lnTo>
                <a:lnTo>
                  <a:pt x="0" y="91694"/>
                </a:lnTo>
                <a:lnTo>
                  <a:pt x="0" y="128524"/>
                </a:lnTo>
                <a:lnTo>
                  <a:pt x="0" y="183134"/>
                </a:lnTo>
                <a:lnTo>
                  <a:pt x="0" y="225044"/>
                </a:lnTo>
                <a:lnTo>
                  <a:pt x="164592" y="225044"/>
                </a:lnTo>
                <a:lnTo>
                  <a:pt x="164592" y="183134"/>
                </a:lnTo>
                <a:close/>
              </a:path>
              <a:path w="480059" h="227329">
                <a:moveTo>
                  <a:pt x="480060" y="0"/>
                </a:moveTo>
                <a:lnTo>
                  <a:pt x="402336" y="0"/>
                </a:lnTo>
                <a:lnTo>
                  <a:pt x="344297" y="143637"/>
                </a:lnTo>
                <a:lnTo>
                  <a:pt x="287401" y="0"/>
                </a:lnTo>
                <a:lnTo>
                  <a:pt x="205740" y="0"/>
                </a:lnTo>
                <a:lnTo>
                  <a:pt x="205740" y="224790"/>
                </a:lnTo>
                <a:lnTo>
                  <a:pt x="250190" y="224790"/>
                </a:lnTo>
                <a:lnTo>
                  <a:pt x="250190" y="65786"/>
                </a:lnTo>
                <a:lnTo>
                  <a:pt x="315087" y="227076"/>
                </a:lnTo>
                <a:lnTo>
                  <a:pt x="354076" y="227076"/>
                </a:lnTo>
                <a:lnTo>
                  <a:pt x="420243" y="65786"/>
                </a:lnTo>
                <a:lnTo>
                  <a:pt x="420243" y="224790"/>
                </a:lnTo>
                <a:lnTo>
                  <a:pt x="480060" y="224790"/>
                </a:lnTo>
                <a:lnTo>
                  <a:pt x="480060" y="0"/>
                </a:lnTo>
                <a:close/>
              </a:path>
            </a:pathLst>
          </a:custGeom>
          <a:solidFill>
            <a:srgbClr val="00999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bg object 20"/>
          <p:cNvSpPr/>
          <p:nvPr/>
        </p:nvSpPr>
        <p:spPr>
          <a:xfrm>
            <a:off x="10649712" y="334009"/>
            <a:ext cx="165100" cy="224790"/>
          </a:xfrm>
          <a:custGeom>
            <a:avLst/>
            <a:gdLst/>
            <a:ahLst/>
            <a:cxnLst/>
            <a:rect l="l" t="t" r="r" b="b"/>
            <a:pathLst>
              <a:path w="165100" h="224790">
                <a:moveTo>
                  <a:pt x="164592" y="182880"/>
                </a:moveTo>
                <a:lnTo>
                  <a:pt x="60833" y="182880"/>
                </a:lnTo>
                <a:lnTo>
                  <a:pt x="60833" y="128270"/>
                </a:lnTo>
                <a:lnTo>
                  <a:pt x="148844" y="128270"/>
                </a:lnTo>
                <a:lnTo>
                  <a:pt x="148844" y="91440"/>
                </a:lnTo>
                <a:lnTo>
                  <a:pt x="60833" y="91440"/>
                </a:lnTo>
                <a:lnTo>
                  <a:pt x="60833" y="40640"/>
                </a:lnTo>
                <a:lnTo>
                  <a:pt x="161798" y="40640"/>
                </a:lnTo>
                <a:lnTo>
                  <a:pt x="161798" y="0"/>
                </a:lnTo>
                <a:lnTo>
                  <a:pt x="0" y="0"/>
                </a:lnTo>
                <a:lnTo>
                  <a:pt x="0" y="40640"/>
                </a:lnTo>
                <a:lnTo>
                  <a:pt x="0" y="91440"/>
                </a:lnTo>
                <a:lnTo>
                  <a:pt x="0" y="128270"/>
                </a:lnTo>
                <a:lnTo>
                  <a:pt x="0" y="182880"/>
                </a:lnTo>
                <a:lnTo>
                  <a:pt x="0" y="224790"/>
                </a:lnTo>
                <a:lnTo>
                  <a:pt x="164592" y="224790"/>
                </a:lnTo>
                <a:lnTo>
                  <a:pt x="164592" y="182880"/>
                </a:lnTo>
                <a:close/>
              </a:path>
            </a:pathLst>
          </a:custGeom>
          <a:solidFill>
            <a:srgbClr val="009999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1" name="bg object 21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10855451" y="333756"/>
            <a:ext cx="195072" cy="225552"/>
          </a:xfrm>
          <a:prstGeom prst="rect">
            <a:avLst/>
          </a:prstGeom>
        </p:spPr>
      </p:pic>
      <p:pic>
        <p:nvPicPr>
          <p:cNvPr id="22" name="bg object 22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11090147" y="329184"/>
            <a:ext cx="173735" cy="234696"/>
          </a:xfrm>
          <a:prstGeom prst="rect">
            <a:avLst/>
          </a:prstGeom>
        </p:spPr>
      </p:pic>
      <p:sp>
        <p:nvSpPr>
          <p:cNvPr id="23" name="bg object 23"/>
          <p:cNvSpPr/>
          <p:nvPr/>
        </p:nvSpPr>
        <p:spPr>
          <a:xfrm>
            <a:off x="8116823" y="6592823"/>
            <a:ext cx="288290" cy="143510"/>
          </a:xfrm>
          <a:custGeom>
            <a:avLst/>
            <a:gdLst/>
            <a:ahLst/>
            <a:cxnLst/>
            <a:rect l="l" t="t" r="r" b="b"/>
            <a:pathLst>
              <a:path w="288290" h="143509">
                <a:moveTo>
                  <a:pt x="182625" y="0"/>
                </a:moveTo>
                <a:lnTo>
                  <a:pt x="182625" y="36207"/>
                </a:lnTo>
                <a:lnTo>
                  <a:pt x="0" y="36207"/>
                </a:lnTo>
                <a:lnTo>
                  <a:pt x="0" y="107048"/>
                </a:lnTo>
                <a:lnTo>
                  <a:pt x="182625" y="107048"/>
                </a:lnTo>
                <a:lnTo>
                  <a:pt x="182625" y="143255"/>
                </a:lnTo>
                <a:lnTo>
                  <a:pt x="288035" y="71627"/>
                </a:lnTo>
                <a:lnTo>
                  <a:pt x="182625" y="0"/>
                </a:lnTo>
                <a:close/>
              </a:path>
            </a:pathLst>
          </a:custGeom>
          <a:solidFill>
            <a:srgbClr val="002F4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bg object 24"/>
          <p:cNvSpPr/>
          <p:nvPr/>
        </p:nvSpPr>
        <p:spPr>
          <a:xfrm>
            <a:off x="3854196" y="6592823"/>
            <a:ext cx="288290" cy="143510"/>
          </a:xfrm>
          <a:custGeom>
            <a:avLst/>
            <a:gdLst/>
            <a:ahLst/>
            <a:cxnLst/>
            <a:rect l="l" t="t" r="r" b="b"/>
            <a:pathLst>
              <a:path w="288289" h="143509">
                <a:moveTo>
                  <a:pt x="105409" y="0"/>
                </a:moveTo>
                <a:lnTo>
                  <a:pt x="0" y="71627"/>
                </a:lnTo>
                <a:lnTo>
                  <a:pt x="105409" y="143255"/>
                </a:lnTo>
                <a:lnTo>
                  <a:pt x="105409" y="107048"/>
                </a:lnTo>
                <a:lnTo>
                  <a:pt x="288036" y="107048"/>
                </a:lnTo>
                <a:lnTo>
                  <a:pt x="288036" y="36207"/>
                </a:lnTo>
                <a:lnTo>
                  <a:pt x="105409" y="36207"/>
                </a:lnTo>
                <a:lnTo>
                  <a:pt x="105409" y="0"/>
                </a:lnTo>
                <a:close/>
              </a:path>
            </a:pathLst>
          </a:custGeom>
          <a:solidFill>
            <a:srgbClr val="002F4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613663" y="520319"/>
            <a:ext cx="1718945" cy="2844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700" b="1" i="0">
                <a:solidFill>
                  <a:srgbClr val="00646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876554" y="1457197"/>
            <a:ext cx="10445241" cy="214312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350" b="0" i="0">
                <a:solidFill>
                  <a:srgbClr val="003043"/>
                </a:solidFill>
                <a:latin typeface="Lucida Sans Unicode"/>
                <a:cs typeface="Lucida Sans Unicode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6237223" y="6563842"/>
            <a:ext cx="98425" cy="19875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000" b="1" i="0">
                <a:solidFill>
                  <a:srgbClr val="003043"/>
                </a:solidFill>
                <a:latin typeface="Arial"/>
                <a:cs typeface="Arial"/>
              </a:defRPr>
            </a:lvl1pPr>
          </a:lstStyle>
          <a:p>
            <a:pPr marL="12700">
              <a:lnSpc>
                <a:spcPct val="100000"/>
              </a:lnSpc>
              <a:spcBef>
                <a:spcPts val="165"/>
              </a:spcBef>
            </a:pPr>
            <a:r>
              <a:rPr spc="-65" dirty="0">
                <a:latin typeface="Tahoma"/>
                <a:cs typeface="Tahoma"/>
              </a:rPr>
              <a:t>3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7758430" y="6563842"/>
            <a:ext cx="98425" cy="19875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000" b="1" i="0">
                <a:solidFill>
                  <a:srgbClr val="003043"/>
                </a:solidFill>
                <a:latin typeface="Arial"/>
                <a:cs typeface="Arial"/>
              </a:defRPr>
            </a:lvl1pPr>
          </a:lstStyle>
          <a:p>
            <a:pPr marL="12700">
              <a:lnSpc>
                <a:spcPct val="100000"/>
              </a:lnSpc>
              <a:spcBef>
                <a:spcPts val="165"/>
              </a:spcBef>
            </a:pPr>
            <a:r>
              <a:rPr spc="-65" dirty="0">
                <a:latin typeface="Tahoma"/>
                <a:cs typeface="Tahoma"/>
              </a:rPr>
              <a:t>6</a:t>
            </a: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13663" y="6604101"/>
            <a:ext cx="520700" cy="16382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800" b="0" i="0">
                <a:solidFill>
                  <a:srgbClr val="003043"/>
                </a:solidFill>
                <a:latin typeface="Lucida Sans Unicode"/>
                <a:cs typeface="Lucida Sans Unicode"/>
              </a:defRPr>
            </a:lvl1pPr>
          </a:lstStyle>
          <a:p>
            <a:pPr marL="12700">
              <a:lnSpc>
                <a:spcPct val="100000"/>
              </a:lnSpc>
              <a:spcBef>
                <a:spcPts val="155"/>
              </a:spcBef>
            </a:pPr>
            <a:r>
              <a:rPr dirty="0"/>
              <a:t>Página</a:t>
            </a:r>
            <a:r>
              <a:rPr spc="-50" dirty="0"/>
              <a:t> </a:t>
            </a:r>
            <a:fld id="{81D60167-4931-47E6-BA6A-407CBD079E47}" type="slidenum">
              <a:rPr spc="-50" dirty="0"/>
              <a:t>‹Nº›</a:t>
            </a:fld>
            <a:endParaRPr spc="-50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5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5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7.png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1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2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5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5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jpg"/><Relationship Id="rId1" Type="http://schemas.openxmlformats.org/officeDocument/2006/relationships/slideLayout" Target="../slideLayouts/slideLayout5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png"/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3.png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png"/><Relationship Id="rId2" Type="http://schemas.openxmlformats.org/officeDocument/2006/relationships/image" Target="../media/image75.png"/><Relationship Id="rId1" Type="http://schemas.openxmlformats.org/officeDocument/2006/relationships/slideLayout" Target="../slideLayouts/slideLayout1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png"/><Relationship Id="rId2" Type="http://schemas.openxmlformats.org/officeDocument/2006/relationships/image" Target="../media/image77.png"/><Relationship Id="rId1" Type="http://schemas.openxmlformats.org/officeDocument/2006/relationships/slideLayout" Target="../slideLayouts/slideLayout5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png"/><Relationship Id="rId2" Type="http://schemas.openxmlformats.org/officeDocument/2006/relationships/image" Target="../media/image79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2.png"/><Relationship Id="rId4" Type="http://schemas.openxmlformats.org/officeDocument/2006/relationships/image" Target="../media/image81.jpg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png"/><Relationship Id="rId2" Type="http://schemas.openxmlformats.org/officeDocument/2006/relationships/image" Target="../media/image83.png"/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5.png"/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png"/><Relationship Id="rId2" Type="http://schemas.openxmlformats.org/officeDocument/2006/relationships/image" Target="../media/image86.png"/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jpg"/><Relationship Id="rId2" Type="http://schemas.openxmlformats.org/officeDocument/2006/relationships/image" Target="../media/image86.png"/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png"/><Relationship Id="rId2" Type="http://schemas.openxmlformats.org/officeDocument/2006/relationships/image" Target="../media/image8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1.png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3.png"/><Relationship Id="rId2" Type="http://schemas.openxmlformats.org/officeDocument/2006/relationships/image" Target="../media/image9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4.png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5.png"/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7.png"/><Relationship Id="rId2" Type="http://schemas.openxmlformats.org/officeDocument/2006/relationships/image" Target="../media/image96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98.png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9.jpg"/><Relationship Id="rId1" Type="http://schemas.openxmlformats.org/officeDocument/2006/relationships/slideLayout" Target="../slideLayouts/slideLayout5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0.png"/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1.png"/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2.jpg"/><Relationship Id="rId1" Type="http://schemas.openxmlformats.org/officeDocument/2006/relationships/slideLayout" Target="../slideLayouts/slideLayout5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3.jpg"/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4.png"/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5.png"/><Relationship Id="rId1" Type="http://schemas.openxmlformats.org/officeDocument/2006/relationships/slideLayout" Target="../slideLayouts/slideLayout5.xml"/></Relationships>
</file>

<file path=ppt/slides/_rels/slide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6.png"/><Relationship Id="rId1" Type="http://schemas.openxmlformats.org/officeDocument/2006/relationships/slideLayout" Target="../slideLayouts/slideLayout2.xml"/></Relationships>
</file>

<file path=ppt/slides/_rels/slide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7.png"/><Relationship Id="rId1" Type="http://schemas.openxmlformats.org/officeDocument/2006/relationships/slideLayout" Target="../slideLayouts/slideLayout2.xml"/></Relationships>
</file>

<file path=ppt/slides/_rels/slide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8.png"/><Relationship Id="rId1" Type="http://schemas.openxmlformats.org/officeDocument/2006/relationships/slideLayout" Target="../slideLayouts/slideLayout2.xml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0.png"/><Relationship Id="rId2" Type="http://schemas.openxmlformats.org/officeDocument/2006/relationships/image" Target="../media/image109.png"/><Relationship Id="rId1" Type="http://schemas.openxmlformats.org/officeDocument/2006/relationships/slideLayout" Target="../slideLayouts/slideLayout3.xml"/></Relationships>
</file>

<file path=ppt/slides/_rels/slide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2.png"/><Relationship Id="rId2" Type="http://schemas.openxmlformats.org/officeDocument/2006/relationships/image" Target="../media/image111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13.png"/></Relationships>
</file>

<file path=ppt/slides/_rels/slide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5.png"/><Relationship Id="rId2" Type="http://schemas.openxmlformats.org/officeDocument/2006/relationships/image" Target="../media/image114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16.png"/></Relationships>
</file>

<file path=ppt/slides/_rels/slide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8.jpg"/><Relationship Id="rId2" Type="http://schemas.openxmlformats.org/officeDocument/2006/relationships/image" Target="../media/image117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19.png"/></Relationships>
</file>

<file path=ppt/slides/_rels/slide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0.jpg"/><Relationship Id="rId1" Type="http://schemas.openxmlformats.org/officeDocument/2006/relationships/slideLayout" Target="../slideLayouts/slideLayout2.xml"/></Relationships>
</file>

<file path=ppt/slides/_rels/slide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3.jpg"/><Relationship Id="rId1" Type="http://schemas.openxmlformats.org/officeDocument/2006/relationships/slideLayout" Target="../slideLayouts/slideLayout5.xml"/></Relationships>
</file>

<file path=ppt/slides/_rels/slide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1.jpg"/><Relationship Id="rId1" Type="http://schemas.openxmlformats.org/officeDocument/2006/relationships/slideLayout" Target="../slideLayouts/slideLayout5.xml"/></Relationships>
</file>

<file path=ppt/slides/_rels/slide9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2.jpg"/><Relationship Id="rId1" Type="http://schemas.openxmlformats.org/officeDocument/2006/relationships/slideLayout" Target="../slideLayouts/slideLayout5.xml"/></Relationships>
</file>

<file path=ppt/slides/_rels/slide9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4.jpg"/><Relationship Id="rId2" Type="http://schemas.openxmlformats.org/officeDocument/2006/relationships/image" Target="../media/image123.png"/><Relationship Id="rId1" Type="http://schemas.openxmlformats.org/officeDocument/2006/relationships/slideLayout" Target="../slideLayouts/slideLayout2.xml"/></Relationships>
</file>

<file path=ppt/slides/_rels/slide9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5.png"/><Relationship Id="rId1" Type="http://schemas.openxmlformats.org/officeDocument/2006/relationships/slideLayout" Target="../slideLayouts/slideLayout2.xml"/></Relationships>
</file>

<file path=ppt/slides/_rels/slide9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6.jpg"/><Relationship Id="rId1" Type="http://schemas.openxmlformats.org/officeDocument/2006/relationships/slideLayout" Target="../slideLayouts/slideLayout2.xml"/></Relationships>
</file>

<file path=ppt/slides/_rels/slide9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7.jpg"/><Relationship Id="rId1" Type="http://schemas.openxmlformats.org/officeDocument/2006/relationships/slideLayout" Target="../slideLayouts/slideLayout2.xml"/></Relationships>
</file>

<file path=ppt/slides/_rels/slide9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9.png"/><Relationship Id="rId2" Type="http://schemas.openxmlformats.org/officeDocument/2006/relationships/image" Target="../media/image128.png"/><Relationship Id="rId1" Type="http://schemas.openxmlformats.org/officeDocument/2006/relationships/slideLayout" Target="../slideLayouts/slideLayout2.xml"/></Relationships>
</file>

<file path=ppt/slides/_rels/slide9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0.png"/><Relationship Id="rId1" Type="http://schemas.openxmlformats.org/officeDocument/2006/relationships/slideLayout" Target="../slideLayouts/slideLayout2.xml"/></Relationships>
</file>

<file path=ppt/slides/_rels/slide10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1.png"/><Relationship Id="rId1" Type="http://schemas.openxmlformats.org/officeDocument/2006/relationships/slideLayout" Target="../slideLayouts/slideLayout5.xml"/></Relationships>
</file>

<file path=ppt/slides/_rels/slide10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2.png"/><Relationship Id="rId1" Type="http://schemas.openxmlformats.org/officeDocument/2006/relationships/slideLayout" Target="../slideLayouts/slideLayout5.xml"/></Relationships>
</file>

<file path=ppt/slides/_rels/slide10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3.png"/><Relationship Id="rId1" Type="http://schemas.openxmlformats.org/officeDocument/2006/relationships/slideLayout" Target="../slideLayouts/slideLayout5.xml"/></Relationships>
</file>

<file path=ppt/slides/_rels/slide10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4.png"/><Relationship Id="rId1" Type="http://schemas.openxmlformats.org/officeDocument/2006/relationships/slideLayout" Target="../slideLayouts/slideLayout5.xml"/></Relationships>
</file>

<file path=ppt/slides/_rels/slide10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5.png"/><Relationship Id="rId1" Type="http://schemas.openxmlformats.org/officeDocument/2006/relationships/slideLayout" Target="../slideLayouts/slideLayout5.xml"/></Relationships>
</file>

<file path=ppt/slides/_rels/slide10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6.png"/><Relationship Id="rId1" Type="http://schemas.openxmlformats.org/officeDocument/2006/relationships/slideLayout" Target="../slideLayouts/slideLayout5.xml"/></Relationships>
</file>

<file path=ppt/slides/_rels/slide10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7.png"/><Relationship Id="rId1" Type="http://schemas.openxmlformats.org/officeDocument/2006/relationships/slideLayout" Target="../slideLayouts/slideLayout5.xml"/></Relationships>
</file>

<file path=ppt/slides/_rels/slide10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8.jpg"/><Relationship Id="rId1" Type="http://schemas.openxmlformats.org/officeDocument/2006/relationships/slideLayout" Target="../slideLayouts/slideLayout5.xml"/></Relationships>
</file>

<file path=ppt/slides/_rels/slide10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9.png"/><Relationship Id="rId1" Type="http://schemas.openxmlformats.org/officeDocument/2006/relationships/slideLayout" Target="../slideLayouts/slideLayout5.xml"/></Relationships>
</file>

<file path=ppt/slides/_rels/slide1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1.jpg"/><Relationship Id="rId2" Type="http://schemas.openxmlformats.org/officeDocument/2006/relationships/image" Target="../media/image140.jp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143.jpg"/><Relationship Id="rId4" Type="http://schemas.openxmlformats.org/officeDocument/2006/relationships/image" Target="../media/image142.jpg"/></Relationships>
</file>

<file path=ppt/slides/_rels/slide1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5.jpg"/><Relationship Id="rId2" Type="http://schemas.openxmlformats.org/officeDocument/2006/relationships/image" Target="../media/image144.jp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147.jpg"/><Relationship Id="rId4" Type="http://schemas.openxmlformats.org/officeDocument/2006/relationships/image" Target="../media/image146.jpg"/></Relationships>
</file>

<file path=ppt/slides/_rels/slide1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8.jpg"/><Relationship Id="rId1" Type="http://schemas.openxmlformats.org/officeDocument/2006/relationships/slideLayout" Target="../slideLayouts/slideLayout5.xml"/></Relationships>
</file>

<file path=ppt/slides/_rels/slide1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9.jpg"/><Relationship Id="rId1" Type="http://schemas.openxmlformats.org/officeDocument/2006/relationships/slideLayout" Target="../slideLayouts/slideLayout5.xml"/></Relationships>
</file>

<file path=ppt/slides/_rels/slide1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1.png"/><Relationship Id="rId2" Type="http://schemas.openxmlformats.org/officeDocument/2006/relationships/image" Target="../media/image150.png"/><Relationship Id="rId1" Type="http://schemas.openxmlformats.org/officeDocument/2006/relationships/slideLayout" Target="../slideLayouts/slideLayout5.xml"/></Relationships>
</file>

<file path=ppt/slides/_rels/slide1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6.xml.rels><?xml version="1.0" encoding="UTF-8" standalone="yes"?>
<Relationships xmlns="http://schemas.openxmlformats.org/package/2006/relationships"><Relationship Id="rId3" Type="http://schemas.openxmlformats.org/officeDocument/2006/relationships/hyperlink" Target="http://www.siemens.com/simaris/contacto" TargetMode="External"/><Relationship Id="rId2" Type="http://schemas.openxmlformats.org/officeDocument/2006/relationships/hyperlink" Target="http://www.siemens.com/simaris" TargetMode="Externa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52.png"/></Relationships>
</file>

<file path=ppt/slides/_rels/slide117.xml.rels><?xml version="1.0" encoding="UTF-8" standalone="yes"?>
<Relationships xmlns="http://schemas.openxmlformats.org/package/2006/relationships"><Relationship Id="rId3" Type="http://schemas.openxmlformats.org/officeDocument/2006/relationships/hyperlink" Target="http://www.siemens.com/tip-cs" TargetMode="External"/><Relationship Id="rId2" Type="http://schemas.openxmlformats.org/officeDocument/2006/relationships/image" Target="../media/image153.jp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object 11"/>
          <p:cNvSpPr txBox="1"/>
          <p:nvPr/>
        </p:nvSpPr>
        <p:spPr>
          <a:xfrm>
            <a:off x="381000" y="1066800"/>
            <a:ext cx="11430000" cy="4597411"/>
          </a:xfrm>
          <a:prstGeom prst="rect">
            <a:avLst/>
          </a:prstGeom>
        </p:spPr>
        <p:txBody>
          <a:bodyPr vert="horz" wrap="square" lIns="0" tIns="435609" rIns="0" bIns="0" rtlCol="0">
            <a:spAutoFit/>
          </a:bodyPr>
          <a:lstStyle/>
          <a:p>
            <a:pPr marL="216535" algn="ctr">
              <a:lnSpc>
                <a:spcPct val="100000"/>
              </a:lnSpc>
              <a:spcBef>
                <a:spcPts val="3429"/>
              </a:spcBef>
            </a:pPr>
            <a:r>
              <a:rPr sz="6000" b="1" spc="15" dirty="0">
                <a:solidFill>
                  <a:srgbClr val="FF0000"/>
                </a:solidFill>
                <a:latin typeface="Tahoma"/>
                <a:cs typeface="Tahoma"/>
              </a:rPr>
              <a:t>Tutorial</a:t>
            </a:r>
            <a:r>
              <a:rPr sz="6000" b="1" spc="-155" dirty="0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sz="6000" b="1" dirty="0" err="1">
                <a:solidFill>
                  <a:srgbClr val="FF0000"/>
                </a:solidFill>
                <a:latin typeface="Tahoma"/>
                <a:cs typeface="Tahoma"/>
              </a:rPr>
              <a:t>diseño</a:t>
            </a:r>
            <a:r>
              <a:rPr sz="6000" b="1" spc="-150" dirty="0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sz="6000" b="1" spc="-215" dirty="0" smtClean="0">
                <a:solidFill>
                  <a:srgbClr val="FF0000"/>
                </a:solidFill>
                <a:latin typeface="Tahoma"/>
                <a:cs typeface="Tahoma"/>
              </a:rPr>
              <a:t>SIMARIS</a:t>
            </a:r>
            <a:endParaRPr lang="es-ES" sz="6000" b="1" spc="-215" dirty="0" smtClean="0">
              <a:solidFill>
                <a:srgbClr val="FF0000"/>
              </a:solidFill>
              <a:latin typeface="Tahoma"/>
              <a:cs typeface="Tahoma"/>
            </a:endParaRPr>
          </a:p>
          <a:p>
            <a:pPr marL="216535" algn="ctr">
              <a:lnSpc>
                <a:spcPct val="100000"/>
              </a:lnSpc>
              <a:spcBef>
                <a:spcPts val="3429"/>
              </a:spcBef>
            </a:pPr>
            <a:endParaRPr sz="4400" b="1" dirty="0">
              <a:solidFill>
                <a:srgbClr val="FF0000"/>
              </a:solidFill>
              <a:latin typeface="Tahoma"/>
              <a:cs typeface="Tahoma"/>
            </a:endParaRPr>
          </a:p>
          <a:p>
            <a:pPr marL="216535" algn="ctr">
              <a:lnSpc>
                <a:spcPct val="100000"/>
              </a:lnSpc>
              <a:spcBef>
                <a:spcPts val="720"/>
              </a:spcBef>
            </a:pPr>
            <a:r>
              <a:rPr sz="4400" b="1" spc="-15" dirty="0">
                <a:solidFill>
                  <a:srgbClr val="FF0000"/>
                </a:solidFill>
                <a:latin typeface="Tahoma"/>
                <a:cs typeface="Tahoma"/>
              </a:rPr>
              <a:t>Software</a:t>
            </a:r>
            <a:r>
              <a:rPr sz="4400" b="1" spc="-50" dirty="0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sz="4400" b="1" spc="10" dirty="0">
                <a:solidFill>
                  <a:srgbClr val="FF0000"/>
                </a:solidFill>
                <a:latin typeface="Tahoma"/>
                <a:cs typeface="Tahoma"/>
              </a:rPr>
              <a:t>para</a:t>
            </a:r>
            <a:r>
              <a:rPr sz="4400" b="1" spc="-45" dirty="0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sz="4400" b="1" spc="10" dirty="0">
                <a:solidFill>
                  <a:srgbClr val="FF0000"/>
                </a:solidFill>
                <a:latin typeface="Tahoma"/>
                <a:cs typeface="Tahoma"/>
              </a:rPr>
              <a:t>dimensionamiento</a:t>
            </a:r>
            <a:r>
              <a:rPr sz="4400" b="1" spc="-45" dirty="0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sz="4400" b="1" dirty="0">
                <a:solidFill>
                  <a:srgbClr val="FF0000"/>
                </a:solidFill>
                <a:latin typeface="Tahoma"/>
                <a:cs typeface="Tahoma"/>
              </a:rPr>
              <a:t>eficiente</a:t>
            </a:r>
            <a:r>
              <a:rPr sz="4400" b="1" spc="-50" dirty="0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sz="4400" b="1" dirty="0">
                <a:solidFill>
                  <a:srgbClr val="FF0000"/>
                </a:solidFill>
                <a:latin typeface="Tahoma"/>
                <a:cs typeface="Tahoma"/>
              </a:rPr>
              <a:t>de</a:t>
            </a:r>
            <a:r>
              <a:rPr sz="4400" b="1" spc="-45" dirty="0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sz="4400" b="1" dirty="0">
                <a:solidFill>
                  <a:srgbClr val="FF0000"/>
                </a:solidFill>
                <a:latin typeface="Tahoma"/>
                <a:cs typeface="Tahoma"/>
              </a:rPr>
              <a:t>sistemas</a:t>
            </a:r>
            <a:r>
              <a:rPr sz="4400" b="1" spc="-45" dirty="0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sz="4400" b="1" dirty="0">
                <a:solidFill>
                  <a:srgbClr val="FF0000"/>
                </a:solidFill>
                <a:latin typeface="Tahoma"/>
                <a:cs typeface="Tahoma"/>
              </a:rPr>
              <a:t>de</a:t>
            </a:r>
            <a:r>
              <a:rPr sz="4400" b="1" spc="-50" dirty="0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sz="4400" b="1" spc="5" dirty="0">
                <a:solidFill>
                  <a:srgbClr val="FF0000"/>
                </a:solidFill>
                <a:latin typeface="Tahoma"/>
                <a:cs typeface="Tahoma"/>
              </a:rPr>
              <a:t>distribución</a:t>
            </a:r>
            <a:r>
              <a:rPr sz="4400" b="1" spc="-45" dirty="0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sz="4400" b="1" dirty="0">
                <a:solidFill>
                  <a:srgbClr val="FF0000"/>
                </a:solidFill>
                <a:latin typeface="Tahoma"/>
                <a:cs typeface="Tahoma"/>
              </a:rPr>
              <a:t>de</a:t>
            </a:r>
            <a:r>
              <a:rPr sz="4400" b="1" spc="-45" dirty="0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sz="4400" b="1" spc="5" dirty="0">
                <a:solidFill>
                  <a:srgbClr val="FF0000"/>
                </a:solidFill>
                <a:latin typeface="Tahoma"/>
                <a:cs typeface="Tahoma"/>
              </a:rPr>
              <a:t>energía</a:t>
            </a:r>
            <a:endParaRPr sz="4400" b="1" dirty="0">
              <a:solidFill>
                <a:srgbClr val="FF0000"/>
              </a:solidFill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object 12"/>
          <p:cNvSpPr txBox="1">
            <a:spLocks noGrp="1"/>
          </p:cNvSpPr>
          <p:nvPr>
            <p:ph type="title"/>
          </p:nvPr>
        </p:nvSpPr>
        <p:spPr>
          <a:xfrm>
            <a:off x="613663" y="257175"/>
            <a:ext cx="3364865" cy="3606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200" spc="5" dirty="0">
                <a:solidFill>
                  <a:srgbClr val="FFFFFF"/>
                </a:solidFill>
              </a:rPr>
              <a:t>Tutorial</a:t>
            </a:r>
            <a:r>
              <a:rPr sz="2200" spc="-100" dirty="0">
                <a:solidFill>
                  <a:srgbClr val="FFFFFF"/>
                </a:solidFill>
              </a:rPr>
              <a:t> </a:t>
            </a:r>
            <a:r>
              <a:rPr sz="2200" dirty="0">
                <a:solidFill>
                  <a:srgbClr val="FFFFFF"/>
                </a:solidFill>
              </a:rPr>
              <a:t>diseño</a:t>
            </a:r>
            <a:r>
              <a:rPr sz="2200" spc="-95" dirty="0">
                <a:solidFill>
                  <a:srgbClr val="FFFFFF"/>
                </a:solidFill>
              </a:rPr>
              <a:t> </a:t>
            </a:r>
            <a:r>
              <a:rPr sz="2200" spc="-114" dirty="0">
                <a:solidFill>
                  <a:srgbClr val="FFFFFF"/>
                </a:solidFill>
              </a:rPr>
              <a:t>SIMARIS</a:t>
            </a:r>
            <a:endParaRPr sz="2200"/>
          </a:p>
        </p:txBody>
      </p:sp>
      <p:sp>
        <p:nvSpPr>
          <p:cNvPr id="14" name="object 14"/>
          <p:cNvSpPr txBox="1"/>
          <p:nvPr/>
        </p:nvSpPr>
        <p:spPr>
          <a:xfrm>
            <a:off x="2667000" y="1295400"/>
            <a:ext cx="7772400" cy="5088573"/>
          </a:xfrm>
          <a:prstGeom prst="rect">
            <a:avLst/>
          </a:prstGeom>
        </p:spPr>
        <p:txBody>
          <a:bodyPr vert="horz" wrap="square" lIns="0" tIns="116840" rIns="0" bIns="0" rtlCol="0">
            <a:spAutoFit/>
          </a:bodyPr>
          <a:lstStyle/>
          <a:p>
            <a:pPr marL="755650" indent="-742950">
              <a:lnSpc>
                <a:spcPct val="100000"/>
              </a:lnSpc>
              <a:spcBef>
                <a:spcPts val="254"/>
              </a:spcBef>
              <a:buFont typeface="+mj-lt"/>
              <a:buAutoNum type="arabicPeriod"/>
            </a:pPr>
            <a:r>
              <a:rPr sz="4400" b="1" spc="-10" dirty="0" err="1" smtClean="0">
                <a:solidFill>
                  <a:srgbClr val="003043"/>
                </a:solidFill>
                <a:latin typeface="Lucida Sans Unicode"/>
                <a:cs typeface="Lucida Sans Unicode"/>
              </a:rPr>
              <a:t>Introducción</a:t>
            </a:r>
            <a:endParaRPr lang="es-ES" sz="4400" b="1" spc="-10" dirty="0" smtClean="0">
              <a:solidFill>
                <a:srgbClr val="003043"/>
              </a:solidFill>
              <a:latin typeface="Lucida Sans Unicode"/>
              <a:cs typeface="Lucida Sans Unicode"/>
            </a:endParaRPr>
          </a:p>
          <a:p>
            <a:pPr marL="755650" indent="-742950">
              <a:lnSpc>
                <a:spcPct val="100000"/>
              </a:lnSpc>
              <a:spcBef>
                <a:spcPts val="254"/>
              </a:spcBef>
              <a:buFont typeface="+mj-lt"/>
              <a:buAutoNum type="arabicPeriod"/>
            </a:pPr>
            <a:r>
              <a:rPr lang="es-ES" sz="4400" b="1" spc="-15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Comenzando</a:t>
            </a:r>
          </a:p>
          <a:p>
            <a:pPr marL="755650" indent="-742950">
              <a:spcBef>
                <a:spcPts val="254"/>
              </a:spcBef>
              <a:buFont typeface="+mj-lt"/>
              <a:buAutoNum type="arabicPeriod"/>
            </a:pPr>
            <a:r>
              <a:rPr lang="es-ES" sz="4400" b="1" spc="-20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Diseño</a:t>
            </a:r>
            <a:r>
              <a:rPr lang="es-ES" sz="4400" b="1" spc="-65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lang="es-ES" sz="4400" b="1" spc="-5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de</a:t>
            </a:r>
            <a:r>
              <a:rPr lang="es-ES" sz="4400" b="1" spc="-65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lang="es-ES" sz="4400" b="1" spc="-5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red</a:t>
            </a:r>
          </a:p>
          <a:p>
            <a:pPr marL="755650" indent="-742950">
              <a:spcBef>
                <a:spcPts val="254"/>
              </a:spcBef>
              <a:buFont typeface="+mj-lt"/>
              <a:buAutoNum type="arabicPeriod"/>
            </a:pPr>
            <a:r>
              <a:rPr lang="es-ES" sz="4400" b="1" spc="-10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Dimensionamiento</a:t>
            </a:r>
            <a:endParaRPr lang="es-ES" sz="4400" b="1" dirty="0" smtClean="0">
              <a:latin typeface="Lucida Sans Unicode"/>
              <a:cs typeface="Lucida Sans Unicode"/>
            </a:endParaRPr>
          </a:p>
          <a:p>
            <a:pPr marL="755650" indent="-742950">
              <a:spcBef>
                <a:spcPts val="254"/>
              </a:spcBef>
              <a:buFont typeface="+mj-lt"/>
              <a:buAutoNum type="arabicPeriod"/>
            </a:pPr>
            <a:r>
              <a:rPr lang="es-ES" sz="4400" b="1" spc="-10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Resultados</a:t>
            </a:r>
            <a:r>
              <a:rPr lang="es-ES" sz="4400" b="1" spc="-40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lang="es-ES" sz="4400" b="1" spc="-10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del</a:t>
            </a:r>
            <a:r>
              <a:rPr lang="es-ES" sz="4400" b="1" spc="-40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lang="es-ES" sz="4400" b="1" spc="-10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proyecto</a:t>
            </a:r>
            <a:endParaRPr lang="es-ES" sz="4400" b="1" dirty="0" smtClean="0">
              <a:latin typeface="Lucida Sans Unicode"/>
              <a:cs typeface="Lucida Sans Unicode"/>
            </a:endParaRPr>
          </a:p>
          <a:p>
            <a:pPr marL="755650" indent="-742950">
              <a:spcBef>
                <a:spcPts val="254"/>
              </a:spcBef>
              <a:buFont typeface="+mj-lt"/>
              <a:buAutoNum type="arabicPeriod"/>
            </a:pPr>
            <a:r>
              <a:rPr lang="es-ES" sz="4400" b="1" spc="5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Más</a:t>
            </a:r>
            <a:r>
              <a:rPr lang="es-ES" sz="4400" b="1" spc="-65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lang="es-ES" sz="4400" b="1" spc="-15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sobre</a:t>
            </a:r>
            <a:r>
              <a:rPr lang="es-ES" sz="4400" b="1" spc="-65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lang="es-ES" sz="4400" b="1" spc="15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SIMARIS</a:t>
            </a:r>
            <a:endParaRPr lang="es-ES" sz="4400" b="1" dirty="0" smtClean="0">
              <a:latin typeface="Lucida Sans Unicode"/>
              <a:cs typeface="Lucida Sans Unicode"/>
            </a:endParaRPr>
          </a:p>
          <a:p>
            <a:pPr marL="755650" indent="-742950">
              <a:lnSpc>
                <a:spcPct val="100000"/>
              </a:lnSpc>
              <a:spcBef>
                <a:spcPts val="254"/>
              </a:spcBef>
              <a:buFont typeface="+mj-lt"/>
              <a:buAutoNum type="arabicPeriod"/>
            </a:pPr>
            <a:endParaRPr sz="4400" b="1" dirty="0">
              <a:latin typeface="Lucida Sans Unicode"/>
              <a:cs typeface="Lucida Sans Unicode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object 12"/>
          <p:cNvSpPr txBox="1">
            <a:spLocks noGrp="1"/>
          </p:cNvSpPr>
          <p:nvPr>
            <p:ph type="title"/>
          </p:nvPr>
        </p:nvSpPr>
        <p:spPr>
          <a:xfrm>
            <a:off x="613663" y="257175"/>
            <a:ext cx="3364865" cy="3606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200" spc="5" dirty="0">
                <a:solidFill>
                  <a:srgbClr val="FFFFFF"/>
                </a:solidFill>
              </a:rPr>
              <a:t>Tutorial</a:t>
            </a:r>
            <a:r>
              <a:rPr sz="2200" spc="-100" dirty="0">
                <a:solidFill>
                  <a:srgbClr val="FFFFFF"/>
                </a:solidFill>
              </a:rPr>
              <a:t> </a:t>
            </a:r>
            <a:r>
              <a:rPr sz="2200" dirty="0">
                <a:solidFill>
                  <a:srgbClr val="FFFFFF"/>
                </a:solidFill>
              </a:rPr>
              <a:t>diseño</a:t>
            </a:r>
            <a:r>
              <a:rPr sz="2200" spc="-95" dirty="0">
                <a:solidFill>
                  <a:srgbClr val="FFFFFF"/>
                </a:solidFill>
              </a:rPr>
              <a:t> </a:t>
            </a:r>
            <a:r>
              <a:rPr sz="2200" spc="-114" dirty="0">
                <a:solidFill>
                  <a:srgbClr val="FFFFFF"/>
                </a:solidFill>
              </a:rPr>
              <a:t>SIMARIS</a:t>
            </a:r>
            <a:endParaRPr sz="2200"/>
          </a:p>
        </p:txBody>
      </p:sp>
      <p:sp>
        <p:nvSpPr>
          <p:cNvPr id="13" name="object 13"/>
          <p:cNvSpPr txBox="1"/>
          <p:nvPr/>
        </p:nvSpPr>
        <p:spPr>
          <a:xfrm>
            <a:off x="3657600" y="2209800"/>
            <a:ext cx="4567555" cy="1477328"/>
          </a:xfrm>
          <a:prstGeom prst="rect">
            <a:avLst/>
          </a:prstGeom>
          <a:solidFill>
            <a:srgbClr val="F1F5F7">
              <a:alpha val="54901"/>
            </a:srgbClr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2800" dirty="0">
              <a:latin typeface="Times New Roman"/>
              <a:cs typeface="Times New Roman"/>
            </a:endParaRPr>
          </a:p>
          <a:p>
            <a:pPr marL="180975">
              <a:lnSpc>
                <a:spcPct val="100000"/>
              </a:lnSpc>
              <a:spcBef>
                <a:spcPts val="2370"/>
              </a:spcBef>
            </a:pPr>
            <a:r>
              <a:rPr sz="4800" b="1" spc="-5" dirty="0">
                <a:solidFill>
                  <a:srgbClr val="003043"/>
                </a:solidFill>
                <a:latin typeface="Tahoma"/>
                <a:cs typeface="Tahoma"/>
              </a:rPr>
              <a:t>Introducción</a:t>
            </a:r>
            <a:endParaRPr sz="4800" dirty="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059942" y="4217669"/>
            <a:ext cx="10665460" cy="1929764"/>
            <a:chOff x="1059942" y="4217669"/>
            <a:chExt cx="10665460" cy="1929764"/>
          </a:xfrm>
        </p:grpSpPr>
        <p:sp>
          <p:nvSpPr>
            <p:cNvPr id="5" name="object 5"/>
            <p:cNvSpPr/>
            <p:nvPr/>
          </p:nvSpPr>
          <p:spPr>
            <a:xfrm>
              <a:off x="1059942" y="4217669"/>
              <a:ext cx="10665460" cy="1929764"/>
            </a:xfrm>
            <a:custGeom>
              <a:avLst/>
              <a:gdLst/>
              <a:ahLst/>
              <a:cxnLst/>
              <a:rect l="l" t="t" r="r" b="b"/>
              <a:pathLst>
                <a:path w="10665460" h="1929764">
                  <a:moveTo>
                    <a:pt x="10664952" y="0"/>
                  </a:moveTo>
                  <a:lnTo>
                    <a:pt x="0" y="0"/>
                  </a:lnTo>
                  <a:lnTo>
                    <a:pt x="0" y="1929383"/>
                  </a:lnTo>
                  <a:lnTo>
                    <a:pt x="10664952" y="1929383"/>
                  </a:lnTo>
                  <a:lnTo>
                    <a:pt x="1066495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1059942" y="4217669"/>
              <a:ext cx="10665460" cy="1929764"/>
            </a:xfrm>
            <a:custGeom>
              <a:avLst/>
              <a:gdLst/>
              <a:ahLst/>
              <a:cxnLst/>
              <a:rect l="l" t="t" r="r" b="b"/>
              <a:pathLst>
                <a:path w="10665460" h="1929764">
                  <a:moveTo>
                    <a:pt x="0" y="1929383"/>
                  </a:moveTo>
                  <a:lnTo>
                    <a:pt x="10664952" y="1929383"/>
                  </a:lnTo>
                  <a:lnTo>
                    <a:pt x="10664952" y="0"/>
                  </a:lnTo>
                  <a:lnTo>
                    <a:pt x="0" y="0"/>
                  </a:lnTo>
                  <a:lnTo>
                    <a:pt x="0" y="1929383"/>
                  </a:lnTo>
                  <a:close/>
                </a:path>
              </a:pathLst>
            </a:custGeom>
            <a:ln w="38099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/>
          <p:nvPr/>
        </p:nvSpPr>
        <p:spPr>
          <a:xfrm>
            <a:off x="578002" y="271398"/>
            <a:ext cx="10930255" cy="662489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8260" algn="just">
              <a:lnSpc>
                <a:spcPts val="2100"/>
              </a:lnSpc>
              <a:spcBef>
                <a:spcPts val="100"/>
              </a:spcBef>
            </a:pPr>
            <a:r>
              <a:rPr sz="3600" b="1" spc="-5" dirty="0">
                <a:solidFill>
                  <a:srgbClr val="00646D"/>
                </a:solidFill>
                <a:cs typeface="Tahoma"/>
              </a:rPr>
              <a:t>Introducción</a:t>
            </a:r>
            <a:endParaRPr sz="3600" b="1" dirty="0">
              <a:cs typeface="Tahoma"/>
            </a:endParaRPr>
          </a:p>
          <a:p>
            <a:pPr marL="48260" algn="just">
              <a:lnSpc>
                <a:spcPts val="2100"/>
              </a:lnSpc>
              <a:spcBef>
                <a:spcPts val="860"/>
              </a:spcBef>
            </a:pPr>
            <a:r>
              <a:rPr sz="1900" b="1" spc="5" dirty="0">
                <a:solidFill>
                  <a:srgbClr val="00646D"/>
                </a:solidFill>
                <a:cs typeface="Tahoma"/>
              </a:rPr>
              <a:t>Herramientas</a:t>
            </a:r>
            <a:r>
              <a:rPr sz="1900" b="1" spc="-40" dirty="0">
                <a:solidFill>
                  <a:srgbClr val="00646D"/>
                </a:solidFill>
                <a:cs typeface="Tahoma"/>
              </a:rPr>
              <a:t> </a:t>
            </a:r>
            <a:r>
              <a:rPr sz="1900" b="1" dirty="0">
                <a:solidFill>
                  <a:srgbClr val="00646D"/>
                </a:solidFill>
                <a:cs typeface="Tahoma"/>
              </a:rPr>
              <a:t>de</a:t>
            </a:r>
            <a:r>
              <a:rPr sz="1900" b="1" spc="-35" dirty="0">
                <a:solidFill>
                  <a:srgbClr val="00646D"/>
                </a:solidFill>
                <a:cs typeface="Tahoma"/>
              </a:rPr>
              <a:t> </a:t>
            </a:r>
            <a:r>
              <a:rPr sz="1900" b="1" dirty="0">
                <a:solidFill>
                  <a:srgbClr val="00646D"/>
                </a:solidFill>
                <a:cs typeface="Tahoma"/>
              </a:rPr>
              <a:t>planificación</a:t>
            </a:r>
            <a:r>
              <a:rPr sz="1900" b="1" spc="-35" dirty="0">
                <a:solidFill>
                  <a:srgbClr val="00646D"/>
                </a:solidFill>
                <a:cs typeface="Tahoma"/>
              </a:rPr>
              <a:t> </a:t>
            </a:r>
            <a:r>
              <a:rPr sz="1900" b="1" spc="-55" dirty="0">
                <a:solidFill>
                  <a:srgbClr val="00646D"/>
                </a:solidFill>
                <a:cs typeface="Tahoma"/>
              </a:rPr>
              <a:t>SIMARIS</a:t>
            </a:r>
            <a:endParaRPr sz="1900" dirty="0">
              <a:cs typeface="Tahoma"/>
            </a:endParaRPr>
          </a:p>
          <a:p>
            <a:pPr algn="just">
              <a:lnSpc>
                <a:spcPts val="2100"/>
              </a:lnSpc>
              <a:spcBef>
                <a:spcPts val="20"/>
              </a:spcBef>
            </a:pPr>
            <a:endParaRPr sz="1900" dirty="0">
              <a:cs typeface="Tahoma"/>
            </a:endParaRPr>
          </a:p>
          <a:p>
            <a:pPr marL="12700" marR="5080" algn="just">
              <a:lnSpc>
                <a:spcPts val="2100"/>
              </a:lnSpc>
              <a:spcBef>
                <a:spcPts val="5"/>
              </a:spcBef>
            </a:pPr>
            <a:r>
              <a:rPr lang="es-ES" sz="1900" spc="5" dirty="0" smtClean="0">
                <a:cs typeface="Lucida Sans Unicode"/>
              </a:rPr>
              <a:t>Las </a:t>
            </a:r>
            <a:r>
              <a:rPr lang="es-ES" sz="1900" b="1" spc="5" dirty="0" smtClean="0">
                <a:solidFill>
                  <a:srgbClr val="EB780A"/>
                </a:solidFill>
                <a:cs typeface="Tahoma"/>
              </a:rPr>
              <a:t>SIMARIS </a:t>
            </a:r>
            <a:r>
              <a:rPr lang="es-ES" sz="1900" b="1" spc="5" dirty="0" err="1" smtClean="0">
                <a:solidFill>
                  <a:srgbClr val="EB780A"/>
                </a:solidFill>
                <a:cs typeface="Tahoma"/>
              </a:rPr>
              <a:t>planning</a:t>
            </a:r>
            <a:r>
              <a:rPr lang="es-ES" sz="1900" b="1" spc="5" dirty="0" smtClean="0">
                <a:solidFill>
                  <a:srgbClr val="EB780A"/>
                </a:solidFill>
                <a:cs typeface="Tahoma"/>
              </a:rPr>
              <a:t> tolos </a:t>
            </a:r>
            <a:r>
              <a:rPr sz="1900" spc="-40" dirty="0" err="1" smtClean="0">
                <a:cs typeface="Lucida Sans Unicode"/>
              </a:rPr>
              <a:t>brinda</a:t>
            </a:r>
            <a:r>
              <a:rPr lang="es-ES" sz="1900" spc="-40" dirty="0" smtClean="0">
                <a:cs typeface="Lucida Sans Unicode"/>
              </a:rPr>
              <a:t>n</a:t>
            </a:r>
            <a:r>
              <a:rPr sz="1900" spc="-50" dirty="0" smtClean="0">
                <a:cs typeface="Lucida Sans Unicode"/>
              </a:rPr>
              <a:t> </a:t>
            </a:r>
            <a:r>
              <a:rPr sz="1900" spc="-5" dirty="0">
                <a:cs typeface="Lucida Sans Unicode"/>
              </a:rPr>
              <a:t>un</a:t>
            </a:r>
            <a:r>
              <a:rPr sz="1900" spc="-55" dirty="0">
                <a:cs typeface="Lucida Sans Unicode"/>
              </a:rPr>
              <a:t> </a:t>
            </a:r>
            <a:r>
              <a:rPr sz="1900" spc="-15" dirty="0">
                <a:cs typeface="Lucida Sans Unicode"/>
              </a:rPr>
              <a:t>soporte</a:t>
            </a:r>
            <a:r>
              <a:rPr sz="1900" spc="-50" dirty="0">
                <a:cs typeface="Lucida Sans Unicode"/>
              </a:rPr>
              <a:t> </a:t>
            </a:r>
            <a:r>
              <a:rPr sz="1900" spc="-20" dirty="0">
                <a:cs typeface="Lucida Sans Unicode"/>
              </a:rPr>
              <a:t>eficiente</a:t>
            </a:r>
            <a:r>
              <a:rPr sz="1900" spc="-55" dirty="0">
                <a:cs typeface="Lucida Sans Unicode"/>
              </a:rPr>
              <a:t> </a:t>
            </a:r>
            <a:r>
              <a:rPr sz="1900" dirty="0">
                <a:cs typeface="Lucida Sans Unicode"/>
              </a:rPr>
              <a:t>para</a:t>
            </a:r>
            <a:r>
              <a:rPr sz="1900" spc="-50" dirty="0">
                <a:cs typeface="Lucida Sans Unicode"/>
              </a:rPr>
              <a:t> </a:t>
            </a:r>
            <a:r>
              <a:rPr sz="1900" spc="-15" dirty="0">
                <a:cs typeface="Lucida Sans Unicode"/>
              </a:rPr>
              <a:t>el</a:t>
            </a:r>
            <a:r>
              <a:rPr sz="1900" spc="-55" dirty="0">
                <a:cs typeface="Lucida Sans Unicode"/>
              </a:rPr>
              <a:t> </a:t>
            </a:r>
            <a:r>
              <a:rPr sz="1900" spc="-15" dirty="0">
                <a:cs typeface="Lucida Sans Unicode"/>
              </a:rPr>
              <a:t>dimensionamiento</a:t>
            </a:r>
            <a:r>
              <a:rPr sz="1900" spc="-50" dirty="0">
                <a:cs typeface="Lucida Sans Unicode"/>
              </a:rPr>
              <a:t> </a:t>
            </a:r>
            <a:r>
              <a:rPr sz="1900" spc="-5" dirty="0">
                <a:cs typeface="Lucida Sans Unicode"/>
              </a:rPr>
              <a:t>de</a:t>
            </a:r>
            <a:r>
              <a:rPr sz="1900" spc="-55" dirty="0">
                <a:cs typeface="Lucida Sans Unicode"/>
              </a:rPr>
              <a:t> </a:t>
            </a:r>
            <a:r>
              <a:rPr sz="1900" spc="-5" dirty="0">
                <a:cs typeface="Lucida Sans Unicode"/>
              </a:rPr>
              <a:t>un</a:t>
            </a:r>
            <a:r>
              <a:rPr sz="1900" spc="-50" dirty="0">
                <a:cs typeface="Lucida Sans Unicode"/>
              </a:rPr>
              <a:t> </a:t>
            </a:r>
            <a:r>
              <a:rPr sz="1900" spc="-20" dirty="0">
                <a:cs typeface="Lucida Sans Unicode"/>
              </a:rPr>
              <a:t>sistema</a:t>
            </a:r>
            <a:r>
              <a:rPr sz="1900" spc="-55" dirty="0">
                <a:cs typeface="Lucida Sans Unicode"/>
              </a:rPr>
              <a:t> </a:t>
            </a:r>
            <a:r>
              <a:rPr sz="1900" spc="-5" dirty="0">
                <a:cs typeface="Lucida Sans Unicode"/>
              </a:rPr>
              <a:t>de</a:t>
            </a:r>
            <a:r>
              <a:rPr sz="1900" spc="-50" dirty="0">
                <a:cs typeface="Lucida Sans Unicode"/>
              </a:rPr>
              <a:t> </a:t>
            </a:r>
            <a:r>
              <a:rPr sz="1900" spc="-25" dirty="0">
                <a:cs typeface="Lucida Sans Unicode"/>
              </a:rPr>
              <a:t>distribución</a:t>
            </a:r>
            <a:r>
              <a:rPr sz="1900" spc="-55" dirty="0">
                <a:cs typeface="Lucida Sans Unicode"/>
              </a:rPr>
              <a:t> </a:t>
            </a:r>
            <a:r>
              <a:rPr sz="1900" spc="-5" dirty="0">
                <a:cs typeface="Lucida Sans Unicode"/>
              </a:rPr>
              <a:t>de</a:t>
            </a:r>
            <a:r>
              <a:rPr sz="1900" spc="-50" dirty="0">
                <a:cs typeface="Lucida Sans Unicode"/>
              </a:rPr>
              <a:t> </a:t>
            </a:r>
            <a:r>
              <a:rPr sz="1900" spc="-5" dirty="0">
                <a:cs typeface="Lucida Sans Unicode"/>
              </a:rPr>
              <a:t>energía</a:t>
            </a:r>
            <a:r>
              <a:rPr sz="1900" spc="-55" dirty="0">
                <a:cs typeface="Lucida Sans Unicode"/>
              </a:rPr>
              <a:t> </a:t>
            </a:r>
            <a:r>
              <a:rPr sz="1900" spc="-20" dirty="0">
                <a:cs typeface="Lucida Sans Unicode"/>
              </a:rPr>
              <a:t>eléctrica</a:t>
            </a:r>
            <a:r>
              <a:rPr sz="1900" spc="-50" dirty="0">
                <a:cs typeface="Lucida Sans Unicode"/>
              </a:rPr>
              <a:t> </a:t>
            </a:r>
            <a:r>
              <a:rPr sz="1900" spc="-15" dirty="0">
                <a:cs typeface="Lucida Sans Unicode"/>
              </a:rPr>
              <a:t>y</a:t>
            </a:r>
            <a:r>
              <a:rPr sz="1900" spc="-55" dirty="0">
                <a:cs typeface="Lucida Sans Unicode"/>
              </a:rPr>
              <a:t> </a:t>
            </a:r>
            <a:r>
              <a:rPr sz="1900" spc="-15" dirty="0" smtClean="0">
                <a:cs typeface="Lucida Sans Unicode"/>
              </a:rPr>
              <a:t>la</a:t>
            </a:r>
            <a:r>
              <a:rPr lang="es-ES" sz="1900" spc="-15" dirty="0" smtClean="0">
                <a:cs typeface="Lucida Sans Unicode"/>
              </a:rPr>
              <a:t> </a:t>
            </a:r>
            <a:r>
              <a:rPr sz="1900" spc="-10" dirty="0" err="1" smtClean="0">
                <a:cs typeface="Lucida Sans Unicode"/>
              </a:rPr>
              <a:t>determinación</a:t>
            </a:r>
            <a:r>
              <a:rPr sz="1900" spc="-70" dirty="0" smtClean="0">
                <a:cs typeface="Lucida Sans Unicode"/>
              </a:rPr>
              <a:t> </a:t>
            </a:r>
            <a:r>
              <a:rPr sz="1900" spc="-5" dirty="0">
                <a:cs typeface="Lucida Sans Unicode"/>
              </a:rPr>
              <a:t>de</a:t>
            </a:r>
            <a:r>
              <a:rPr sz="1900" spc="-70" dirty="0">
                <a:cs typeface="Lucida Sans Unicode"/>
              </a:rPr>
              <a:t> </a:t>
            </a:r>
            <a:r>
              <a:rPr sz="1900" spc="-30" dirty="0">
                <a:cs typeface="Lucida Sans Unicode"/>
              </a:rPr>
              <a:t>los</a:t>
            </a:r>
            <a:r>
              <a:rPr sz="1900" spc="-70" dirty="0">
                <a:cs typeface="Lucida Sans Unicode"/>
              </a:rPr>
              <a:t> </a:t>
            </a:r>
            <a:r>
              <a:rPr sz="1900" spc="-20" dirty="0">
                <a:cs typeface="Lucida Sans Unicode"/>
              </a:rPr>
              <a:t>equipos</a:t>
            </a:r>
            <a:r>
              <a:rPr sz="1900" spc="-70" dirty="0">
                <a:cs typeface="Lucida Sans Unicode"/>
              </a:rPr>
              <a:t> </a:t>
            </a:r>
            <a:r>
              <a:rPr sz="1900" spc="-15" dirty="0">
                <a:cs typeface="Lucida Sans Unicode"/>
              </a:rPr>
              <a:t>y</a:t>
            </a:r>
            <a:r>
              <a:rPr sz="1900" spc="-70" dirty="0">
                <a:cs typeface="Lucida Sans Unicode"/>
              </a:rPr>
              <a:t> </a:t>
            </a:r>
            <a:r>
              <a:rPr sz="1900" spc="-15" dirty="0">
                <a:cs typeface="Lucida Sans Unicode"/>
              </a:rPr>
              <a:t>tableros</a:t>
            </a:r>
            <a:r>
              <a:rPr sz="1900" spc="-70" dirty="0">
                <a:cs typeface="Lucida Sans Unicode"/>
              </a:rPr>
              <a:t> </a:t>
            </a:r>
            <a:r>
              <a:rPr sz="1900" spc="-5" dirty="0">
                <a:cs typeface="Lucida Sans Unicode"/>
              </a:rPr>
              <a:t>de</a:t>
            </a:r>
            <a:r>
              <a:rPr sz="1900" spc="-70" dirty="0">
                <a:cs typeface="Lucida Sans Unicode"/>
              </a:rPr>
              <a:t> </a:t>
            </a:r>
            <a:r>
              <a:rPr sz="1900" spc="-25" dirty="0">
                <a:cs typeface="Lucida Sans Unicode"/>
              </a:rPr>
              <a:t>distribución</a:t>
            </a:r>
            <a:r>
              <a:rPr sz="1900" spc="-70" dirty="0">
                <a:cs typeface="Lucida Sans Unicode"/>
              </a:rPr>
              <a:t> </a:t>
            </a:r>
            <a:r>
              <a:rPr sz="1900" dirty="0">
                <a:cs typeface="Lucida Sans Unicode"/>
              </a:rPr>
              <a:t>para</a:t>
            </a:r>
            <a:r>
              <a:rPr sz="1900" spc="-70" dirty="0">
                <a:cs typeface="Lucida Sans Unicode"/>
              </a:rPr>
              <a:t> </a:t>
            </a:r>
            <a:r>
              <a:rPr sz="1900" spc="-15" dirty="0">
                <a:cs typeface="Lucida Sans Unicode"/>
              </a:rPr>
              <a:t>el</a:t>
            </a:r>
            <a:r>
              <a:rPr sz="1900" spc="-70" dirty="0">
                <a:cs typeface="Lucida Sans Unicode"/>
              </a:rPr>
              <a:t> </a:t>
            </a:r>
            <a:r>
              <a:rPr sz="1900" spc="-25" dirty="0">
                <a:cs typeface="Lucida Sans Unicode"/>
              </a:rPr>
              <a:t>mismo.</a:t>
            </a:r>
            <a:endParaRPr sz="1900" dirty="0">
              <a:cs typeface="Lucida Sans Unicode"/>
            </a:endParaRPr>
          </a:p>
          <a:p>
            <a:pPr algn="just">
              <a:lnSpc>
                <a:spcPts val="2100"/>
              </a:lnSpc>
              <a:spcBef>
                <a:spcPts val="65"/>
              </a:spcBef>
            </a:pPr>
            <a:endParaRPr sz="1900" dirty="0">
              <a:cs typeface="Lucida Sans Unicode"/>
            </a:endParaRPr>
          </a:p>
          <a:p>
            <a:pPr marL="192405" indent="-179070" algn="just">
              <a:lnSpc>
                <a:spcPts val="2100"/>
              </a:lnSpc>
              <a:buClr>
                <a:srgbClr val="869AAA"/>
              </a:buClr>
              <a:buSzPct val="112500"/>
              <a:buFont typeface="Lucida Sans Unicode"/>
              <a:buChar char="•"/>
              <a:tabLst>
                <a:tab pos="193040" algn="l"/>
              </a:tabLst>
            </a:pPr>
            <a:r>
              <a:rPr lang="es-ES" sz="1900" b="1" spc="-5" dirty="0" smtClean="0">
                <a:solidFill>
                  <a:srgbClr val="EB780A"/>
                </a:solidFill>
                <a:cs typeface="Tahoma"/>
              </a:rPr>
              <a:t>SIMARIS </a:t>
            </a:r>
            <a:r>
              <a:rPr lang="es-ES" sz="1900" b="1" spc="-5" dirty="0" err="1" smtClean="0">
                <a:solidFill>
                  <a:srgbClr val="EB780A"/>
                </a:solidFill>
                <a:cs typeface="Tahoma"/>
              </a:rPr>
              <a:t>design</a:t>
            </a:r>
            <a:r>
              <a:rPr lang="es-ES" sz="1900" b="1" spc="-5" dirty="0" smtClean="0">
                <a:solidFill>
                  <a:srgbClr val="EB780A"/>
                </a:solidFill>
                <a:cs typeface="Tahoma"/>
              </a:rPr>
              <a:t> </a:t>
            </a:r>
            <a:r>
              <a:rPr sz="1900" spc="-55" dirty="0" smtClean="0">
                <a:cs typeface="Lucida Sans Unicode"/>
              </a:rPr>
              <a:t>para</a:t>
            </a:r>
            <a:r>
              <a:rPr sz="1900" spc="-90" dirty="0" smtClean="0">
                <a:cs typeface="Lucida Sans Unicode"/>
              </a:rPr>
              <a:t> </a:t>
            </a:r>
            <a:r>
              <a:rPr sz="1900" spc="-30" dirty="0">
                <a:cs typeface="Lucida Sans Unicode"/>
              </a:rPr>
              <a:t>cálculo</a:t>
            </a:r>
            <a:r>
              <a:rPr sz="1900" spc="-90" dirty="0">
                <a:cs typeface="Lucida Sans Unicode"/>
              </a:rPr>
              <a:t> </a:t>
            </a:r>
            <a:r>
              <a:rPr sz="1900" spc="-20" dirty="0">
                <a:cs typeface="Lucida Sans Unicode"/>
              </a:rPr>
              <a:t>y</a:t>
            </a:r>
            <a:r>
              <a:rPr sz="1900" spc="-90" dirty="0">
                <a:cs typeface="Lucida Sans Unicode"/>
              </a:rPr>
              <a:t> </a:t>
            </a:r>
            <a:r>
              <a:rPr sz="1900" spc="-20" dirty="0">
                <a:cs typeface="Lucida Sans Unicode"/>
              </a:rPr>
              <a:t>dimensionamiento</a:t>
            </a:r>
            <a:r>
              <a:rPr sz="1900" spc="-90" dirty="0">
                <a:cs typeface="Lucida Sans Unicode"/>
              </a:rPr>
              <a:t> </a:t>
            </a:r>
            <a:r>
              <a:rPr sz="1900" spc="-10" dirty="0">
                <a:cs typeface="Lucida Sans Unicode"/>
              </a:rPr>
              <a:t>de</a:t>
            </a:r>
            <a:r>
              <a:rPr sz="1900" spc="-90" dirty="0">
                <a:cs typeface="Lucida Sans Unicode"/>
              </a:rPr>
              <a:t> </a:t>
            </a:r>
            <a:r>
              <a:rPr sz="1900" spc="-10" dirty="0">
                <a:cs typeface="Lucida Sans Unicode"/>
              </a:rPr>
              <a:t>redes</a:t>
            </a:r>
            <a:endParaRPr sz="1900" dirty="0">
              <a:cs typeface="Lucida Sans Unicode"/>
            </a:endParaRPr>
          </a:p>
          <a:p>
            <a:pPr marL="192405" marR="2338070" indent="-178435" algn="just">
              <a:lnSpc>
                <a:spcPts val="2100"/>
              </a:lnSpc>
              <a:spcBef>
                <a:spcPts val="155"/>
              </a:spcBef>
              <a:buClr>
                <a:srgbClr val="869AAA"/>
              </a:buClr>
              <a:buSzPct val="120000"/>
              <a:buFont typeface="Lucida Sans Unicode"/>
              <a:buChar char="•"/>
              <a:tabLst>
                <a:tab pos="193040" algn="l"/>
              </a:tabLst>
            </a:pPr>
            <a:r>
              <a:rPr lang="es-ES" sz="1900" b="1" dirty="0" smtClean="0">
                <a:solidFill>
                  <a:srgbClr val="EB780A"/>
                </a:solidFill>
                <a:cs typeface="Tahoma"/>
              </a:rPr>
              <a:t>SIMARIS Project </a:t>
            </a:r>
            <a:r>
              <a:rPr sz="1900" spc="-50" dirty="0" smtClean="0">
                <a:cs typeface="Lucida Sans Unicode"/>
              </a:rPr>
              <a:t>para</a:t>
            </a:r>
            <a:r>
              <a:rPr sz="1900" spc="-80" dirty="0" smtClean="0">
                <a:cs typeface="Lucida Sans Unicode"/>
              </a:rPr>
              <a:t> </a:t>
            </a:r>
            <a:r>
              <a:rPr sz="1900" spc="-5" dirty="0">
                <a:cs typeface="Lucida Sans Unicode"/>
              </a:rPr>
              <a:t>determinar</a:t>
            </a:r>
            <a:r>
              <a:rPr sz="1900" spc="-75" dirty="0">
                <a:cs typeface="Lucida Sans Unicode"/>
              </a:rPr>
              <a:t> </a:t>
            </a:r>
            <a:r>
              <a:rPr sz="1900" spc="-40" dirty="0">
                <a:cs typeface="Lucida Sans Unicode"/>
              </a:rPr>
              <a:t>los</a:t>
            </a:r>
            <a:r>
              <a:rPr sz="1900" spc="-80" dirty="0">
                <a:cs typeface="Lucida Sans Unicode"/>
              </a:rPr>
              <a:t> </a:t>
            </a:r>
            <a:r>
              <a:rPr sz="1900" spc="-25" dirty="0">
                <a:cs typeface="Lucida Sans Unicode"/>
              </a:rPr>
              <a:t>requisitos</a:t>
            </a:r>
            <a:r>
              <a:rPr sz="1900" spc="-75" dirty="0">
                <a:cs typeface="Lucida Sans Unicode"/>
              </a:rPr>
              <a:t> </a:t>
            </a:r>
            <a:r>
              <a:rPr sz="1900" spc="-10" dirty="0">
                <a:cs typeface="Lucida Sans Unicode"/>
              </a:rPr>
              <a:t>de</a:t>
            </a:r>
            <a:r>
              <a:rPr sz="1900" spc="-80" dirty="0">
                <a:cs typeface="Lucida Sans Unicode"/>
              </a:rPr>
              <a:t> </a:t>
            </a:r>
            <a:r>
              <a:rPr sz="1900" spc="-25" dirty="0">
                <a:cs typeface="Lucida Sans Unicode"/>
              </a:rPr>
              <a:t>espacio</a:t>
            </a:r>
            <a:r>
              <a:rPr sz="1900" spc="-80" dirty="0">
                <a:cs typeface="Lucida Sans Unicode"/>
              </a:rPr>
              <a:t> </a:t>
            </a:r>
            <a:r>
              <a:rPr sz="1900" spc="-10" dirty="0">
                <a:cs typeface="Lucida Sans Unicode"/>
              </a:rPr>
              <a:t>de</a:t>
            </a:r>
            <a:r>
              <a:rPr sz="1900" spc="-75" dirty="0">
                <a:cs typeface="Lucida Sans Unicode"/>
              </a:rPr>
              <a:t> </a:t>
            </a:r>
            <a:r>
              <a:rPr sz="1900" spc="-40" dirty="0">
                <a:cs typeface="Lucida Sans Unicode"/>
              </a:rPr>
              <a:t>los</a:t>
            </a:r>
            <a:r>
              <a:rPr sz="1900" spc="-80" dirty="0">
                <a:cs typeface="Lucida Sans Unicode"/>
              </a:rPr>
              <a:t> </a:t>
            </a:r>
            <a:r>
              <a:rPr sz="1900" spc="-20" dirty="0" err="1">
                <a:cs typeface="Lucida Sans Unicode"/>
              </a:rPr>
              <a:t>cuadros</a:t>
            </a:r>
            <a:r>
              <a:rPr sz="1900" spc="-75" dirty="0">
                <a:cs typeface="Lucida Sans Unicode"/>
              </a:rPr>
              <a:t> </a:t>
            </a:r>
            <a:r>
              <a:rPr sz="1900" spc="-10" dirty="0" smtClean="0">
                <a:cs typeface="Lucida Sans Unicode"/>
              </a:rPr>
              <a:t>de</a:t>
            </a:r>
            <a:r>
              <a:rPr lang="es-ES" sz="1900" spc="-10" dirty="0" smtClean="0">
                <a:cs typeface="Lucida Sans Unicode"/>
              </a:rPr>
              <a:t> d</a:t>
            </a:r>
            <a:r>
              <a:rPr sz="1900" spc="-30" dirty="0" err="1" smtClean="0">
                <a:cs typeface="Lucida Sans Unicode"/>
              </a:rPr>
              <a:t>istribución</a:t>
            </a:r>
            <a:r>
              <a:rPr sz="1900" spc="-30" dirty="0">
                <a:cs typeface="Lucida Sans Unicode"/>
              </a:rPr>
              <a:t>,</a:t>
            </a:r>
            <a:r>
              <a:rPr sz="1900" spc="-80" dirty="0">
                <a:cs typeface="Lucida Sans Unicode"/>
              </a:rPr>
              <a:t> </a:t>
            </a:r>
            <a:r>
              <a:rPr sz="1900" spc="-20" dirty="0" smtClean="0">
                <a:cs typeface="Lucida Sans Unicode"/>
              </a:rPr>
              <a:t>el</a:t>
            </a:r>
            <a:r>
              <a:rPr lang="es-ES" sz="1900" spc="-20" dirty="0" smtClean="0">
                <a:cs typeface="Lucida Sans Unicode"/>
              </a:rPr>
              <a:t> </a:t>
            </a:r>
            <a:r>
              <a:rPr sz="1900" spc="-15" dirty="0" err="1" smtClean="0">
                <a:cs typeface="Lucida Sans Unicode"/>
              </a:rPr>
              <a:t>presupuesto</a:t>
            </a:r>
            <a:r>
              <a:rPr sz="1900" spc="-85" dirty="0" smtClean="0">
                <a:cs typeface="Lucida Sans Unicode"/>
              </a:rPr>
              <a:t> </a:t>
            </a:r>
            <a:r>
              <a:rPr sz="1900" spc="-20" dirty="0">
                <a:cs typeface="Lucida Sans Unicode"/>
              </a:rPr>
              <a:t>y</a:t>
            </a:r>
            <a:r>
              <a:rPr sz="1900" spc="-85" dirty="0">
                <a:cs typeface="Lucida Sans Unicode"/>
              </a:rPr>
              <a:t> </a:t>
            </a:r>
            <a:r>
              <a:rPr sz="1900" dirty="0">
                <a:cs typeface="Lucida Sans Unicode"/>
              </a:rPr>
              <a:t>para</a:t>
            </a:r>
            <a:r>
              <a:rPr sz="1900" spc="-80" dirty="0">
                <a:cs typeface="Lucida Sans Unicode"/>
              </a:rPr>
              <a:t> </a:t>
            </a:r>
            <a:r>
              <a:rPr sz="1900" dirty="0">
                <a:cs typeface="Lucida Sans Unicode"/>
              </a:rPr>
              <a:t>generar</a:t>
            </a:r>
            <a:r>
              <a:rPr sz="1900" spc="-85" dirty="0">
                <a:cs typeface="Lucida Sans Unicode"/>
              </a:rPr>
              <a:t> </a:t>
            </a:r>
            <a:r>
              <a:rPr sz="1900" spc="-30" dirty="0">
                <a:cs typeface="Lucida Sans Unicode"/>
              </a:rPr>
              <a:t>especificaciones</a:t>
            </a:r>
            <a:r>
              <a:rPr sz="1900" spc="-80" dirty="0">
                <a:cs typeface="Lucida Sans Unicode"/>
              </a:rPr>
              <a:t> </a:t>
            </a:r>
            <a:r>
              <a:rPr sz="1900" spc="-35" dirty="0">
                <a:cs typeface="Lucida Sans Unicode"/>
              </a:rPr>
              <a:t>(listas</a:t>
            </a:r>
            <a:r>
              <a:rPr sz="1900" spc="-85" dirty="0">
                <a:cs typeface="Lucida Sans Unicode"/>
              </a:rPr>
              <a:t> </a:t>
            </a:r>
            <a:r>
              <a:rPr sz="1900" spc="-10" dirty="0">
                <a:cs typeface="Lucida Sans Unicode"/>
              </a:rPr>
              <a:t>de</a:t>
            </a:r>
            <a:r>
              <a:rPr sz="1900" spc="-85" dirty="0">
                <a:cs typeface="Lucida Sans Unicode"/>
              </a:rPr>
              <a:t> </a:t>
            </a:r>
            <a:r>
              <a:rPr sz="1900" spc="-20" dirty="0">
                <a:cs typeface="Lucida Sans Unicode"/>
              </a:rPr>
              <a:t>cantidades)</a:t>
            </a:r>
            <a:r>
              <a:rPr sz="1900" spc="-80" dirty="0">
                <a:cs typeface="Lucida Sans Unicode"/>
              </a:rPr>
              <a:t> </a:t>
            </a:r>
            <a:r>
              <a:rPr sz="1900" spc="-20" dirty="0">
                <a:cs typeface="Lucida Sans Unicode"/>
              </a:rPr>
              <a:t>y</a:t>
            </a:r>
            <a:r>
              <a:rPr sz="1900" spc="-85" dirty="0">
                <a:cs typeface="Lucida Sans Unicode"/>
              </a:rPr>
              <a:t> </a:t>
            </a:r>
            <a:r>
              <a:rPr sz="1900" spc="-20" dirty="0">
                <a:cs typeface="Lucida Sans Unicode"/>
              </a:rPr>
              <a:t>datos</a:t>
            </a:r>
            <a:r>
              <a:rPr sz="1900" spc="-80" dirty="0">
                <a:cs typeface="Lucida Sans Unicode"/>
              </a:rPr>
              <a:t> </a:t>
            </a:r>
            <a:r>
              <a:rPr sz="1900" spc="85" dirty="0">
                <a:cs typeface="Lucida Sans Unicode"/>
              </a:rPr>
              <a:t>BIM</a:t>
            </a:r>
            <a:endParaRPr sz="1900" dirty="0">
              <a:cs typeface="Lucida Sans Unicode"/>
            </a:endParaRPr>
          </a:p>
          <a:p>
            <a:pPr marL="192405" indent="-179070" algn="just">
              <a:lnSpc>
                <a:spcPts val="2100"/>
              </a:lnSpc>
              <a:spcBef>
                <a:spcPts val="500"/>
              </a:spcBef>
              <a:buClr>
                <a:srgbClr val="869AAA"/>
              </a:buClr>
              <a:buSzPct val="128571"/>
              <a:buFont typeface="Lucida Sans Unicode"/>
              <a:buChar char="•"/>
              <a:tabLst>
                <a:tab pos="193040" algn="l"/>
              </a:tabLst>
            </a:pPr>
            <a:r>
              <a:rPr lang="es-ES" sz="1900" b="1" spc="-5" dirty="0" smtClean="0">
                <a:solidFill>
                  <a:srgbClr val="EB780A"/>
                </a:solidFill>
                <a:cs typeface="Tahoma"/>
              </a:rPr>
              <a:t>SIMARIS curves </a:t>
            </a:r>
            <a:r>
              <a:rPr sz="1900" spc="-50" dirty="0" smtClean="0">
                <a:cs typeface="Lucida Sans Unicode"/>
              </a:rPr>
              <a:t>para</a:t>
            </a:r>
            <a:r>
              <a:rPr sz="1900" spc="-75" dirty="0" smtClean="0">
                <a:cs typeface="Lucida Sans Unicode"/>
              </a:rPr>
              <a:t> </a:t>
            </a:r>
            <a:r>
              <a:rPr sz="1900" spc="-10" dirty="0">
                <a:cs typeface="Lucida Sans Unicode"/>
              </a:rPr>
              <a:t>mostrar</a:t>
            </a:r>
            <a:r>
              <a:rPr sz="1900" spc="-70" dirty="0">
                <a:cs typeface="Lucida Sans Unicode"/>
              </a:rPr>
              <a:t> </a:t>
            </a:r>
            <a:r>
              <a:rPr sz="1900" spc="-25" dirty="0">
                <a:cs typeface="Lucida Sans Unicode"/>
              </a:rPr>
              <a:t>las</a:t>
            </a:r>
            <a:r>
              <a:rPr sz="1900" spc="-75" dirty="0">
                <a:cs typeface="Lucida Sans Unicode"/>
              </a:rPr>
              <a:t> </a:t>
            </a:r>
            <a:r>
              <a:rPr sz="1900" spc="-20" dirty="0">
                <a:cs typeface="Lucida Sans Unicode"/>
              </a:rPr>
              <a:t>características</a:t>
            </a:r>
            <a:r>
              <a:rPr sz="1900" spc="-75" dirty="0">
                <a:cs typeface="Lucida Sans Unicode"/>
              </a:rPr>
              <a:t> </a:t>
            </a:r>
            <a:r>
              <a:rPr sz="1900" spc="-10" dirty="0">
                <a:cs typeface="Lucida Sans Unicode"/>
              </a:rPr>
              <a:t>de</a:t>
            </a:r>
            <a:r>
              <a:rPr sz="1900" spc="-70" dirty="0">
                <a:cs typeface="Lucida Sans Unicode"/>
              </a:rPr>
              <a:t> </a:t>
            </a:r>
            <a:r>
              <a:rPr sz="1900" spc="-25" dirty="0">
                <a:cs typeface="Lucida Sans Unicode"/>
              </a:rPr>
              <a:t>disparo,</a:t>
            </a:r>
            <a:r>
              <a:rPr sz="1900" spc="-75" dirty="0">
                <a:cs typeface="Lucida Sans Unicode"/>
              </a:rPr>
              <a:t> </a:t>
            </a:r>
            <a:r>
              <a:rPr sz="1900" spc="-25" dirty="0">
                <a:cs typeface="Lucida Sans Unicode"/>
              </a:rPr>
              <a:t>así</a:t>
            </a:r>
            <a:r>
              <a:rPr sz="1900" spc="-70" dirty="0">
                <a:cs typeface="Lucida Sans Unicode"/>
              </a:rPr>
              <a:t> </a:t>
            </a:r>
            <a:r>
              <a:rPr sz="1900" spc="-20" dirty="0">
                <a:cs typeface="Lucida Sans Unicode"/>
              </a:rPr>
              <a:t>como</a:t>
            </a:r>
            <a:r>
              <a:rPr sz="1900" spc="-75" dirty="0">
                <a:cs typeface="Lucida Sans Unicode"/>
              </a:rPr>
              <a:t> </a:t>
            </a:r>
            <a:r>
              <a:rPr sz="1900" spc="-25" dirty="0">
                <a:cs typeface="Lucida Sans Unicode"/>
              </a:rPr>
              <a:t>las</a:t>
            </a:r>
            <a:r>
              <a:rPr sz="1900" spc="-75" dirty="0">
                <a:cs typeface="Lucida Sans Unicode"/>
              </a:rPr>
              <a:t> </a:t>
            </a:r>
            <a:r>
              <a:rPr sz="1900" spc="-20" dirty="0">
                <a:cs typeface="Lucida Sans Unicode"/>
              </a:rPr>
              <a:t>características</a:t>
            </a:r>
            <a:r>
              <a:rPr sz="1900" spc="-70" dirty="0">
                <a:cs typeface="Lucida Sans Unicode"/>
              </a:rPr>
              <a:t> </a:t>
            </a:r>
            <a:r>
              <a:rPr sz="1900" spc="-10" dirty="0">
                <a:cs typeface="Lucida Sans Unicode"/>
              </a:rPr>
              <a:t>de</a:t>
            </a:r>
            <a:r>
              <a:rPr sz="1900" spc="-75" dirty="0">
                <a:cs typeface="Lucida Sans Unicode"/>
              </a:rPr>
              <a:t> </a:t>
            </a:r>
            <a:r>
              <a:rPr sz="1900" spc="-15" dirty="0">
                <a:cs typeface="Lucida Sans Unicode"/>
              </a:rPr>
              <a:t>corriente</a:t>
            </a:r>
            <a:r>
              <a:rPr sz="1900" spc="-70" dirty="0">
                <a:cs typeface="Lucida Sans Unicode"/>
              </a:rPr>
              <a:t> </a:t>
            </a:r>
            <a:r>
              <a:rPr sz="1900" spc="-10" dirty="0">
                <a:cs typeface="Lucida Sans Unicode"/>
              </a:rPr>
              <a:t>de</a:t>
            </a:r>
            <a:r>
              <a:rPr sz="1900" spc="-75" dirty="0">
                <a:cs typeface="Lucida Sans Unicode"/>
              </a:rPr>
              <a:t> </a:t>
            </a:r>
            <a:r>
              <a:rPr sz="1900" spc="-15" dirty="0">
                <a:cs typeface="Lucida Sans Unicode"/>
              </a:rPr>
              <a:t>corte</a:t>
            </a:r>
            <a:r>
              <a:rPr sz="1900" spc="-75" dirty="0">
                <a:cs typeface="Lucida Sans Unicode"/>
              </a:rPr>
              <a:t> </a:t>
            </a:r>
            <a:r>
              <a:rPr sz="1900" spc="-20" dirty="0">
                <a:cs typeface="Lucida Sans Unicode"/>
              </a:rPr>
              <a:t>y</a:t>
            </a:r>
            <a:endParaRPr sz="1900" dirty="0">
              <a:cs typeface="Lucida Sans Unicode"/>
            </a:endParaRPr>
          </a:p>
          <a:p>
            <a:pPr marL="192405" algn="just">
              <a:lnSpc>
                <a:spcPts val="2100"/>
              </a:lnSpc>
              <a:spcBef>
                <a:spcPts val="695"/>
              </a:spcBef>
            </a:pPr>
            <a:r>
              <a:rPr sz="1900" spc="-25" dirty="0">
                <a:cs typeface="Lucida Sans Unicode"/>
              </a:rPr>
              <a:t>las</a:t>
            </a:r>
            <a:r>
              <a:rPr sz="1900" spc="-80" dirty="0">
                <a:cs typeface="Lucida Sans Unicode"/>
              </a:rPr>
              <a:t> </a:t>
            </a:r>
            <a:r>
              <a:rPr sz="1900" spc="-15" dirty="0">
                <a:cs typeface="Lucida Sans Unicode"/>
              </a:rPr>
              <a:t>curvas</a:t>
            </a:r>
            <a:r>
              <a:rPr sz="1900" spc="-80" dirty="0">
                <a:cs typeface="Lucida Sans Unicode"/>
              </a:rPr>
              <a:t> </a:t>
            </a:r>
            <a:r>
              <a:rPr sz="1900" spc="-10" dirty="0">
                <a:cs typeface="Lucida Sans Unicode"/>
              </a:rPr>
              <a:t>de</a:t>
            </a:r>
            <a:r>
              <a:rPr sz="1900" spc="-80" dirty="0">
                <a:cs typeface="Lucida Sans Unicode"/>
              </a:rPr>
              <a:t> </a:t>
            </a:r>
            <a:r>
              <a:rPr sz="1900" spc="-5" dirty="0">
                <a:cs typeface="Lucida Sans Unicode"/>
              </a:rPr>
              <a:t>energía</a:t>
            </a:r>
            <a:r>
              <a:rPr sz="1900" spc="-80" dirty="0">
                <a:cs typeface="Lucida Sans Unicode"/>
              </a:rPr>
              <a:t> </a:t>
            </a:r>
            <a:r>
              <a:rPr sz="1900" spc="-10" dirty="0">
                <a:cs typeface="Lucida Sans Unicode"/>
              </a:rPr>
              <a:t>de</a:t>
            </a:r>
            <a:r>
              <a:rPr sz="1900" spc="-80" dirty="0">
                <a:cs typeface="Lucida Sans Unicode"/>
              </a:rPr>
              <a:t> </a:t>
            </a:r>
            <a:r>
              <a:rPr sz="1900" spc="-20" dirty="0">
                <a:cs typeface="Lucida Sans Unicode"/>
              </a:rPr>
              <a:t>paso</a:t>
            </a:r>
            <a:endParaRPr sz="1900" dirty="0">
              <a:cs typeface="Lucida Sans Unicode"/>
            </a:endParaRPr>
          </a:p>
          <a:p>
            <a:pPr marL="192405" indent="-179070" algn="just">
              <a:lnSpc>
                <a:spcPts val="2100"/>
              </a:lnSpc>
              <a:spcBef>
                <a:spcPts val="844"/>
              </a:spcBef>
              <a:buClr>
                <a:srgbClr val="869AAA"/>
              </a:buClr>
              <a:buSzPct val="144000"/>
              <a:buFont typeface="Lucida Sans Unicode"/>
              <a:buChar char="•"/>
              <a:tabLst>
                <a:tab pos="193040" algn="l"/>
              </a:tabLst>
            </a:pPr>
            <a:r>
              <a:rPr lang="es-ES" sz="1900" b="1" spc="-25" dirty="0" smtClean="0">
                <a:solidFill>
                  <a:srgbClr val="EB780A"/>
                </a:solidFill>
                <a:cs typeface="Tahoma"/>
              </a:rPr>
              <a:t>SIMARIS Online </a:t>
            </a:r>
            <a:r>
              <a:rPr lang="es-ES" sz="1900" b="1" spc="-25" dirty="0" err="1" smtClean="0">
                <a:solidFill>
                  <a:srgbClr val="EB780A"/>
                </a:solidFill>
                <a:cs typeface="Tahoma"/>
              </a:rPr>
              <a:t>Toolbox</a:t>
            </a:r>
            <a:r>
              <a:rPr lang="es-ES" sz="1900" b="1" spc="-25" dirty="0" smtClean="0">
                <a:solidFill>
                  <a:srgbClr val="EB780A"/>
                </a:solidFill>
                <a:cs typeface="Tahoma"/>
              </a:rPr>
              <a:t> </a:t>
            </a:r>
            <a:r>
              <a:rPr sz="1900" spc="-55" dirty="0" smtClean="0">
                <a:cs typeface="Lucida Sans Unicode"/>
              </a:rPr>
              <a:t>con</a:t>
            </a:r>
            <a:r>
              <a:rPr sz="1900" spc="-70" dirty="0" smtClean="0">
                <a:cs typeface="Lucida Sans Unicode"/>
              </a:rPr>
              <a:t> </a:t>
            </a:r>
            <a:r>
              <a:rPr sz="1900" spc="-5" dirty="0" err="1" smtClean="0">
                <a:cs typeface="Lucida Sans Unicode"/>
              </a:rPr>
              <a:t>herramientas</a:t>
            </a:r>
            <a:r>
              <a:rPr sz="1900" spc="-70" dirty="0" smtClean="0">
                <a:cs typeface="Lucida Sans Unicode"/>
              </a:rPr>
              <a:t> </a:t>
            </a:r>
            <a:r>
              <a:rPr lang="es-ES" sz="1900" spc="-20" dirty="0" smtClean="0">
                <a:cs typeface="Lucida Sans Unicode"/>
              </a:rPr>
              <a:t>prácticas</a:t>
            </a:r>
            <a:r>
              <a:rPr sz="1900" spc="-5" dirty="0" smtClean="0">
                <a:cs typeface="Lucida Sans Unicode"/>
              </a:rPr>
              <a:t>de</a:t>
            </a:r>
            <a:r>
              <a:rPr sz="1900" spc="-70" dirty="0" smtClean="0">
                <a:cs typeface="Lucida Sans Unicode"/>
              </a:rPr>
              <a:t> </a:t>
            </a:r>
            <a:r>
              <a:rPr sz="1900" spc="-25" dirty="0">
                <a:cs typeface="Lucida Sans Unicode"/>
              </a:rPr>
              <a:t>cálculo</a:t>
            </a:r>
            <a:r>
              <a:rPr sz="1900" spc="-70" dirty="0">
                <a:cs typeface="Lucida Sans Unicode"/>
              </a:rPr>
              <a:t> </a:t>
            </a:r>
            <a:r>
              <a:rPr sz="1900" dirty="0">
                <a:cs typeface="Lucida Sans Unicode"/>
              </a:rPr>
              <a:t>para</a:t>
            </a:r>
            <a:r>
              <a:rPr sz="1900" spc="-65" dirty="0">
                <a:cs typeface="Lucida Sans Unicode"/>
              </a:rPr>
              <a:t> </a:t>
            </a:r>
            <a:r>
              <a:rPr sz="1900" spc="-20" dirty="0">
                <a:cs typeface="Lucida Sans Unicode"/>
              </a:rPr>
              <a:t>el</a:t>
            </a:r>
            <a:r>
              <a:rPr sz="1900" spc="-70" dirty="0">
                <a:cs typeface="Lucida Sans Unicode"/>
              </a:rPr>
              <a:t> </a:t>
            </a:r>
            <a:r>
              <a:rPr sz="1900" spc="-15" dirty="0" err="1">
                <a:cs typeface="Lucida Sans Unicode"/>
              </a:rPr>
              <a:t>trabajo</a:t>
            </a:r>
            <a:r>
              <a:rPr sz="1900" spc="-70" dirty="0">
                <a:cs typeface="Lucida Sans Unicode"/>
              </a:rPr>
              <a:t> </a:t>
            </a:r>
            <a:r>
              <a:rPr sz="1900" spc="-20" dirty="0" err="1" smtClean="0">
                <a:cs typeface="Lucida Sans Unicode"/>
              </a:rPr>
              <a:t>diario</a:t>
            </a:r>
            <a:endParaRPr lang="es-ES" sz="1900" spc="-20" dirty="0" smtClean="0">
              <a:cs typeface="Lucida Sans Unicode"/>
            </a:endParaRPr>
          </a:p>
          <a:p>
            <a:pPr marL="192405" indent="-179070" algn="just">
              <a:lnSpc>
                <a:spcPts val="2100"/>
              </a:lnSpc>
              <a:spcBef>
                <a:spcPts val="844"/>
              </a:spcBef>
              <a:buClr>
                <a:srgbClr val="869AAA"/>
              </a:buClr>
              <a:buSzPct val="144000"/>
              <a:buFont typeface="Lucida Sans Unicode"/>
              <a:buChar char="•"/>
              <a:tabLst>
                <a:tab pos="193040" algn="l"/>
              </a:tabLst>
            </a:pPr>
            <a:endParaRPr lang="es-ES" sz="1900" spc="-20" dirty="0">
              <a:cs typeface="Lucida Sans Unicode"/>
            </a:endParaRPr>
          </a:p>
          <a:p>
            <a:pPr marL="12700" algn="just">
              <a:lnSpc>
                <a:spcPts val="2100"/>
              </a:lnSpc>
              <a:spcBef>
                <a:spcPts val="315"/>
              </a:spcBef>
            </a:pPr>
            <a:r>
              <a:rPr lang="es-ES" sz="1900" b="1" spc="-10" dirty="0" smtClean="0">
                <a:solidFill>
                  <a:srgbClr val="EB780A"/>
                </a:solidFill>
                <a:cs typeface="Tahoma"/>
              </a:rPr>
              <a:t>Las</a:t>
            </a:r>
            <a:r>
              <a:rPr lang="es-ES" sz="1900" b="1" spc="-40" dirty="0" smtClean="0">
                <a:solidFill>
                  <a:srgbClr val="EB780A"/>
                </a:solidFill>
                <a:cs typeface="Tahoma"/>
              </a:rPr>
              <a:t> </a:t>
            </a:r>
            <a:r>
              <a:rPr lang="es-ES" sz="1900" b="1" spc="-10" dirty="0" smtClean="0">
                <a:solidFill>
                  <a:srgbClr val="EB780A"/>
                </a:solidFill>
                <a:cs typeface="Tahoma"/>
              </a:rPr>
              <a:t>ventajas</a:t>
            </a:r>
            <a:r>
              <a:rPr lang="es-ES" sz="1900" b="1" spc="-40" dirty="0" smtClean="0">
                <a:solidFill>
                  <a:srgbClr val="EB780A"/>
                </a:solidFill>
                <a:cs typeface="Tahoma"/>
              </a:rPr>
              <a:t> </a:t>
            </a:r>
            <a:r>
              <a:rPr lang="es-ES" sz="1900" b="1" dirty="0" smtClean="0">
                <a:solidFill>
                  <a:srgbClr val="EB780A"/>
                </a:solidFill>
                <a:cs typeface="Tahoma"/>
              </a:rPr>
              <a:t>de</a:t>
            </a:r>
            <a:r>
              <a:rPr lang="es-ES" sz="1900" b="1" spc="-35" dirty="0" smtClean="0">
                <a:solidFill>
                  <a:srgbClr val="EB780A"/>
                </a:solidFill>
                <a:cs typeface="Tahoma"/>
              </a:rPr>
              <a:t> </a:t>
            </a:r>
            <a:r>
              <a:rPr lang="es-ES" sz="1900" b="1" spc="-5" dirty="0" smtClean="0">
                <a:solidFill>
                  <a:srgbClr val="EB780A"/>
                </a:solidFill>
                <a:cs typeface="Tahoma"/>
              </a:rPr>
              <a:t>las</a:t>
            </a:r>
            <a:r>
              <a:rPr lang="es-ES" sz="1900" b="1" spc="-40" dirty="0" smtClean="0">
                <a:solidFill>
                  <a:srgbClr val="EB780A"/>
                </a:solidFill>
                <a:cs typeface="Tahoma"/>
              </a:rPr>
              <a:t> </a:t>
            </a:r>
            <a:r>
              <a:rPr lang="es-ES" sz="1900" b="1" spc="5" dirty="0" smtClean="0">
                <a:solidFill>
                  <a:srgbClr val="EB780A"/>
                </a:solidFill>
                <a:cs typeface="Tahoma"/>
              </a:rPr>
              <a:t>SIMARIS </a:t>
            </a:r>
            <a:r>
              <a:rPr lang="es-ES" sz="1900" b="1" spc="5" dirty="0" err="1" smtClean="0">
                <a:solidFill>
                  <a:srgbClr val="EB780A"/>
                </a:solidFill>
                <a:cs typeface="Tahoma"/>
              </a:rPr>
              <a:t>planning</a:t>
            </a:r>
            <a:r>
              <a:rPr lang="es-ES" sz="1900" b="1" spc="5" dirty="0" smtClean="0">
                <a:solidFill>
                  <a:srgbClr val="EB780A"/>
                </a:solidFill>
                <a:cs typeface="Tahoma"/>
              </a:rPr>
              <a:t> tolos </a:t>
            </a:r>
            <a:r>
              <a:rPr lang="es-ES" sz="1900" b="1" spc="-65" dirty="0" smtClean="0">
                <a:solidFill>
                  <a:srgbClr val="EB780A"/>
                </a:solidFill>
                <a:cs typeface="Tahoma"/>
              </a:rPr>
              <a:t>:</a:t>
            </a:r>
            <a:endParaRPr lang="es-ES" sz="1900" dirty="0" smtClean="0">
              <a:cs typeface="Tahoma"/>
            </a:endParaRPr>
          </a:p>
          <a:p>
            <a:pPr marL="203200" indent="-189230" algn="just">
              <a:lnSpc>
                <a:spcPts val="2100"/>
              </a:lnSpc>
              <a:spcBef>
                <a:spcPts val="665"/>
              </a:spcBef>
              <a:buClr>
                <a:srgbClr val="869AAA"/>
              </a:buClr>
              <a:buSzPct val="133333"/>
              <a:buChar char="•"/>
              <a:tabLst>
                <a:tab pos="203200" algn="l"/>
              </a:tabLst>
            </a:pPr>
            <a:r>
              <a:rPr lang="es-ES" sz="1900" dirty="0" smtClean="0">
                <a:solidFill>
                  <a:srgbClr val="003043"/>
                </a:solidFill>
                <a:cs typeface="Lucida Sans Unicode"/>
              </a:rPr>
              <a:t>Manejo</a:t>
            </a:r>
            <a:r>
              <a:rPr lang="es-ES" sz="1900" spc="-75" dirty="0" smtClean="0">
                <a:solidFill>
                  <a:srgbClr val="003043"/>
                </a:solidFill>
                <a:cs typeface="Lucida Sans Unicode"/>
              </a:rPr>
              <a:t> </a:t>
            </a:r>
            <a:r>
              <a:rPr lang="es-ES" sz="1900" spc="-25" dirty="0" smtClean="0">
                <a:solidFill>
                  <a:srgbClr val="003043"/>
                </a:solidFill>
                <a:cs typeface="Lucida Sans Unicode"/>
              </a:rPr>
              <a:t>intuitivo</a:t>
            </a:r>
            <a:r>
              <a:rPr lang="es-ES" sz="1900" spc="-70" dirty="0" smtClean="0">
                <a:solidFill>
                  <a:srgbClr val="003043"/>
                </a:solidFill>
                <a:cs typeface="Lucida Sans Unicode"/>
              </a:rPr>
              <a:t> </a:t>
            </a:r>
            <a:r>
              <a:rPr lang="es-ES" sz="1900" spc="-20" dirty="0" smtClean="0">
                <a:solidFill>
                  <a:srgbClr val="003043"/>
                </a:solidFill>
                <a:cs typeface="Lucida Sans Unicode"/>
              </a:rPr>
              <a:t>y</a:t>
            </a:r>
            <a:r>
              <a:rPr lang="es-ES" sz="1900" spc="-70" dirty="0" smtClean="0">
                <a:solidFill>
                  <a:srgbClr val="003043"/>
                </a:solidFill>
                <a:cs typeface="Lucida Sans Unicode"/>
              </a:rPr>
              <a:t> </a:t>
            </a:r>
            <a:r>
              <a:rPr lang="es-ES" sz="1900" spc="-30" dirty="0" smtClean="0">
                <a:solidFill>
                  <a:srgbClr val="003043"/>
                </a:solidFill>
                <a:cs typeface="Lucida Sans Unicode"/>
              </a:rPr>
              <a:t>fácil</a:t>
            </a:r>
            <a:r>
              <a:rPr lang="es-ES" sz="1900" spc="-70" dirty="0" smtClean="0">
                <a:solidFill>
                  <a:srgbClr val="003043"/>
                </a:solidFill>
                <a:cs typeface="Lucida Sans Unicode"/>
              </a:rPr>
              <a:t> </a:t>
            </a:r>
            <a:r>
              <a:rPr lang="es-ES" sz="1900" spc="-20" dirty="0" smtClean="0">
                <a:solidFill>
                  <a:srgbClr val="003043"/>
                </a:solidFill>
                <a:cs typeface="Lucida Sans Unicode"/>
              </a:rPr>
              <a:t>con</a:t>
            </a:r>
            <a:r>
              <a:rPr lang="es-ES" sz="1900" spc="-70" dirty="0" smtClean="0">
                <a:solidFill>
                  <a:srgbClr val="003043"/>
                </a:solidFill>
                <a:cs typeface="Lucida Sans Unicode"/>
              </a:rPr>
              <a:t> </a:t>
            </a:r>
            <a:r>
              <a:rPr lang="es-ES" sz="1900" spc="-25" dirty="0" smtClean="0">
                <a:solidFill>
                  <a:srgbClr val="003043"/>
                </a:solidFill>
                <a:cs typeface="Lucida Sans Unicode"/>
              </a:rPr>
              <a:t>opciones</a:t>
            </a:r>
            <a:r>
              <a:rPr lang="es-ES" sz="1900" spc="-70" dirty="0" smtClean="0">
                <a:solidFill>
                  <a:srgbClr val="003043"/>
                </a:solidFill>
                <a:cs typeface="Lucida Sans Unicode"/>
              </a:rPr>
              <a:t> </a:t>
            </a:r>
            <a:r>
              <a:rPr lang="es-ES" sz="1900" spc="-10" dirty="0" smtClean="0">
                <a:solidFill>
                  <a:srgbClr val="003043"/>
                </a:solidFill>
                <a:cs typeface="Lucida Sans Unicode"/>
              </a:rPr>
              <a:t>de</a:t>
            </a:r>
            <a:r>
              <a:rPr lang="es-ES" sz="1900" spc="-70" dirty="0" smtClean="0">
                <a:solidFill>
                  <a:srgbClr val="003043"/>
                </a:solidFill>
                <a:cs typeface="Lucida Sans Unicode"/>
              </a:rPr>
              <a:t> </a:t>
            </a:r>
            <a:r>
              <a:rPr lang="es-ES" sz="1900" spc="-15" dirty="0" smtClean="0">
                <a:solidFill>
                  <a:srgbClr val="003043"/>
                </a:solidFill>
                <a:cs typeface="Lucida Sans Unicode"/>
              </a:rPr>
              <a:t>documentación</a:t>
            </a:r>
            <a:r>
              <a:rPr lang="es-ES" sz="1900" spc="-70" dirty="0" smtClean="0">
                <a:solidFill>
                  <a:srgbClr val="003043"/>
                </a:solidFill>
                <a:cs typeface="Lucida Sans Unicode"/>
              </a:rPr>
              <a:t> </a:t>
            </a:r>
            <a:r>
              <a:rPr lang="es-ES" sz="1900" spc="-30" dirty="0" smtClean="0">
                <a:solidFill>
                  <a:srgbClr val="003043"/>
                </a:solidFill>
                <a:cs typeface="Lucida Sans Unicode"/>
              </a:rPr>
              <a:t>fáciles</a:t>
            </a:r>
            <a:r>
              <a:rPr lang="es-ES" sz="1900" spc="-70" dirty="0" smtClean="0">
                <a:solidFill>
                  <a:srgbClr val="003043"/>
                </a:solidFill>
                <a:cs typeface="Lucida Sans Unicode"/>
              </a:rPr>
              <a:t> </a:t>
            </a:r>
            <a:r>
              <a:rPr lang="es-ES" sz="1900" spc="-10" dirty="0" smtClean="0">
                <a:solidFill>
                  <a:srgbClr val="003043"/>
                </a:solidFill>
                <a:cs typeface="Lucida Sans Unicode"/>
              </a:rPr>
              <a:t>de</a:t>
            </a:r>
            <a:r>
              <a:rPr lang="es-ES" sz="1900" spc="-75" dirty="0" smtClean="0">
                <a:solidFill>
                  <a:srgbClr val="003043"/>
                </a:solidFill>
                <a:cs typeface="Lucida Sans Unicode"/>
              </a:rPr>
              <a:t> </a:t>
            </a:r>
            <a:r>
              <a:rPr lang="es-ES" sz="1900" spc="-10" dirty="0" smtClean="0">
                <a:solidFill>
                  <a:srgbClr val="003043"/>
                </a:solidFill>
                <a:cs typeface="Lucida Sans Unicode"/>
              </a:rPr>
              <a:t>usar</a:t>
            </a:r>
            <a:r>
              <a:rPr lang="es-ES" sz="1900" spc="-70" dirty="0" smtClean="0">
                <a:solidFill>
                  <a:srgbClr val="003043"/>
                </a:solidFill>
                <a:cs typeface="Lucida Sans Unicode"/>
              </a:rPr>
              <a:t> </a:t>
            </a:r>
            <a:r>
              <a:rPr lang="es-ES" sz="1900" dirty="0" smtClean="0">
                <a:solidFill>
                  <a:srgbClr val="003043"/>
                </a:solidFill>
                <a:cs typeface="Lucida Sans Unicode"/>
              </a:rPr>
              <a:t>para</a:t>
            </a:r>
            <a:r>
              <a:rPr lang="es-ES" sz="1900" spc="-70" dirty="0" smtClean="0">
                <a:solidFill>
                  <a:srgbClr val="003043"/>
                </a:solidFill>
                <a:cs typeface="Lucida Sans Unicode"/>
              </a:rPr>
              <a:t> </a:t>
            </a:r>
            <a:r>
              <a:rPr lang="es-ES" sz="1900" spc="-35" dirty="0" smtClean="0">
                <a:solidFill>
                  <a:srgbClr val="003043"/>
                </a:solidFill>
                <a:cs typeface="Lucida Sans Unicode"/>
              </a:rPr>
              <a:t>los</a:t>
            </a:r>
            <a:r>
              <a:rPr lang="es-ES" sz="1900" spc="-70" dirty="0" smtClean="0">
                <a:solidFill>
                  <a:srgbClr val="003043"/>
                </a:solidFill>
                <a:cs typeface="Lucida Sans Unicode"/>
              </a:rPr>
              <a:t> </a:t>
            </a:r>
            <a:r>
              <a:rPr lang="es-ES" sz="1900" spc="-20" dirty="0" smtClean="0">
                <a:solidFill>
                  <a:srgbClr val="003043"/>
                </a:solidFill>
                <a:cs typeface="Lucida Sans Unicode"/>
              </a:rPr>
              <a:t>resultados</a:t>
            </a:r>
            <a:r>
              <a:rPr lang="es-ES" sz="1900" spc="-70" dirty="0" smtClean="0">
                <a:solidFill>
                  <a:srgbClr val="003043"/>
                </a:solidFill>
                <a:cs typeface="Lucida Sans Unicode"/>
              </a:rPr>
              <a:t> </a:t>
            </a:r>
            <a:r>
              <a:rPr lang="es-ES" sz="1900" spc="-10" dirty="0" smtClean="0">
                <a:solidFill>
                  <a:srgbClr val="003043"/>
                </a:solidFill>
                <a:cs typeface="Lucida Sans Unicode"/>
              </a:rPr>
              <a:t>de</a:t>
            </a:r>
            <a:r>
              <a:rPr lang="es-ES" sz="1900" spc="-70" dirty="0" smtClean="0">
                <a:solidFill>
                  <a:srgbClr val="003043"/>
                </a:solidFill>
                <a:cs typeface="Lucida Sans Unicode"/>
              </a:rPr>
              <a:t> </a:t>
            </a:r>
            <a:r>
              <a:rPr lang="es-ES" sz="1900" spc="-20" dirty="0" smtClean="0">
                <a:solidFill>
                  <a:srgbClr val="003043"/>
                </a:solidFill>
                <a:cs typeface="Lucida Sans Unicode"/>
              </a:rPr>
              <a:t>la</a:t>
            </a:r>
            <a:r>
              <a:rPr lang="es-ES" sz="1900" spc="-70" dirty="0" smtClean="0">
                <a:solidFill>
                  <a:srgbClr val="003043"/>
                </a:solidFill>
                <a:cs typeface="Lucida Sans Unicode"/>
              </a:rPr>
              <a:t> </a:t>
            </a:r>
            <a:r>
              <a:rPr lang="es-ES" sz="1900" spc="-25" dirty="0" smtClean="0">
                <a:solidFill>
                  <a:srgbClr val="003043"/>
                </a:solidFill>
                <a:cs typeface="Lucida Sans Unicode"/>
              </a:rPr>
              <a:t>planificación</a:t>
            </a:r>
            <a:endParaRPr lang="es-ES" sz="1900" dirty="0" smtClean="0">
              <a:cs typeface="Lucida Sans Unicode"/>
            </a:endParaRPr>
          </a:p>
          <a:p>
            <a:pPr marL="203200" marR="5080" indent="-189230" algn="just">
              <a:lnSpc>
                <a:spcPts val="2100"/>
              </a:lnSpc>
              <a:buClr>
                <a:srgbClr val="869AAA"/>
              </a:buClr>
              <a:buSzPct val="133333"/>
              <a:buChar char="•"/>
              <a:tabLst>
                <a:tab pos="203200" algn="l"/>
              </a:tabLst>
            </a:pPr>
            <a:r>
              <a:rPr lang="es-ES" sz="1900" spc="-20" dirty="0" smtClean="0">
                <a:solidFill>
                  <a:srgbClr val="003043"/>
                </a:solidFill>
                <a:cs typeface="Lucida Sans Unicode"/>
              </a:rPr>
              <a:t>Planificación</a:t>
            </a:r>
            <a:r>
              <a:rPr lang="es-ES" sz="1900" spc="-70" dirty="0" smtClean="0">
                <a:solidFill>
                  <a:srgbClr val="003043"/>
                </a:solidFill>
                <a:cs typeface="Lucida Sans Unicode"/>
              </a:rPr>
              <a:t> </a:t>
            </a:r>
            <a:r>
              <a:rPr lang="es-ES" sz="1900" spc="-15" dirty="0" smtClean="0">
                <a:solidFill>
                  <a:srgbClr val="003043"/>
                </a:solidFill>
                <a:cs typeface="Lucida Sans Unicode"/>
              </a:rPr>
              <a:t>integral</a:t>
            </a:r>
            <a:r>
              <a:rPr lang="es-ES" sz="1900" spc="-70" dirty="0" smtClean="0">
                <a:solidFill>
                  <a:srgbClr val="003043"/>
                </a:solidFill>
                <a:cs typeface="Lucida Sans Unicode"/>
              </a:rPr>
              <a:t> </a:t>
            </a:r>
            <a:r>
              <a:rPr lang="es-ES" sz="1900" dirty="0" smtClean="0">
                <a:solidFill>
                  <a:srgbClr val="003043"/>
                </a:solidFill>
                <a:cs typeface="Lucida Sans Unicode"/>
              </a:rPr>
              <a:t>para</a:t>
            </a:r>
            <a:r>
              <a:rPr lang="es-ES" sz="1900" spc="-65" dirty="0" smtClean="0">
                <a:solidFill>
                  <a:srgbClr val="003043"/>
                </a:solidFill>
                <a:cs typeface="Lucida Sans Unicode"/>
              </a:rPr>
              <a:t> </a:t>
            </a:r>
            <a:r>
              <a:rPr lang="es-ES" sz="1900" spc="-25" dirty="0" smtClean="0">
                <a:solidFill>
                  <a:srgbClr val="003043"/>
                </a:solidFill>
                <a:cs typeface="Lucida Sans Unicode"/>
              </a:rPr>
              <a:t>todos</a:t>
            </a:r>
            <a:r>
              <a:rPr lang="es-ES" sz="1900" spc="-70" dirty="0" smtClean="0">
                <a:solidFill>
                  <a:srgbClr val="003043"/>
                </a:solidFill>
                <a:cs typeface="Lucida Sans Unicode"/>
              </a:rPr>
              <a:t> </a:t>
            </a:r>
            <a:r>
              <a:rPr lang="es-ES" sz="1900" spc="-35" dirty="0" smtClean="0">
                <a:solidFill>
                  <a:srgbClr val="003043"/>
                </a:solidFill>
                <a:cs typeface="Lucida Sans Unicode"/>
              </a:rPr>
              <a:t>los</a:t>
            </a:r>
            <a:r>
              <a:rPr lang="es-ES" sz="1900" spc="-65" dirty="0" smtClean="0">
                <a:solidFill>
                  <a:srgbClr val="003043"/>
                </a:solidFill>
                <a:cs typeface="Lucida Sans Unicode"/>
              </a:rPr>
              <a:t> </a:t>
            </a:r>
            <a:r>
              <a:rPr lang="es-ES" sz="1900" spc="-30" dirty="0" smtClean="0">
                <a:solidFill>
                  <a:srgbClr val="003043"/>
                </a:solidFill>
                <a:cs typeface="Lucida Sans Unicode"/>
              </a:rPr>
              <a:t>dispositivos</a:t>
            </a:r>
            <a:r>
              <a:rPr lang="es-ES" sz="1900" spc="-70" dirty="0" smtClean="0">
                <a:solidFill>
                  <a:srgbClr val="003043"/>
                </a:solidFill>
                <a:cs typeface="Lucida Sans Unicode"/>
              </a:rPr>
              <a:t> </a:t>
            </a:r>
            <a:r>
              <a:rPr lang="es-ES" sz="1900" spc="-20" dirty="0" smtClean="0">
                <a:solidFill>
                  <a:srgbClr val="003043"/>
                </a:solidFill>
                <a:cs typeface="Lucida Sans Unicode"/>
              </a:rPr>
              <a:t>y</a:t>
            </a:r>
            <a:r>
              <a:rPr lang="es-ES" sz="1900" spc="-65" dirty="0" smtClean="0">
                <a:solidFill>
                  <a:srgbClr val="003043"/>
                </a:solidFill>
                <a:cs typeface="Lucida Sans Unicode"/>
              </a:rPr>
              <a:t> </a:t>
            </a:r>
            <a:r>
              <a:rPr lang="es-ES" sz="1900" spc="-25" dirty="0" smtClean="0">
                <a:solidFill>
                  <a:srgbClr val="003043"/>
                </a:solidFill>
                <a:cs typeface="Lucida Sans Unicode"/>
              </a:rPr>
              <a:t>sistemas</a:t>
            </a:r>
            <a:r>
              <a:rPr lang="es-ES" sz="1900" spc="-70" dirty="0" smtClean="0">
                <a:solidFill>
                  <a:srgbClr val="003043"/>
                </a:solidFill>
                <a:cs typeface="Lucida Sans Unicode"/>
              </a:rPr>
              <a:t> </a:t>
            </a:r>
            <a:r>
              <a:rPr lang="es-ES" sz="1900" spc="-15" dirty="0" smtClean="0">
                <a:solidFill>
                  <a:srgbClr val="003043"/>
                </a:solidFill>
                <a:cs typeface="Lucida Sans Unicode"/>
              </a:rPr>
              <a:t>desde</a:t>
            </a:r>
            <a:r>
              <a:rPr lang="es-ES" sz="1900" spc="-65" dirty="0" smtClean="0">
                <a:solidFill>
                  <a:srgbClr val="003043"/>
                </a:solidFill>
                <a:cs typeface="Lucida Sans Unicode"/>
              </a:rPr>
              <a:t> </a:t>
            </a:r>
            <a:r>
              <a:rPr lang="es-ES" sz="1900" spc="-20" dirty="0" smtClean="0">
                <a:solidFill>
                  <a:srgbClr val="003043"/>
                </a:solidFill>
                <a:cs typeface="Lucida Sans Unicode"/>
              </a:rPr>
              <a:t>el</a:t>
            </a:r>
            <a:r>
              <a:rPr lang="es-ES" sz="1900" spc="-70" dirty="0" smtClean="0">
                <a:solidFill>
                  <a:srgbClr val="003043"/>
                </a:solidFill>
                <a:cs typeface="Lucida Sans Unicode"/>
              </a:rPr>
              <a:t> </a:t>
            </a:r>
            <a:r>
              <a:rPr lang="es-ES" sz="1900" spc="-20" dirty="0" smtClean="0">
                <a:solidFill>
                  <a:srgbClr val="003043"/>
                </a:solidFill>
                <a:cs typeface="Lucida Sans Unicode"/>
              </a:rPr>
              <a:t>nivel</a:t>
            </a:r>
            <a:r>
              <a:rPr lang="es-ES" sz="1900" spc="-65" dirty="0" smtClean="0">
                <a:solidFill>
                  <a:srgbClr val="003043"/>
                </a:solidFill>
                <a:cs typeface="Lucida Sans Unicode"/>
              </a:rPr>
              <a:t> </a:t>
            </a:r>
            <a:r>
              <a:rPr lang="es-ES" sz="1900" spc="-10" dirty="0" smtClean="0">
                <a:solidFill>
                  <a:srgbClr val="003043"/>
                </a:solidFill>
                <a:cs typeface="Lucida Sans Unicode"/>
              </a:rPr>
              <a:t>de</a:t>
            </a:r>
            <a:r>
              <a:rPr lang="es-ES" sz="1900" spc="-70" dirty="0" smtClean="0">
                <a:solidFill>
                  <a:srgbClr val="003043"/>
                </a:solidFill>
                <a:cs typeface="Lucida Sans Unicode"/>
              </a:rPr>
              <a:t> </a:t>
            </a:r>
            <a:r>
              <a:rPr lang="es-ES" sz="1900" spc="-10" dirty="0" smtClean="0">
                <a:solidFill>
                  <a:srgbClr val="003043"/>
                </a:solidFill>
                <a:cs typeface="Lucida Sans Unicode"/>
              </a:rPr>
              <a:t>media</a:t>
            </a:r>
            <a:r>
              <a:rPr lang="es-ES" sz="1900" spc="-70" dirty="0" smtClean="0">
                <a:solidFill>
                  <a:srgbClr val="003043"/>
                </a:solidFill>
                <a:cs typeface="Lucida Sans Unicode"/>
              </a:rPr>
              <a:t> </a:t>
            </a:r>
            <a:r>
              <a:rPr lang="es-ES" sz="1900" spc="-20" dirty="0" smtClean="0">
                <a:solidFill>
                  <a:srgbClr val="003043"/>
                </a:solidFill>
                <a:cs typeface="Lucida Sans Unicode"/>
              </a:rPr>
              <a:t>tensión</a:t>
            </a:r>
            <a:r>
              <a:rPr lang="es-ES" sz="1900" spc="-65" dirty="0" smtClean="0">
                <a:solidFill>
                  <a:srgbClr val="003043"/>
                </a:solidFill>
                <a:cs typeface="Lucida Sans Unicode"/>
              </a:rPr>
              <a:t> </a:t>
            </a:r>
            <a:r>
              <a:rPr lang="es-ES" sz="1900" spc="-10" dirty="0" smtClean="0">
                <a:solidFill>
                  <a:srgbClr val="003043"/>
                </a:solidFill>
                <a:cs typeface="Lucida Sans Unicode"/>
              </a:rPr>
              <a:t>hasta</a:t>
            </a:r>
            <a:r>
              <a:rPr lang="es-ES" sz="1900" spc="-70" dirty="0" smtClean="0">
                <a:solidFill>
                  <a:srgbClr val="003043"/>
                </a:solidFill>
                <a:cs typeface="Lucida Sans Unicode"/>
              </a:rPr>
              <a:t> </a:t>
            </a:r>
            <a:r>
              <a:rPr lang="es-ES" sz="1900" spc="-20" dirty="0" smtClean="0">
                <a:solidFill>
                  <a:srgbClr val="003043"/>
                </a:solidFill>
                <a:cs typeface="Lucida Sans Unicode"/>
              </a:rPr>
              <a:t>el</a:t>
            </a:r>
            <a:r>
              <a:rPr lang="es-ES" sz="1900" spc="-65" dirty="0" smtClean="0">
                <a:solidFill>
                  <a:srgbClr val="003043"/>
                </a:solidFill>
                <a:cs typeface="Lucida Sans Unicode"/>
              </a:rPr>
              <a:t> </a:t>
            </a:r>
            <a:r>
              <a:rPr lang="es-ES" sz="1900" spc="-20" dirty="0" smtClean="0">
                <a:solidFill>
                  <a:srgbClr val="003043"/>
                </a:solidFill>
                <a:cs typeface="Lucida Sans Unicode"/>
              </a:rPr>
              <a:t>consumidor</a:t>
            </a:r>
            <a:r>
              <a:rPr lang="es-ES" sz="1900" spc="-70" dirty="0" smtClean="0">
                <a:solidFill>
                  <a:srgbClr val="003043"/>
                </a:solidFill>
                <a:cs typeface="Lucida Sans Unicode"/>
              </a:rPr>
              <a:t> </a:t>
            </a:r>
            <a:r>
              <a:rPr lang="es-ES" sz="1900" spc="-10" dirty="0" smtClean="0">
                <a:solidFill>
                  <a:srgbClr val="003043"/>
                </a:solidFill>
                <a:cs typeface="Lucida Sans Unicode"/>
              </a:rPr>
              <a:t>de </a:t>
            </a:r>
            <a:r>
              <a:rPr lang="es-ES" sz="1900" spc="-5" dirty="0" smtClean="0">
                <a:solidFill>
                  <a:srgbClr val="003043"/>
                </a:solidFill>
                <a:cs typeface="Lucida Sans Unicode"/>
              </a:rPr>
              <a:t>energía</a:t>
            </a:r>
            <a:endParaRPr lang="es-ES" sz="1900" dirty="0" smtClean="0">
              <a:cs typeface="Lucida Sans Unicode"/>
            </a:endParaRPr>
          </a:p>
          <a:p>
            <a:pPr marL="203200" indent="-189230" algn="just">
              <a:lnSpc>
                <a:spcPts val="2100"/>
              </a:lnSpc>
              <a:spcBef>
                <a:spcPts val="755"/>
              </a:spcBef>
              <a:buClr>
                <a:srgbClr val="869AAA"/>
              </a:buClr>
              <a:buSzPct val="133333"/>
              <a:buChar char="•"/>
              <a:tabLst>
                <a:tab pos="203200" algn="l"/>
              </a:tabLst>
            </a:pPr>
            <a:r>
              <a:rPr lang="es-ES" sz="1900" spc="-20" dirty="0" smtClean="0">
                <a:solidFill>
                  <a:srgbClr val="003043"/>
                </a:solidFill>
                <a:cs typeface="Lucida Sans Unicode"/>
              </a:rPr>
              <a:t>Selección</a:t>
            </a:r>
            <a:r>
              <a:rPr lang="es-ES" sz="1900" spc="-75" dirty="0" smtClean="0">
                <a:solidFill>
                  <a:srgbClr val="003043"/>
                </a:solidFill>
                <a:cs typeface="Lucida Sans Unicode"/>
              </a:rPr>
              <a:t> </a:t>
            </a:r>
            <a:r>
              <a:rPr lang="es-ES" sz="1900" spc="-10" dirty="0" smtClean="0">
                <a:solidFill>
                  <a:srgbClr val="003043"/>
                </a:solidFill>
                <a:cs typeface="Lucida Sans Unicode"/>
              </a:rPr>
              <a:t>automática</a:t>
            </a:r>
            <a:r>
              <a:rPr lang="es-ES" sz="1900" spc="-70" dirty="0" smtClean="0">
                <a:solidFill>
                  <a:srgbClr val="003043"/>
                </a:solidFill>
                <a:cs typeface="Lucida Sans Unicode"/>
              </a:rPr>
              <a:t> </a:t>
            </a:r>
            <a:r>
              <a:rPr lang="es-ES" sz="1900" spc="-10" dirty="0" smtClean="0">
                <a:solidFill>
                  <a:srgbClr val="003043"/>
                </a:solidFill>
                <a:cs typeface="Lucida Sans Unicode"/>
              </a:rPr>
              <a:t>de</a:t>
            </a:r>
            <a:r>
              <a:rPr lang="es-ES" sz="1900" spc="-70" dirty="0" smtClean="0">
                <a:solidFill>
                  <a:srgbClr val="003043"/>
                </a:solidFill>
                <a:cs typeface="Lucida Sans Unicode"/>
              </a:rPr>
              <a:t> </a:t>
            </a:r>
            <a:r>
              <a:rPr lang="es-ES" sz="1900" spc="-15" dirty="0" smtClean="0">
                <a:solidFill>
                  <a:srgbClr val="003043"/>
                </a:solidFill>
                <a:cs typeface="Lucida Sans Unicode"/>
              </a:rPr>
              <a:t>componentes</a:t>
            </a:r>
            <a:r>
              <a:rPr lang="es-ES" sz="1900" spc="-70" dirty="0" smtClean="0">
                <a:solidFill>
                  <a:srgbClr val="003043"/>
                </a:solidFill>
                <a:cs typeface="Lucida Sans Unicode"/>
              </a:rPr>
              <a:t> </a:t>
            </a:r>
            <a:r>
              <a:rPr lang="es-ES" sz="1900" spc="-25" dirty="0" smtClean="0">
                <a:solidFill>
                  <a:srgbClr val="003043"/>
                </a:solidFill>
                <a:cs typeface="Lucida Sans Unicode"/>
              </a:rPr>
              <a:t>coincidentes</a:t>
            </a:r>
            <a:r>
              <a:rPr lang="es-ES" sz="1900" spc="-70" dirty="0" smtClean="0">
                <a:solidFill>
                  <a:srgbClr val="003043"/>
                </a:solidFill>
                <a:cs typeface="Lucida Sans Unicode"/>
              </a:rPr>
              <a:t> </a:t>
            </a:r>
            <a:r>
              <a:rPr lang="es-ES" sz="1900" spc="-20" dirty="0" smtClean="0">
                <a:solidFill>
                  <a:srgbClr val="003043"/>
                </a:solidFill>
                <a:cs typeface="Lucida Sans Unicode"/>
              </a:rPr>
              <a:t>y</a:t>
            </a:r>
            <a:r>
              <a:rPr lang="es-ES" sz="1900" spc="-70" dirty="0" smtClean="0">
                <a:solidFill>
                  <a:srgbClr val="003043"/>
                </a:solidFill>
                <a:cs typeface="Lucida Sans Unicode"/>
              </a:rPr>
              <a:t> </a:t>
            </a:r>
            <a:r>
              <a:rPr lang="es-ES" sz="1900" spc="-25" dirty="0" smtClean="0">
                <a:solidFill>
                  <a:srgbClr val="003043"/>
                </a:solidFill>
                <a:cs typeface="Lucida Sans Unicode"/>
              </a:rPr>
              <a:t>sistemas</a:t>
            </a:r>
            <a:r>
              <a:rPr lang="es-ES" sz="1900" spc="-70" dirty="0" smtClean="0">
                <a:solidFill>
                  <a:srgbClr val="003043"/>
                </a:solidFill>
                <a:cs typeface="Lucida Sans Unicode"/>
              </a:rPr>
              <a:t> </a:t>
            </a:r>
            <a:r>
              <a:rPr lang="es-ES" sz="1900" spc="-10" dirty="0" smtClean="0">
                <a:solidFill>
                  <a:srgbClr val="003043"/>
                </a:solidFill>
                <a:cs typeface="Lucida Sans Unicode"/>
              </a:rPr>
              <a:t>de</a:t>
            </a:r>
            <a:r>
              <a:rPr lang="es-ES" sz="1900" spc="-70" dirty="0" smtClean="0">
                <a:solidFill>
                  <a:srgbClr val="003043"/>
                </a:solidFill>
                <a:cs typeface="Lucida Sans Unicode"/>
              </a:rPr>
              <a:t> </a:t>
            </a:r>
            <a:r>
              <a:rPr lang="es-ES" sz="1900" spc="-15" dirty="0" smtClean="0">
                <a:solidFill>
                  <a:srgbClr val="003043"/>
                </a:solidFill>
                <a:cs typeface="Lucida Sans Unicode"/>
              </a:rPr>
              <a:t>tableros</a:t>
            </a:r>
            <a:r>
              <a:rPr lang="es-ES" sz="1900" spc="-70" dirty="0" smtClean="0">
                <a:solidFill>
                  <a:srgbClr val="003043"/>
                </a:solidFill>
                <a:cs typeface="Lucida Sans Unicode"/>
              </a:rPr>
              <a:t> </a:t>
            </a:r>
            <a:r>
              <a:rPr lang="es-ES" sz="1900" spc="-10" dirty="0" smtClean="0">
                <a:solidFill>
                  <a:srgbClr val="003043"/>
                </a:solidFill>
                <a:cs typeface="Lucida Sans Unicode"/>
              </a:rPr>
              <a:t>de</a:t>
            </a:r>
            <a:r>
              <a:rPr lang="es-ES" sz="1900" spc="-70" dirty="0" smtClean="0">
                <a:solidFill>
                  <a:srgbClr val="003043"/>
                </a:solidFill>
                <a:cs typeface="Lucida Sans Unicode"/>
              </a:rPr>
              <a:t> </a:t>
            </a:r>
            <a:r>
              <a:rPr lang="es-ES" sz="1900" spc="-25" dirty="0" smtClean="0">
                <a:solidFill>
                  <a:srgbClr val="003043"/>
                </a:solidFill>
                <a:cs typeface="Lucida Sans Unicode"/>
              </a:rPr>
              <a:t>distribución</a:t>
            </a:r>
            <a:endParaRPr lang="es-ES" sz="1900" dirty="0" smtClean="0">
              <a:cs typeface="Lucida Sans Unicode"/>
            </a:endParaRPr>
          </a:p>
          <a:p>
            <a:pPr marL="203200" indent="-189230" algn="just">
              <a:lnSpc>
                <a:spcPts val="2100"/>
              </a:lnSpc>
              <a:spcBef>
                <a:spcPts val="755"/>
              </a:spcBef>
              <a:buClr>
                <a:srgbClr val="869AAA"/>
              </a:buClr>
              <a:buSzPct val="133333"/>
              <a:buChar char="•"/>
              <a:tabLst>
                <a:tab pos="203200" algn="l"/>
              </a:tabLst>
            </a:pPr>
            <a:r>
              <a:rPr lang="es-ES" sz="1900" spc="-40" dirty="0" smtClean="0">
                <a:solidFill>
                  <a:srgbClr val="003043"/>
                </a:solidFill>
                <a:cs typeface="Lucida Sans Unicode"/>
              </a:rPr>
              <a:t>Alto</a:t>
            </a:r>
            <a:r>
              <a:rPr lang="es-ES" sz="1900" spc="-75" dirty="0" smtClean="0">
                <a:solidFill>
                  <a:srgbClr val="003043"/>
                </a:solidFill>
                <a:cs typeface="Lucida Sans Unicode"/>
              </a:rPr>
              <a:t> </a:t>
            </a:r>
            <a:r>
              <a:rPr lang="es-ES" sz="1900" spc="-10" dirty="0" smtClean="0">
                <a:solidFill>
                  <a:srgbClr val="003043"/>
                </a:solidFill>
                <a:cs typeface="Lucida Sans Unicode"/>
              </a:rPr>
              <a:t>grado</a:t>
            </a:r>
            <a:r>
              <a:rPr lang="es-ES" sz="1900" spc="-70" dirty="0" smtClean="0">
                <a:solidFill>
                  <a:srgbClr val="003043"/>
                </a:solidFill>
                <a:cs typeface="Lucida Sans Unicode"/>
              </a:rPr>
              <a:t> </a:t>
            </a:r>
            <a:r>
              <a:rPr lang="es-ES" sz="1900" spc="-10" dirty="0" smtClean="0">
                <a:solidFill>
                  <a:srgbClr val="003043"/>
                </a:solidFill>
                <a:cs typeface="Lucida Sans Unicode"/>
              </a:rPr>
              <a:t>de</a:t>
            </a:r>
            <a:r>
              <a:rPr lang="es-ES" sz="1900" spc="-70" dirty="0" smtClean="0">
                <a:solidFill>
                  <a:srgbClr val="003043"/>
                </a:solidFill>
                <a:cs typeface="Lucida Sans Unicode"/>
              </a:rPr>
              <a:t> </a:t>
            </a:r>
            <a:r>
              <a:rPr lang="es-ES" sz="1900" spc="-25" dirty="0" smtClean="0">
                <a:solidFill>
                  <a:srgbClr val="003043"/>
                </a:solidFill>
                <a:cs typeface="Lucida Sans Unicode"/>
              </a:rPr>
              <a:t>confiabilidad</a:t>
            </a:r>
            <a:r>
              <a:rPr lang="es-ES" sz="1900" spc="-70" dirty="0" smtClean="0">
                <a:solidFill>
                  <a:srgbClr val="003043"/>
                </a:solidFill>
                <a:cs typeface="Lucida Sans Unicode"/>
              </a:rPr>
              <a:t> </a:t>
            </a:r>
            <a:r>
              <a:rPr lang="es-ES" sz="1900" dirty="0" smtClean="0">
                <a:solidFill>
                  <a:srgbClr val="003043"/>
                </a:solidFill>
                <a:cs typeface="Lucida Sans Unicode"/>
              </a:rPr>
              <a:t>en</a:t>
            </a:r>
            <a:r>
              <a:rPr lang="es-ES" sz="1900" spc="-75" dirty="0" smtClean="0">
                <a:solidFill>
                  <a:srgbClr val="003043"/>
                </a:solidFill>
                <a:cs typeface="Lucida Sans Unicode"/>
              </a:rPr>
              <a:t> </a:t>
            </a:r>
            <a:r>
              <a:rPr lang="es-ES" sz="1900" spc="-20" dirty="0" smtClean="0">
                <a:solidFill>
                  <a:srgbClr val="003043"/>
                </a:solidFill>
                <a:cs typeface="Lucida Sans Unicode"/>
              </a:rPr>
              <a:t>la</a:t>
            </a:r>
            <a:r>
              <a:rPr lang="es-ES" sz="1900" spc="-70" dirty="0" smtClean="0">
                <a:solidFill>
                  <a:srgbClr val="003043"/>
                </a:solidFill>
                <a:cs typeface="Lucida Sans Unicode"/>
              </a:rPr>
              <a:t> </a:t>
            </a:r>
            <a:r>
              <a:rPr lang="es-ES" sz="1900" spc="-25" dirty="0" smtClean="0">
                <a:solidFill>
                  <a:srgbClr val="003043"/>
                </a:solidFill>
                <a:cs typeface="Lucida Sans Unicode"/>
              </a:rPr>
              <a:t>planificación</a:t>
            </a:r>
            <a:r>
              <a:rPr lang="es-ES" sz="1900" spc="-70" dirty="0" smtClean="0">
                <a:solidFill>
                  <a:srgbClr val="003043"/>
                </a:solidFill>
                <a:cs typeface="Lucida Sans Unicode"/>
              </a:rPr>
              <a:t> </a:t>
            </a:r>
            <a:r>
              <a:rPr lang="es-ES" sz="1900" spc="-10" dirty="0" smtClean="0">
                <a:solidFill>
                  <a:srgbClr val="003043"/>
                </a:solidFill>
                <a:cs typeface="Lucida Sans Unicode"/>
              </a:rPr>
              <a:t>más</a:t>
            </a:r>
            <a:r>
              <a:rPr lang="es-ES" sz="1900" spc="-70" dirty="0" smtClean="0">
                <a:solidFill>
                  <a:srgbClr val="003043"/>
                </a:solidFill>
                <a:cs typeface="Lucida Sans Unicode"/>
              </a:rPr>
              <a:t> </a:t>
            </a:r>
            <a:r>
              <a:rPr lang="es-ES" sz="1900" spc="-35" dirty="0" smtClean="0">
                <a:solidFill>
                  <a:srgbClr val="003043"/>
                </a:solidFill>
                <a:cs typeface="Lucida Sans Unicode"/>
              </a:rPr>
              <a:t>flexibilidad</a:t>
            </a:r>
            <a:r>
              <a:rPr lang="es-ES" sz="1900" spc="-70" dirty="0" smtClean="0">
                <a:solidFill>
                  <a:srgbClr val="003043"/>
                </a:solidFill>
                <a:cs typeface="Lucida Sans Unicode"/>
              </a:rPr>
              <a:t> </a:t>
            </a:r>
            <a:r>
              <a:rPr lang="es-ES" sz="1900" dirty="0" smtClean="0">
                <a:solidFill>
                  <a:srgbClr val="003043"/>
                </a:solidFill>
                <a:cs typeface="Lucida Sans Unicode"/>
              </a:rPr>
              <a:t>en</a:t>
            </a:r>
            <a:r>
              <a:rPr lang="es-ES" sz="1900" spc="-75" dirty="0" smtClean="0">
                <a:solidFill>
                  <a:srgbClr val="003043"/>
                </a:solidFill>
                <a:cs typeface="Lucida Sans Unicode"/>
              </a:rPr>
              <a:t> </a:t>
            </a:r>
            <a:r>
              <a:rPr lang="es-ES" sz="1900" spc="-20" dirty="0" smtClean="0">
                <a:solidFill>
                  <a:srgbClr val="003043"/>
                </a:solidFill>
                <a:cs typeface="Lucida Sans Unicode"/>
              </a:rPr>
              <a:t>el</a:t>
            </a:r>
            <a:r>
              <a:rPr lang="es-ES" sz="1900" spc="-70" dirty="0" smtClean="0">
                <a:solidFill>
                  <a:srgbClr val="003043"/>
                </a:solidFill>
                <a:cs typeface="Lucida Sans Unicode"/>
              </a:rPr>
              <a:t> </a:t>
            </a:r>
            <a:r>
              <a:rPr lang="es-ES" sz="1900" spc="-20" dirty="0" smtClean="0">
                <a:solidFill>
                  <a:srgbClr val="003043"/>
                </a:solidFill>
                <a:cs typeface="Lucida Sans Unicode"/>
              </a:rPr>
              <a:t>proceso</a:t>
            </a:r>
            <a:r>
              <a:rPr lang="es-ES" sz="1900" spc="-70" dirty="0" smtClean="0">
                <a:solidFill>
                  <a:srgbClr val="003043"/>
                </a:solidFill>
                <a:cs typeface="Lucida Sans Unicode"/>
              </a:rPr>
              <a:t> </a:t>
            </a:r>
            <a:r>
              <a:rPr lang="es-ES" sz="1900" spc="-10" dirty="0" smtClean="0">
                <a:solidFill>
                  <a:srgbClr val="003043"/>
                </a:solidFill>
                <a:cs typeface="Lucida Sans Unicode"/>
              </a:rPr>
              <a:t>de</a:t>
            </a:r>
            <a:r>
              <a:rPr lang="es-ES" sz="1900" spc="-70" dirty="0" smtClean="0">
                <a:solidFill>
                  <a:srgbClr val="003043"/>
                </a:solidFill>
                <a:cs typeface="Lucida Sans Unicode"/>
              </a:rPr>
              <a:t> </a:t>
            </a:r>
            <a:r>
              <a:rPr lang="es-ES" sz="1900" spc="-25" dirty="0" smtClean="0">
                <a:solidFill>
                  <a:srgbClr val="003043"/>
                </a:solidFill>
                <a:cs typeface="Lucida Sans Unicode"/>
              </a:rPr>
              <a:t>planificación</a:t>
            </a:r>
            <a:r>
              <a:rPr lang="es-ES" sz="1900" spc="-75" dirty="0" smtClean="0">
                <a:solidFill>
                  <a:srgbClr val="003043"/>
                </a:solidFill>
                <a:cs typeface="Lucida Sans Unicode"/>
              </a:rPr>
              <a:t> </a:t>
            </a:r>
            <a:r>
              <a:rPr lang="es-ES" sz="1900" spc="5" dirty="0" smtClean="0">
                <a:solidFill>
                  <a:srgbClr val="003043"/>
                </a:solidFill>
                <a:cs typeface="Lucida Sans Unicode"/>
              </a:rPr>
              <a:t>e</a:t>
            </a:r>
            <a:r>
              <a:rPr lang="es-ES" sz="1900" spc="-70" dirty="0" smtClean="0">
                <a:solidFill>
                  <a:srgbClr val="003043"/>
                </a:solidFill>
                <a:cs typeface="Lucida Sans Unicode"/>
              </a:rPr>
              <a:t> </a:t>
            </a:r>
            <a:r>
              <a:rPr lang="es-ES" sz="1900" spc="-15" dirty="0" smtClean="0">
                <a:solidFill>
                  <a:srgbClr val="003043"/>
                </a:solidFill>
                <a:cs typeface="Lucida Sans Unicode"/>
              </a:rPr>
              <a:t>implementación</a:t>
            </a:r>
            <a:endParaRPr lang="es-ES" sz="1900" dirty="0" smtClean="0">
              <a:cs typeface="Lucida Sans Unicode"/>
            </a:endParaRPr>
          </a:p>
          <a:p>
            <a:pPr marL="192405" indent="-179070" algn="just">
              <a:spcBef>
                <a:spcPts val="844"/>
              </a:spcBef>
              <a:buClr>
                <a:srgbClr val="869AAA"/>
              </a:buClr>
              <a:buSzPct val="144000"/>
              <a:buFont typeface="Lucida Sans Unicode"/>
              <a:buChar char="•"/>
              <a:tabLst>
                <a:tab pos="193040" algn="l"/>
              </a:tabLst>
            </a:pPr>
            <a:endParaRPr dirty="0">
              <a:cs typeface="Lucida Sans Unicode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298194" y="4247769"/>
            <a:ext cx="9467850" cy="248145"/>
          </a:xfrm>
          <a:prstGeom prst="rect">
            <a:avLst/>
          </a:prstGeom>
        </p:spPr>
        <p:txBody>
          <a:bodyPr vert="horz" wrap="square" lIns="0" tIns="400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315"/>
              </a:spcBef>
            </a:pPr>
            <a:endParaRPr sz="1350" dirty="0">
              <a:latin typeface="Lucida Sans Unicode"/>
              <a:cs typeface="Lucida Sans Unicode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616102" y="203722"/>
            <a:ext cx="3805937" cy="56682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b="1" spc="-5" dirty="0">
                <a:solidFill>
                  <a:srgbClr val="00646D"/>
                </a:solidFill>
                <a:cs typeface="Tahoma"/>
              </a:rPr>
              <a:t>Introducción</a:t>
            </a:r>
            <a:endParaRPr sz="3600" dirty="0">
              <a:cs typeface="Tahoma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511479" y="781688"/>
            <a:ext cx="2281937" cy="3206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s-ES" sz="2000" spc="-5" dirty="0"/>
              <a:t>SIMARIS </a:t>
            </a:r>
            <a:r>
              <a:rPr lang="es-ES" sz="2000" spc="-5" dirty="0" err="1"/>
              <a:t>design</a:t>
            </a:r>
            <a:endParaRPr sz="2000" spc="-90" dirty="0"/>
          </a:p>
        </p:txBody>
      </p:sp>
      <p:sp>
        <p:nvSpPr>
          <p:cNvPr id="4" name="object 4"/>
          <p:cNvSpPr txBox="1"/>
          <p:nvPr/>
        </p:nvSpPr>
        <p:spPr>
          <a:xfrm>
            <a:off x="511479" y="1295400"/>
            <a:ext cx="11299521" cy="548868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9270" algn="just">
              <a:spcBef>
                <a:spcPts val="100"/>
              </a:spcBef>
            </a:pPr>
            <a:r>
              <a:rPr lang="es-ES" sz="2000" b="1" spc="-5" dirty="0" smtClean="0">
                <a:solidFill>
                  <a:srgbClr val="EB780A"/>
                </a:solidFill>
                <a:latin typeface="Tahoma"/>
                <a:cs typeface="Tahoma"/>
              </a:rPr>
              <a:t>SIMARIS </a:t>
            </a:r>
            <a:r>
              <a:rPr lang="es-ES" sz="2000" b="1" spc="-5" dirty="0" err="1" smtClean="0">
                <a:solidFill>
                  <a:srgbClr val="EB780A"/>
                </a:solidFill>
                <a:latin typeface="Tahoma"/>
                <a:cs typeface="Tahoma"/>
              </a:rPr>
              <a:t>design</a:t>
            </a:r>
            <a:r>
              <a:rPr lang="es-ES" sz="2000" b="1" spc="-5" dirty="0" smtClean="0">
                <a:solidFill>
                  <a:srgbClr val="EB780A"/>
                </a:solidFill>
                <a:latin typeface="Tahoma"/>
                <a:cs typeface="Tahoma"/>
              </a:rPr>
              <a:t> </a:t>
            </a:r>
            <a:r>
              <a:rPr sz="2000" spc="-50" dirty="0" err="1" smtClean="0">
                <a:solidFill>
                  <a:srgbClr val="003043"/>
                </a:solidFill>
                <a:latin typeface="Lucida Sans Unicode"/>
                <a:cs typeface="Lucida Sans Unicode"/>
              </a:rPr>
              <a:t>permite</a:t>
            </a:r>
            <a:r>
              <a:rPr sz="2000" spc="-90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dimensionar</a:t>
            </a:r>
            <a:r>
              <a:rPr sz="2000" spc="-9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spc="-10" dirty="0">
                <a:solidFill>
                  <a:srgbClr val="003043"/>
                </a:solidFill>
                <a:latin typeface="Lucida Sans Unicode"/>
                <a:cs typeface="Lucida Sans Unicode"/>
              </a:rPr>
              <a:t>redes</a:t>
            </a:r>
            <a:r>
              <a:rPr sz="2000" spc="-9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spc="-25" dirty="0">
                <a:solidFill>
                  <a:srgbClr val="003043"/>
                </a:solidFill>
                <a:latin typeface="Lucida Sans Unicode"/>
                <a:cs typeface="Lucida Sans Unicode"/>
              </a:rPr>
              <a:t>eléctricas</a:t>
            </a:r>
            <a:r>
              <a:rPr sz="2000" spc="-9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basadas</a:t>
            </a:r>
            <a:r>
              <a:rPr sz="2000" spc="-9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dirty="0">
                <a:solidFill>
                  <a:srgbClr val="003043"/>
                </a:solidFill>
                <a:latin typeface="Lucida Sans Unicode"/>
                <a:cs typeface="Lucida Sans Unicode"/>
              </a:rPr>
              <a:t>en</a:t>
            </a:r>
            <a:r>
              <a:rPr sz="2000" spc="-9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spc="-25" dirty="0">
                <a:solidFill>
                  <a:srgbClr val="003043"/>
                </a:solidFill>
                <a:latin typeface="Lucida Sans Unicode"/>
                <a:cs typeface="Lucida Sans Unicode"/>
              </a:rPr>
              <a:t>productos</a:t>
            </a:r>
            <a:r>
              <a:rPr sz="2000" spc="-9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spc="-15" dirty="0">
                <a:solidFill>
                  <a:srgbClr val="003043"/>
                </a:solidFill>
                <a:latin typeface="Lucida Sans Unicode"/>
                <a:cs typeface="Lucida Sans Unicode"/>
              </a:rPr>
              <a:t>reales</a:t>
            </a:r>
            <a:r>
              <a:rPr sz="2000" spc="-9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spc="-10" dirty="0">
                <a:solidFill>
                  <a:srgbClr val="003043"/>
                </a:solidFill>
                <a:latin typeface="Lucida Sans Unicode"/>
                <a:cs typeface="Lucida Sans Unicode"/>
              </a:rPr>
              <a:t>que</a:t>
            </a:r>
            <a:r>
              <a:rPr sz="2000" spc="-9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spc="-5" dirty="0">
                <a:solidFill>
                  <a:srgbClr val="003043"/>
                </a:solidFill>
                <a:latin typeface="Lucida Sans Unicode"/>
                <a:cs typeface="Lucida Sans Unicode"/>
              </a:rPr>
              <a:t>van</a:t>
            </a:r>
            <a:r>
              <a:rPr sz="2000" spc="-9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spc="-20" dirty="0" err="1">
                <a:solidFill>
                  <a:srgbClr val="003043"/>
                </a:solidFill>
                <a:latin typeface="Lucida Sans Unicode"/>
                <a:cs typeface="Lucida Sans Unicode"/>
              </a:rPr>
              <a:t>desde</a:t>
            </a:r>
            <a:r>
              <a:rPr sz="2000" spc="-9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spc="-20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la</a:t>
            </a:r>
            <a:r>
              <a:rPr lang="es-ES" sz="2000" spc="-20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spc="-10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media</a:t>
            </a:r>
            <a:r>
              <a:rPr sz="2000" spc="-100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tensión</a:t>
            </a:r>
            <a:r>
              <a:rPr sz="2000" spc="-10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spc="-10" dirty="0">
                <a:solidFill>
                  <a:srgbClr val="003043"/>
                </a:solidFill>
                <a:latin typeface="Lucida Sans Unicode"/>
                <a:cs typeface="Lucida Sans Unicode"/>
              </a:rPr>
              <a:t>hasta</a:t>
            </a:r>
            <a:r>
              <a:rPr sz="2000" spc="-9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spc="-25" dirty="0">
                <a:solidFill>
                  <a:srgbClr val="003043"/>
                </a:solidFill>
                <a:latin typeface="Lucida Sans Unicode"/>
                <a:cs typeface="Lucida Sans Unicode"/>
              </a:rPr>
              <a:t>el</a:t>
            </a:r>
            <a:r>
              <a:rPr sz="2000" spc="-10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spc="-25" dirty="0">
                <a:solidFill>
                  <a:srgbClr val="003043"/>
                </a:solidFill>
                <a:latin typeface="Lucida Sans Unicode"/>
                <a:cs typeface="Lucida Sans Unicode"/>
              </a:rPr>
              <a:t>nivel</a:t>
            </a:r>
            <a:r>
              <a:rPr sz="2000" spc="-9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spc="-10" dirty="0">
                <a:solidFill>
                  <a:srgbClr val="003043"/>
                </a:solidFill>
                <a:latin typeface="Lucida Sans Unicode"/>
                <a:cs typeface="Lucida Sans Unicode"/>
              </a:rPr>
              <a:t>de</a:t>
            </a:r>
            <a:r>
              <a:rPr sz="2000" spc="-10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carga,</a:t>
            </a:r>
            <a:r>
              <a:rPr sz="2000" spc="-10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spc="-30" dirty="0">
                <a:solidFill>
                  <a:srgbClr val="003043"/>
                </a:solidFill>
                <a:latin typeface="Lucida Sans Unicode"/>
                <a:cs typeface="Lucida Sans Unicode"/>
              </a:rPr>
              <a:t>incluida</a:t>
            </a:r>
            <a:r>
              <a:rPr sz="2000" spc="-9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la</a:t>
            </a:r>
            <a:r>
              <a:rPr sz="2000" spc="-10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spc="-30" dirty="0">
                <a:solidFill>
                  <a:srgbClr val="003043"/>
                </a:solidFill>
                <a:latin typeface="Lucida Sans Unicode"/>
                <a:cs typeface="Lucida Sans Unicode"/>
              </a:rPr>
              <a:t>selección</a:t>
            </a:r>
            <a:r>
              <a:rPr sz="2000" spc="-10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spc="-15" dirty="0">
                <a:solidFill>
                  <a:srgbClr val="003043"/>
                </a:solidFill>
                <a:latin typeface="Lucida Sans Unicode"/>
                <a:cs typeface="Lucida Sans Unicode"/>
              </a:rPr>
              <a:t>automática</a:t>
            </a:r>
            <a:r>
              <a:rPr sz="2000" spc="-9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spc="-10" dirty="0">
                <a:solidFill>
                  <a:srgbClr val="003043"/>
                </a:solidFill>
                <a:latin typeface="Lucida Sans Unicode"/>
                <a:cs typeface="Lucida Sans Unicode"/>
              </a:rPr>
              <a:t>de</a:t>
            </a:r>
            <a:r>
              <a:rPr sz="2000" spc="-10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spc="-45" dirty="0">
                <a:solidFill>
                  <a:srgbClr val="003043"/>
                </a:solidFill>
                <a:latin typeface="Lucida Sans Unicode"/>
                <a:cs typeface="Lucida Sans Unicode"/>
              </a:rPr>
              <a:t>los</a:t>
            </a:r>
            <a:r>
              <a:rPr sz="2000" spc="-9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spc="-25" dirty="0">
                <a:solidFill>
                  <a:srgbClr val="003043"/>
                </a:solidFill>
                <a:latin typeface="Lucida Sans Unicode"/>
                <a:cs typeface="Lucida Sans Unicode"/>
              </a:rPr>
              <a:t>equipos</a:t>
            </a:r>
            <a:r>
              <a:rPr sz="2000" spc="-10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spc="-25" dirty="0" err="1">
                <a:solidFill>
                  <a:srgbClr val="003043"/>
                </a:solidFill>
                <a:latin typeface="Lucida Sans Unicode"/>
                <a:cs typeface="Lucida Sans Unicode"/>
              </a:rPr>
              <a:t>adecuados</a:t>
            </a:r>
            <a:r>
              <a:rPr sz="2000" spc="-25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.</a:t>
            </a:r>
            <a:endParaRPr lang="es-ES" sz="2000" spc="-25" dirty="0" smtClean="0">
              <a:solidFill>
                <a:srgbClr val="003043"/>
              </a:solidFill>
              <a:latin typeface="Lucida Sans Unicode"/>
              <a:cs typeface="Lucida Sans Unicode"/>
            </a:endParaRPr>
          </a:p>
          <a:p>
            <a:pPr marL="12700" marR="509270" algn="just">
              <a:spcBef>
                <a:spcPts val="100"/>
              </a:spcBef>
            </a:pPr>
            <a:endParaRPr sz="2000" dirty="0">
              <a:latin typeface="Lucida Sans Unicode"/>
              <a:cs typeface="Lucida Sans Unicode"/>
            </a:endParaRPr>
          </a:p>
          <a:p>
            <a:pPr marL="354965" marR="138430" indent="-342900" algn="just">
              <a:spcBef>
                <a:spcPts val="580"/>
              </a:spcBef>
              <a:buClr>
                <a:srgbClr val="869AAA"/>
              </a:buClr>
              <a:buSzPct val="123076"/>
              <a:buFont typeface="Wingdings" panose="05000000000000000000" pitchFamily="2" charset="2"/>
              <a:buChar char="Ø"/>
              <a:tabLst>
                <a:tab pos="191135" algn="l"/>
              </a:tabLst>
            </a:pPr>
            <a:r>
              <a:rPr sz="2000" spc="-15" dirty="0">
                <a:solidFill>
                  <a:srgbClr val="003043"/>
                </a:solidFill>
                <a:latin typeface="Lucida Sans Unicode"/>
                <a:cs typeface="Lucida Sans Unicode"/>
              </a:rPr>
              <a:t>El</a:t>
            </a:r>
            <a:r>
              <a:rPr sz="2000" spc="-7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spc="-15" dirty="0">
                <a:solidFill>
                  <a:srgbClr val="003043"/>
                </a:solidFill>
                <a:latin typeface="Lucida Sans Unicode"/>
                <a:cs typeface="Lucida Sans Unicode"/>
              </a:rPr>
              <a:t>equipo</a:t>
            </a:r>
            <a:r>
              <a:rPr sz="2000" spc="-7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spc="-10" dirty="0">
                <a:solidFill>
                  <a:srgbClr val="003043"/>
                </a:solidFill>
                <a:latin typeface="Lucida Sans Unicode"/>
                <a:cs typeface="Lucida Sans Unicode"/>
              </a:rPr>
              <a:t>está</a:t>
            </a:r>
            <a:r>
              <a:rPr sz="2000" spc="-6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spc="-15" dirty="0">
                <a:solidFill>
                  <a:srgbClr val="003043"/>
                </a:solidFill>
                <a:latin typeface="Lucida Sans Unicode"/>
                <a:cs typeface="Lucida Sans Unicode"/>
              </a:rPr>
              <a:t>dimensionado</a:t>
            </a:r>
            <a:r>
              <a:rPr sz="2000" spc="-7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spc="-5" dirty="0">
                <a:solidFill>
                  <a:srgbClr val="003043"/>
                </a:solidFill>
                <a:latin typeface="Lucida Sans Unicode"/>
                <a:cs typeface="Lucida Sans Unicode"/>
              </a:rPr>
              <a:t>de</a:t>
            </a:r>
            <a:r>
              <a:rPr sz="2000" spc="-6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spc="-10" dirty="0">
                <a:solidFill>
                  <a:srgbClr val="003043"/>
                </a:solidFill>
                <a:latin typeface="Lucida Sans Unicode"/>
                <a:cs typeface="Lucida Sans Unicode"/>
              </a:rPr>
              <a:t>acuerdo</a:t>
            </a:r>
            <a:r>
              <a:rPr sz="2000" spc="-7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con</a:t>
            </a:r>
            <a:r>
              <a:rPr sz="2000" spc="-7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spc="-25" dirty="0">
                <a:solidFill>
                  <a:srgbClr val="003043"/>
                </a:solidFill>
                <a:latin typeface="Lucida Sans Unicode"/>
                <a:cs typeface="Lucida Sans Unicode"/>
              </a:rPr>
              <a:t>las</a:t>
            </a:r>
            <a:r>
              <a:rPr sz="2000" spc="-6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spc="-15" dirty="0">
                <a:solidFill>
                  <a:srgbClr val="003043"/>
                </a:solidFill>
                <a:latin typeface="Lucida Sans Unicode"/>
                <a:cs typeface="Lucida Sans Unicode"/>
              </a:rPr>
              <a:t>reglas</a:t>
            </a:r>
            <a:r>
              <a:rPr sz="2000" spc="-7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spc="-15" dirty="0">
                <a:solidFill>
                  <a:srgbClr val="003043"/>
                </a:solidFill>
                <a:latin typeface="Lucida Sans Unicode"/>
                <a:cs typeface="Lucida Sans Unicode"/>
              </a:rPr>
              <a:t>aceptadas</a:t>
            </a:r>
            <a:r>
              <a:rPr sz="2000" spc="-6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spc="-5" dirty="0">
                <a:solidFill>
                  <a:srgbClr val="003043"/>
                </a:solidFill>
                <a:latin typeface="Lucida Sans Unicode"/>
                <a:cs typeface="Lucida Sans Unicode"/>
              </a:rPr>
              <a:t>de</a:t>
            </a:r>
            <a:r>
              <a:rPr sz="2000" spc="-7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spc="-10" dirty="0">
                <a:solidFill>
                  <a:srgbClr val="003043"/>
                </a:solidFill>
                <a:latin typeface="Lucida Sans Unicode"/>
                <a:cs typeface="Lucida Sans Unicode"/>
              </a:rPr>
              <a:t>buenas</a:t>
            </a:r>
            <a:r>
              <a:rPr sz="2000" spc="-7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prácticas</a:t>
            </a:r>
            <a:r>
              <a:rPr sz="2000" spc="-6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spc="-5" dirty="0">
                <a:solidFill>
                  <a:srgbClr val="003043"/>
                </a:solidFill>
                <a:latin typeface="Lucida Sans Unicode"/>
                <a:cs typeface="Lucida Sans Unicode"/>
              </a:rPr>
              <a:t>de</a:t>
            </a:r>
            <a:r>
              <a:rPr sz="2000" spc="-7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instalación</a:t>
            </a:r>
            <a:r>
              <a:rPr sz="2000" spc="-6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y</a:t>
            </a:r>
            <a:r>
              <a:rPr sz="2000" spc="-7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todos</a:t>
            </a:r>
            <a:r>
              <a:rPr sz="2000" spc="-6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spc="-35" dirty="0">
                <a:solidFill>
                  <a:srgbClr val="003043"/>
                </a:solidFill>
                <a:latin typeface="Lucida Sans Unicode"/>
                <a:cs typeface="Lucida Sans Unicode"/>
              </a:rPr>
              <a:t>los</a:t>
            </a:r>
            <a:r>
              <a:rPr sz="2000" spc="-7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spc="-10" dirty="0" err="1">
                <a:solidFill>
                  <a:srgbClr val="003043"/>
                </a:solidFill>
                <a:latin typeface="Lucida Sans Unicode"/>
                <a:cs typeface="Lucida Sans Unicode"/>
              </a:rPr>
              <a:t>estándares</a:t>
            </a:r>
            <a:r>
              <a:rPr sz="2000" spc="-7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spc="-25" dirty="0" err="1" smtClean="0">
                <a:solidFill>
                  <a:srgbClr val="003043"/>
                </a:solidFill>
                <a:latin typeface="Lucida Sans Unicode"/>
                <a:cs typeface="Lucida Sans Unicode"/>
              </a:rPr>
              <a:t>aplicables</a:t>
            </a:r>
            <a:r>
              <a:rPr lang="es-ES" sz="2000" spc="-25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spc="-35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(</a:t>
            </a:r>
            <a:r>
              <a:rPr sz="2000" spc="-35" dirty="0">
                <a:solidFill>
                  <a:srgbClr val="003043"/>
                </a:solidFill>
                <a:latin typeface="Lucida Sans Unicode"/>
                <a:cs typeface="Lucida Sans Unicode"/>
              </a:rPr>
              <a:t>VDE,</a:t>
            </a:r>
            <a:r>
              <a:rPr sz="2000" spc="-8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IEC</a:t>
            </a:r>
            <a:r>
              <a:rPr sz="2000" spc="-20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).</a:t>
            </a:r>
            <a:endParaRPr lang="es-ES" sz="2000" spc="-20" dirty="0" smtClean="0">
              <a:solidFill>
                <a:srgbClr val="003043"/>
              </a:solidFill>
              <a:latin typeface="Lucida Sans Unicode"/>
              <a:cs typeface="Lucida Sans Unicode"/>
            </a:endParaRPr>
          </a:p>
          <a:p>
            <a:pPr marL="354965" marR="138430" indent="-342900" algn="just">
              <a:spcBef>
                <a:spcPts val="580"/>
              </a:spcBef>
              <a:buClr>
                <a:srgbClr val="869AAA"/>
              </a:buClr>
              <a:buSzPct val="123076"/>
              <a:buFont typeface="Wingdings" panose="05000000000000000000" pitchFamily="2" charset="2"/>
              <a:buChar char="Ø"/>
              <a:tabLst>
                <a:tab pos="191135" algn="l"/>
              </a:tabLst>
            </a:pPr>
            <a:r>
              <a:rPr sz="2000" spc="-20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Los</a:t>
            </a:r>
            <a:r>
              <a:rPr sz="2000" spc="-55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spc="-15" dirty="0">
                <a:solidFill>
                  <a:srgbClr val="003043"/>
                </a:solidFill>
                <a:latin typeface="Lucida Sans Unicode"/>
                <a:cs typeface="Lucida Sans Unicode"/>
              </a:rPr>
              <a:t>modos</a:t>
            </a:r>
            <a:r>
              <a:rPr sz="2000" spc="-5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spc="-5" dirty="0">
                <a:solidFill>
                  <a:srgbClr val="003043"/>
                </a:solidFill>
                <a:latin typeface="Lucida Sans Unicode"/>
                <a:cs typeface="Lucida Sans Unicode"/>
              </a:rPr>
              <a:t>de</a:t>
            </a:r>
            <a:r>
              <a:rPr sz="2000" spc="-5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spc="-15" dirty="0">
                <a:solidFill>
                  <a:srgbClr val="003043"/>
                </a:solidFill>
                <a:latin typeface="Lucida Sans Unicode"/>
                <a:cs typeface="Lucida Sans Unicode"/>
              </a:rPr>
              <a:t>funcionamiento</a:t>
            </a:r>
            <a:r>
              <a:rPr sz="2000" spc="-5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spc="-5" dirty="0">
                <a:solidFill>
                  <a:srgbClr val="003043"/>
                </a:solidFill>
                <a:latin typeface="Lucida Sans Unicode"/>
                <a:cs typeface="Lucida Sans Unicode"/>
              </a:rPr>
              <a:t>de</a:t>
            </a:r>
            <a:r>
              <a:rPr sz="2000" spc="-5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spc="-15" dirty="0">
                <a:solidFill>
                  <a:srgbClr val="003043"/>
                </a:solidFill>
                <a:latin typeface="Lucida Sans Unicode"/>
                <a:cs typeface="Lucida Sans Unicode"/>
              </a:rPr>
              <a:t>la</a:t>
            </a:r>
            <a:r>
              <a:rPr sz="2000" spc="-5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spc="-5" dirty="0">
                <a:solidFill>
                  <a:srgbClr val="003043"/>
                </a:solidFill>
                <a:latin typeface="Lucida Sans Unicode"/>
                <a:cs typeface="Lucida Sans Unicode"/>
              </a:rPr>
              <a:t>red</a:t>
            </a:r>
            <a:r>
              <a:rPr sz="2000" spc="-5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spc="-15" dirty="0">
                <a:solidFill>
                  <a:srgbClr val="003043"/>
                </a:solidFill>
                <a:latin typeface="Lucida Sans Unicode"/>
                <a:cs typeface="Lucida Sans Unicode"/>
              </a:rPr>
              <a:t>y</a:t>
            </a:r>
            <a:r>
              <a:rPr sz="2000" spc="-5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las</a:t>
            </a:r>
            <a:r>
              <a:rPr sz="2000" spc="-5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condiciones</a:t>
            </a:r>
            <a:r>
              <a:rPr sz="2000" spc="-5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spc="-5" dirty="0">
                <a:solidFill>
                  <a:srgbClr val="003043"/>
                </a:solidFill>
                <a:latin typeface="Lucida Sans Unicode"/>
                <a:cs typeface="Lucida Sans Unicode"/>
              </a:rPr>
              <a:t>de</a:t>
            </a:r>
            <a:r>
              <a:rPr sz="2000" spc="-5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spc="-15" dirty="0" err="1">
                <a:solidFill>
                  <a:srgbClr val="003043"/>
                </a:solidFill>
                <a:latin typeface="Lucida Sans Unicode"/>
                <a:cs typeface="Lucida Sans Unicode"/>
              </a:rPr>
              <a:t>conmutación</a:t>
            </a:r>
            <a:r>
              <a:rPr sz="2000" spc="-5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lang="es-ES" sz="2000" spc="-15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se puede</a:t>
            </a:r>
            <a:r>
              <a:rPr sz="2000" spc="-5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n</a:t>
            </a:r>
            <a:r>
              <a:rPr sz="2000" spc="-55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spc="-15" dirty="0">
                <a:solidFill>
                  <a:srgbClr val="003043"/>
                </a:solidFill>
                <a:latin typeface="Lucida Sans Unicode"/>
                <a:cs typeface="Lucida Sans Unicode"/>
              </a:rPr>
              <a:t>definir</a:t>
            </a:r>
            <a:r>
              <a:rPr sz="2000" spc="-5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spc="-10" dirty="0">
                <a:solidFill>
                  <a:srgbClr val="003043"/>
                </a:solidFill>
                <a:latin typeface="Lucida Sans Unicode"/>
                <a:cs typeface="Lucida Sans Unicode"/>
              </a:rPr>
              <a:t>según</a:t>
            </a:r>
            <a:r>
              <a:rPr sz="2000" spc="-5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spc="-15" dirty="0">
                <a:solidFill>
                  <a:srgbClr val="003043"/>
                </a:solidFill>
                <a:latin typeface="Lucida Sans Unicode"/>
                <a:cs typeface="Lucida Sans Unicode"/>
              </a:rPr>
              <a:t>se</a:t>
            </a:r>
            <a:r>
              <a:rPr sz="2000" spc="-5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spc="-15" dirty="0" err="1" smtClean="0">
                <a:solidFill>
                  <a:srgbClr val="003043"/>
                </a:solidFill>
                <a:latin typeface="Lucida Sans Unicode"/>
                <a:cs typeface="Lucida Sans Unicode"/>
              </a:rPr>
              <a:t>desee</a:t>
            </a:r>
            <a:r>
              <a:rPr sz="2000" spc="-15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.</a:t>
            </a:r>
            <a:endParaRPr lang="es-ES" sz="2000" spc="-15" dirty="0" smtClean="0">
              <a:solidFill>
                <a:srgbClr val="003043"/>
              </a:solidFill>
              <a:latin typeface="Lucida Sans Unicode"/>
              <a:cs typeface="Lucida Sans Unicode"/>
            </a:endParaRPr>
          </a:p>
          <a:p>
            <a:pPr marL="354965" marR="138430" indent="-342900" algn="just">
              <a:spcBef>
                <a:spcPts val="580"/>
              </a:spcBef>
              <a:buClr>
                <a:srgbClr val="869AAA"/>
              </a:buClr>
              <a:buSzPct val="123076"/>
              <a:buFont typeface="Wingdings" panose="05000000000000000000" pitchFamily="2" charset="2"/>
              <a:buChar char="Ø"/>
              <a:tabLst>
                <a:tab pos="191135" algn="l"/>
              </a:tabLst>
            </a:pPr>
            <a:r>
              <a:rPr sz="2000" spc="-20" dirty="0" err="1" smtClean="0">
                <a:solidFill>
                  <a:srgbClr val="003043"/>
                </a:solidFill>
                <a:latin typeface="Lucida Sans Unicode"/>
                <a:cs typeface="Lucida Sans Unicode"/>
              </a:rPr>
              <a:t>Selección</a:t>
            </a:r>
            <a:r>
              <a:rPr sz="2000" spc="-80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spc="-15" dirty="0">
                <a:solidFill>
                  <a:srgbClr val="003043"/>
                </a:solidFill>
                <a:latin typeface="Lucida Sans Unicode"/>
                <a:cs typeface="Lucida Sans Unicode"/>
              </a:rPr>
              <a:t>automática</a:t>
            </a:r>
            <a:r>
              <a:rPr sz="2000" spc="-7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spc="-10" dirty="0">
                <a:solidFill>
                  <a:srgbClr val="003043"/>
                </a:solidFill>
                <a:latin typeface="Lucida Sans Unicode"/>
                <a:cs typeface="Lucida Sans Unicode"/>
              </a:rPr>
              <a:t>de</a:t>
            </a:r>
            <a:r>
              <a:rPr sz="2000" spc="-7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equipos</a:t>
            </a:r>
            <a:r>
              <a:rPr sz="2000" spc="-7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spc="-15" dirty="0">
                <a:solidFill>
                  <a:srgbClr val="003043"/>
                </a:solidFill>
                <a:latin typeface="Lucida Sans Unicode"/>
                <a:cs typeface="Lucida Sans Unicode"/>
              </a:rPr>
              <a:t>adecuados</a:t>
            </a:r>
            <a:r>
              <a:rPr sz="2000" spc="-7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dirty="0">
                <a:solidFill>
                  <a:srgbClr val="003043"/>
                </a:solidFill>
                <a:latin typeface="Lucida Sans Unicode"/>
                <a:cs typeface="Lucida Sans Unicode"/>
              </a:rPr>
              <a:t>en</a:t>
            </a:r>
            <a:r>
              <a:rPr sz="2000" spc="-8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spc="-10" dirty="0" err="1">
                <a:solidFill>
                  <a:srgbClr val="003043"/>
                </a:solidFill>
                <a:latin typeface="Lucida Sans Unicode"/>
                <a:cs typeface="Lucida Sans Unicode"/>
              </a:rPr>
              <a:t>redes</a:t>
            </a:r>
            <a:r>
              <a:rPr sz="2000" spc="-7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spc="-15" dirty="0" err="1" smtClean="0">
                <a:solidFill>
                  <a:srgbClr val="003043"/>
                </a:solidFill>
                <a:latin typeface="Lucida Sans Unicode"/>
                <a:cs typeface="Lucida Sans Unicode"/>
              </a:rPr>
              <a:t>radiales</a:t>
            </a:r>
            <a:endParaRPr lang="es-ES" sz="2000" spc="-15" dirty="0" smtClean="0">
              <a:solidFill>
                <a:srgbClr val="003043"/>
              </a:solidFill>
              <a:latin typeface="Lucida Sans Unicode"/>
              <a:cs typeface="Lucida Sans Unicode"/>
            </a:endParaRPr>
          </a:p>
          <a:p>
            <a:pPr marL="354965" marR="138430" indent="-342900" algn="just">
              <a:spcBef>
                <a:spcPts val="580"/>
              </a:spcBef>
              <a:buClr>
                <a:srgbClr val="869AAA"/>
              </a:buClr>
              <a:buSzPct val="123076"/>
              <a:buFont typeface="Wingdings" panose="05000000000000000000" pitchFamily="2" charset="2"/>
              <a:buChar char="Ø"/>
              <a:tabLst>
                <a:tab pos="191135" algn="l"/>
              </a:tabLst>
            </a:pPr>
            <a:r>
              <a:rPr sz="2000" spc="-35" dirty="0" err="1" smtClean="0">
                <a:solidFill>
                  <a:srgbClr val="003043"/>
                </a:solidFill>
                <a:latin typeface="Lucida Sans Unicode"/>
                <a:cs typeface="Lucida Sans Unicode"/>
              </a:rPr>
              <a:t>Cálculo</a:t>
            </a:r>
            <a:r>
              <a:rPr sz="2000" spc="-70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spc="-10" dirty="0">
                <a:solidFill>
                  <a:srgbClr val="003043"/>
                </a:solidFill>
                <a:latin typeface="Lucida Sans Unicode"/>
                <a:cs typeface="Lucida Sans Unicode"/>
              </a:rPr>
              <a:t>de</a:t>
            </a:r>
            <a:r>
              <a:rPr sz="2000" spc="-7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spc="-15" dirty="0">
                <a:solidFill>
                  <a:srgbClr val="003043"/>
                </a:solidFill>
                <a:latin typeface="Lucida Sans Unicode"/>
                <a:cs typeface="Lucida Sans Unicode"/>
              </a:rPr>
              <a:t>corrientes</a:t>
            </a:r>
            <a:r>
              <a:rPr sz="2000" spc="-7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spc="-10" dirty="0">
                <a:solidFill>
                  <a:srgbClr val="003043"/>
                </a:solidFill>
                <a:latin typeface="Lucida Sans Unicode"/>
                <a:cs typeface="Lucida Sans Unicode"/>
              </a:rPr>
              <a:t>de</a:t>
            </a:r>
            <a:r>
              <a:rPr sz="2000" spc="-7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spc="-25" dirty="0">
                <a:solidFill>
                  <a:srgbClr val="003043"/>
                </a:solidFill>
                <a:latin typeface="Lucida Sans Unicode"/>
                <a:cs typeface="Lucida Sans Unicode"/>
              </a:rPr>
              <a:t>cortocircuito,</a:t>
            </a:r>
            <a:r>
              <a:rPr sz="2000" spc="-7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spc="-35" dirty="0">
                <a:solidFill>
                  <a:srgbClr val="003043"/>
                </a:solidFill>
                <a:latin typeface="Lucida Sans Unicode"/>
                <a:cs typeface="Lucida Sans Unicode"/>
              </a:rPr>
              <a:t>flujos</a:t>
            </a:r>
            <a:r>
              <a:rPr sz="2000" spc="-7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spc="-10" dirty="0">
                <a:solidFill>
                  <a:srgbClr val="003043"/>
                </a:solidFill>
                <a:latin typeface="Lucida Sans Unicode"/>
                <a:cs typeface="Lucida Sans Unicode"/>
              </a:rPr>
              <a:t>de</a:t>
            </a:r>
            <a:r>
              <a:rPr sz="2000" spc="-7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spc="-10" dirty="0">
                <a:solidFill>
                  <a:srgbClr val="003043"/>
                </a:solidFill>
                <a:latin typeface="Lucida Sans Unicode"/>
                <a:cs typeface="Lucida Sans Unicode"/>
              </a:rPr>
              <a:t>carga</a:t>
            </a:r>
            <a:r>
              <a:rPr sz="2000" spc="-7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spc="-30" dirty="0">
                <a:solidFill>
                  <a:srgbClr val="003043"/>
                </a:solidFill>
                <a:latin typeface="Lucida Sans Unicode"/>
                <a:cs typeface="Lucida Sans Unicode"/>
              </a:rPr>
              <a:t>simétricos,</a:t>
            </a:r>
            <a:r>
              <a:rPr sz="2000" spc="-7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spc="-25" dirty="0">
                <a:solidFill>
                  <a:srgbClr val="003043"/>
                </a:solidFill>
                <a:latin typeface="Lucida Sans Unicode"/>
                <a:cs typeface="Lucida Sans Unicode"/>
              </a:rPr>
              <a:t>caídas</a:t>
            </a:r>
            <a:r>
              <a:rPr sz="2000" spc="-7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spc="-10" dirty="0">
                <a:solidFill>
                  <a:srgbClr val="003043"/>
                </a:solidFill>
                <a:latin typeface="Lucida Sans Unicode"/>
                <a:cs typeface="Lucida Sans Unicode"/>
              </a:rPr>
              <a:t>de</a:t>
            </a:r>
            <a:r>
              <a:rPr sz="2000" spc="-7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tensión</a:t>
            </a:r>
            <a:r>
              <a:rPr sz="2000" spc="-7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y</a:t>
            </a:r>
            <a:r>
              <a:rPr sz="2000" spc="-7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spc="-15" dirty="0">
                <a:solidFill>
                  <a:srgbClr val="003043"/>
                </a:solidFill>
                <a:latin typeface="Lucida Sans Unicode"/>
                <a:cs typeface="Lucida Sans Unicode"/>
              </a:rPr>
              <a:t>balances</a:t>
            </a:r>
            <a:r>
              <a:rPr sz="2000" spc="-7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spc="-10" dirty="0">
                <a:solidFill>
                  <a:srgbClr val="003043"/>
                </a:solidFill>
                <a:latin typeface="Lucida Sans Unicode"/>
                <a:cs typeface="Lucida Sans Unicode"/>
              </a:rPr>
              <a:t>de</a:t>
            </a:r>
            <a:r>
              <a:rPr sz="2000" spc="-7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spc="-5" dirty="0">
                <a:solidFill>
                  <a:srgbClr val="003043"/>
                </a:solidFill>
                <a:latin typeface="Lucida Sans Unicode"/>
                <a:cs typeface="Lucida Sans Unicode"/>
              </a:rPr>
              <a:t>energía</a:t>
            </a:r>
            <a:r>
              <a:rPr sz="2000" spc="-7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dirty="0">
                <a:solidFill>
                  <a:srgbClr val="003043"/>
                </a:solidFill>
                <a:latin typeface="Lucida Sans Unicode"/>
                <a:cs typeface="Lucida Sans Unicode"/>
              </a:rPr>
              <a:t>en</a:t>
            </a:r>
            <a:r>
              <a:rPr sz="2000" spc="-7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spc="-10" dirty="0" err="1">
                <a:solidFill>
                  <a:srgbClr val="003043"/>
                </a:solidFill>
                <a:latin typeface="Lucida Sans Unicode"/>
                <a:cs typeface="Lucida Sans Unicode"/>
              </a:rPr>
              <a:t>redes</a:t>
            </a:r>
            <a:r>
              <a:rPr sz="2000" spc="-7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spc="-15" dirty="0" err="1" smtClean="0">
                <a:solidFill>
                  <a:srgbClr val="003043"/>
                </a:solidFill>
                <a:latin typeface="Lucida Sans Unicode"/>
                <a:cs typeface="Lucida Sans Unicode"/>
              </a:rPr>
              <a:t>radiales</a:t>
            </a:r>
            <a:endParaRPr lang="es-ES" sz="2000" spc="-15" dirty="0" smtClean="0">
              <a:solidFill>
                <a:srgbClr val="003043"/>
              </a:solidFill>
              <a:latin typeface="Lucida Sans Unicode"/>
              <a:cs typeface="Lucida Sans Unicode"/>
            </a:endParaRPr>
          </a:p>
          <a:p>
            <a:pPr marL="354965" marR="138430" indent="-342900" algn="just">
              <a:spcBef>
                <a:spcPts val="580"/>
              </a:spcBef>
              <a:buClr>
                <a:srgbClr val="869AAA"/>
              </a:buClr>
              <a:buSzPct val="123076"/>
              <a:buFont typeface="Wingdings" panose="05000000000000000000" pitchFamily="2" charset="2"/>
              <a:buChar char="Ø"/>
              <a:tabLst>
                <a:tab pos="191135" algn="l"/>
              </a:tabLst>
            </a:pPr>
            <a:r>
              <a:rPr sz="2000" spc="-20" dirty="0" err="1" smtClean="0">
                <a:solidFill>
                  <a:srgbClr val="003043"/>
                </a:solidFill>
                <a:latin typeface="Lucida Sans Unicode"/>
                <a:cs typeface="Lucida Sans Unicode"/>
              </a:rPr>
              <a:t>Consideración</a:t>
            </a:r>
            <a:r>
              <a:rPr sz="2000" spc="-75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spc="-5" dirty="0">
                <a:solidFill>
                  <a:srgbClr val="003043"/>
                </a:solidFill>
                <a:latin typeface="Lucida Sans Unicode"/>
                <a:cs typeface="Lucida Sans Unicode"/>
              </a:rPr>
              <a:t>de</a:t>
            </a:r>
            <a:r>
              <a:rPr sz="2000" spc="-7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spc="-15" dirty="0">
                <a:solidFill>
                  <a:srgbClr val="003043"/>
                </a:solidFill>
                <a:latin typeface="Lucida Sans Unicode"/>
                <a:cs typeface="Lucida Sans Unicode"/>
              </a:rPr>
              <a:t>la</a:t>
            </a:r>
            <a:r>
              <a:rPr sz="2000" spc="-7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spc="-20" dirty="0" err="1">
                <a:solidFill>
                  <a:srgbClr val="003043"/>
                </a:solidFill>
                <a:latin typeface="Lucida Sans Unicode"/>
                <a:cs typeface="Lucida Sans Unicode"/>
              </a:rPr>
              <a:t>protección</a:t>
            </a:r>
            <a:r>
              <a:rPr sz="2000" spc="-7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spc="-15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personal,</a:t>
            </a:r>
            <a:r>
              <a:rPr sz="2000" spc="-70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spc="-5" dirty="0">
                <a:solidFill>
                  <a:srgbClr val="003043"/>
                </a:solidFill>
                <a:latin typeface="Lucida Sans Unicode"/>
                <a:cs typeface="Lucida Sans Unicode"/>
              </a:rPr>
              <a:t>de</a:t>
            </a:r>
            <a:r>
              <a:rPr sz="2000" spc="-7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cortocircuito</a:t>
            </a:r>
            <a:r>
              <a:rPr sz="2000" spc="-7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y</a:t>
            </a:r>
            <a:r>
              <a:rPr sz="2000" spc="-7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spc="-5" dirty="0">
                <a:solidFill>
                  <a:srgbClr val="003043"/>
                </a:solidFill>
                <a:latin typeface="Lucida Sans Unicode"/>
                <a:cs typeface="Lucida Sans Unicode"/>
              </a:rPr>
              <a:t>de</a:t>
            </a:r>
            <a:r>
              <a:rPr sz="2000" spc="-7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spc="-10" dirty="0" err="1" smtClean="0">
                <a:solidFill>
                  <a:srgbClr val="003043"/>
                </a:solidFill>
                <a:latin typeface="Lucida Sans Unicode"/>
                <a:cs typeface="Lucida Sans Unicode"/>
              </a:rPr>
              <a:t>sobrecarga</a:t>
            </a:r>
            <a:r>
              <a:rPr lang="es-ES" sz="2000" spc="-10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lang="es-ES" sz="2000" spc="-15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requerida</a:t>
            </a:r>
            <a:endParaRPr lang="es-ES" sz="2000" spc="-10" dirty="0" smtClean="0">
              <a:solidFill>
                <a:srgbClr val="003043"/>
              </a:solidFill>
              <a:latin typeface="Lucida Sans Unicode"/>
              <a:cs typeface="Lucida Sans Unicode"/>
            </a:endParaRPr>
          </a:p>
          <a:p>
            <a:pPr marL="354965" marR="138430" indent="-342900" algn="just">
              <a:spcBef>
                <a:spcPts val="580"/>
              </a:spcBef>
              <a:buClr>
                <a:srgbClr val="869AAA"/>
              </a:buClr>
              <a:buSzPct val="123076"/>
              <a:buFont typeface="Wingdings" panose="05000000000000000000" pitchFamily="2" charset="2"/>
              <a:buChar char="Ø"/>
              <a:tabLst>
                <a:tab pos="191135" algn="l"/>
              </a:tabLst>
            </a:pPr>
            <a:r>
              <a:rPr sz="2000" spc="-15" dirty="0" err="1" smtClean="0">
                <a:solidFill>
                  <a:srgbClr val="003043"/>
                </a:solidFill>
                <a:latin typeface="Lucida Sans Unicode"/>
                <a:cs typeface="Lucida Sans Unicode"/>
              </a:rPr>
              <a:t>Posible</a:t>
            </a:r>
            <a:r>
              <a:rPr sz="2000" spc="-75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consideración</a:t>
            </a:r>
            <a:r>
              <a:rPr sz="2000" spc="-7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spc="-10" dirty="0">
                <a:solidFill>
                  <a:srgbClr val="003043"/>
                </a:solidFill>
                <a:latin typeface="Lucida Sans Unicode"/>
                <a:cs typeface="Lucida Sans Unicode"/>
              </a:rPr>
              <a:t>de</a:t>
            </a:r>
            <a:r>
              <a:rPr sz="2000" spc="-7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la</a:t>
            </a:r>
            <a:r>
              <a:rPr sz="2000" spc="-7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lang="es-ES" sz="2000" spc="-20" dirty="0" err="1" smtClean="0">
                <a:solidFill>
                  <a:srgbClr val="003043"/>
                </a:solidFill>
                <a:latin typeface="Lucida Sans Unicode"/>
                <a:cs typeface="Lucida Sans Unicode"/>
              </a:rPr>
              <a:t>endurancia</a:t>
            </a:r>
            <a:r>
              <a:rPr sz="2000" spc="-75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spc="-25" dirty="0">
                <a:solidFill>
                  <a:srgbClr val="003043"/>
                </a:solidFill>
                <a:latin typeface="Lucida Sans Unicode"/>
                <a:cs typeface="Lucida Sans Unicode"/>
              </a:rPr>
              <a:t>funcional,</a:t>
            </a:r>
            <a:r>
              <a:rPr sz="2000" spc="-7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spc="-25" dirty="0">
                <a:solidFill>
                  <a:srgbClr val="003043"/>
                </a:solidFill>
                <a:latin typeface="Lucida Sans Unicode"/>
                <a:cs typeface="Lucida Sans Unicode"/>
              </a:rPr>
              <a:t>así</a:t>
            </a:r>
            <a:r>
              <a:rPr sz="2000" spc="-7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como</a:t>
            </a:r>
            <a:r>
              <a:rPr sz="2000" spc="-7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protección</a:t>
            </a:r>
            <a:r>
              <a:rPr sz="2000" spc="-7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spc="-10" dirty="0">
                <a:solidFill>
                  <a:srgbClr val="003043"/>
                </a:solidFill>
                <a:latin typeface="Lucida Sans Unicode"/>
                <a:cs typeface="Lucida Sans Unicode"/>
              </a:rPr>
              <a:t>contra</a:t>
            </a:r>
            <a:r>
              <a:rPr sz="2000" spc="-7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spc="-15" dirty="0">
                <a:solidFill>
                  <a:srgbClr val="003043"/>
                </a:solidFill>
                <a:latin typeface="Lucida Sans Unicode"/>
                <a:cs typeface="Lucida Sans Unicode"/>
              </a:rPr>
              <a:t>rayos</a:t>
            </a:r>
            <a:r>
              <a:rPr sz="2000" spc="-7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y</a:t>
            </a:r>
            <a:r>
              <a:rPr sz="2000" spc="-7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spc="-15" dirty="0" err="1" smtClean="0">
                <a:solidFill>
                  <a:srgbClr val="003043"/>
                </a:solidFill>
                <a:latin typeface="Lucida Sans Unicode"/>
                <a:cs typeface="Lucida Sans Unicode"/>
              </a:rPr>
              <a:t>sobretensiones</a:t>
            </a:r>
            <a:endParaRPr lang="es-ES" sz="2000" spc="-15" dirty="0" smtClean="0">
              <a:solidFill>
                <a:srgbClr val="003043"/>
              </a:solidFill>
              <a:latin typeface="Lucida Sans Unicode"/>
              <a:cs typeface="Lucida Sans Unicode"/>
            </a:endParaRPr>
          </a:p>
          <a:p>
            <a:pPr marL="354965" marR="138430" indent="-342900" algn="just">
              <a:spcBef>
                <a:spcPts val="580"/>
              </a:spcBef>
              <a:buClr>
                <a:srgbClr val="869AAA"/>
              </a:buClr>
              <a:buSzPct val="123076"/>
              <a:buFont typeface="Wingdings" panose="05000000000000000000" pitchFamily="2" charset="2"/>
              <a:buChar char="Ø"/>
              <a:tabLst>
                <a:tab pos="191135" algn="l"/>
              </a:tabLst>
            </a:pPr>
            <a:r>
              <a:rPr sz="2000" spc="-20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Los</a:t>
            </a:r>
            <a:r>
              <a:rPr sz="2000" spc="-55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spc="-15" dirty="0">
                <a:solidFill>
                  <a:srgbClr val="003043"/>
                </a:solidFill>
                <a:latin typeface="Lucida Sans Unicode"/>
                <a:cs typeface="Lucida Sans Unicode"/>
              </a:rPr>
              <a:t>sistemas</a:t>
            </a:r>
            <a:r>
              <a:rPr sz="2000" spc="-5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spc="-5" dirty="0">
                <a:solidFill>
                  <a:srgbClr val="003043"/>
                </a:solidFill>
                <a:latin typeface="Lucida Sans Unicode"/>
                <a:cs typeface="Lucida Sans Unicode"/>
              </a:rPr>
              <a:t>de</a:t>
            </a:r>
            <a:r>
              <a:rPr sz="2000" spc="-5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canalizaciones</a:t>
            </a:r>
            <a:r>
              <a:rPr sz="2000" spc="-5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spc="-15" dirty="0">
                <a:solidFill>
                  <a:srgbClr val="003043"/>
                </a:solidFill>
                <a:latin typeface="Lucida Sans Unicode"/>
                <a:cs typeface="Lucida Sans Unicode"/>
              </a:rPr>
              <a:t>eléctricas</a:t>
            </a:r>
            <a:r>
              <a:rPr sz="2000" spc="-5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spc="-10" dirty="0">
                <a:solidFill>
                  <a:srgbClr val="003043"/>
                </a:solidFill>
                <a:latin typeface="Lucida Sans Unicode"/>
                <a:cs typeface="Lucida Sans Unicode"/>
              </a:rPr>
              <a:t>prefabricadas</a:t>
            </a:r>
            <a:r>
              <a:rPr sz="2000" spc="-5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dirty="0">
                <a:solidFill>
                  <a:srgbClr val="003043"/>
                </a:solidFill>
                <a:latin typeface="Lucida Sans Unicode"/>
                <a:cs typeface="Lucida Sans Unicode"/>
              </a:rPr>
              <a:t>para</a:t>
            </a:r>
            <a:r>
              <a:rPr sz="2000" spc="-5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spc="-15" dirty="0">
                <a:solidFill>
                  <a:srgbClr val="003043"/>
                </a:solidFill>
                <a:latin typeface="Lucida Sans Unicode"/>
                <a:cs typeface="Lucida Sans Unicode"/>
              </a:rPr>
              <a:t>transmisión</a:t>
            </a:r>
            <a:r>
              <a:rPr sz="2000" spc="-5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spc="-15" dirty="0">
                <a:solidFill>
                  <a:srgbClr val="003043"/>
                </a:solidFill>
                <a:latin typeface="Lucida Sans Unicode"/>
                <a:cs typeface="Lucida Sans Unicode"/>
              </a:rPr>
              <a:t>y</a:t>
            </a:r>
            <a:r>
              <a:rPr sz="2000" spc="-5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distribución</a:t>
            </a:r>
            <a:r>
              <a:rPr sz="2000" spc="-5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spc="-5" dirty="0">
                <a:solidFill>
                  <a:srgbClr val="003043"/>
                </a:solidFill>
                <a:latin typeface="Lucida Sans Unicode"/>
                <a:cs typeface="Lucida Sans Unicode"/>
              </a:rPr>
              <a:t>de</a:t>
            </a:r>
            <a:r>
              <a:rPr sz="2000" spc="-5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spc="-5" dirty="0" err="1">
                <a:solidFill>
                  <a:srgbClr val="003043"/>
                </a:solidFill>
                <a:latin typeface="Lucida Sans Unicode"/>
                <a:cs typeface="Lucida Sans Unicode"/>
              </a:rPr>
              <a:t>energía</a:t>
            </a:r>
            <a:r>
              <a:rPr sz="2000" spc="-5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spc="-10" dirty="0" err="1" smtClean="0">
                <a:solidFill>
                  <a:srgbClr val="003043"/>
                </a:solidFill>
                <a:latin typeface="Lucida Sans Unicode"/>
                <a:cs typeface="Lucida Sans Unicode"/>
              </a:rPr>
              <a:t>también</a:t>
            </a:r>
            <a:r>
              <a:rPr lang="es-ES" sz="2000" spc="-55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 se puede</a:t>
            </a:r>
            <a:r>
              <a:rPr sz="2000" spc="-5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n</a:t>
            </a:r>
            <a:r>
              <a:rPr sz="2000" spc="-50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spc="-10" dirty="0">
                <a:solidFill>
                  <a:srgbClr val="003043"/>
                </a:solidFill>
                <a:latin typeface="Lucida Sans Unicode"/>
                <a:cs typeface="Lucida Sans Unicode"/>
              </a:rPr>
              <a:t>integrarse</a:t>
            </a:r>
            <a:r>
              <a:rPr sz="2000" spc="-5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dirty="0">
                <a:solidFill>
                  <a:srgbClr val="003043"/>
                </a:solidFill>
                <a:latin typeface="Lucida Sans Unicode"/>
                <a:cs typeface="Lucida Sans Unicode"/>
              </a:rPr>
              <a:t>en</a:t>
            </a:r>
            <a:r>
              <a:rPr sz="2000" spc="-5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su</a:t>
            </a:r>
            <a:r>
              <a:rPr sz="2000" spc="-5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spc="-20" dirty="0" err="1">
                <a:solidFill>
                  <a:srgbClr val="003043"/>
                </a:solidFill>
                <a:latin typeface="Lucida Sans Unicode"/>
                <a:cs typeface="Lucida Sans Unicode"/>
              </a:rPr>
              <a:t>planificación</a:t>
            </a:r>
            <a:r>
              <a:rPr sz="2000" spc="-20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.</a:t>
            </a:r>
            <a:endParaRPr sz="2000" dirty="0">
              <a:latin typeface="Lucida Sans Unicode"/>
              <a:cs typeface="Lucida Sans Unicode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616102" y="203722"/>
            <a:ext cx="3805937" cy="56682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b="1" spc="-5" dirty="0">
                <a:solidFill>
                  <a:srgbClr val="00646D"/>
                </a:solidFill>
                <a:cs typeface="Tahoma"/>
              </a:rPr>
              <a:t>Introducción</a:t>
            </a:r>
            <a:endParaRPr sz="3600" dirty="0">
              <a:cs typeface="Tahoma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511479" y="781688"/>
            <a:ext cx="2281937" cy="3206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s-ES" sz="2000" spc="-5" dirty="0"/>
              <a:t>SIMARIS </a:t>
            </a:r>
            <a:r>
              <a:rPr lang="es-ES" sz="2000" spc="-5" dirty="0" err="1"/>
              <a:t>design</a:t>
            </a:r>
            <a:endParaRPr sz="2000" spc="-90" dirty="0"/>
          </a:p>
        </p:txBody>
      </p:sp>
      <p:sp>
        <p:nvSpPr>
          <p:cNvPr id="4" name="object 4"/>
          <p:cNvSpPr txBox="1"/>
          <p:nvPr/>
        </p:nvSpPr>
        <p:spPr>
          <a:xfrm>
            <a:off x="511479" y="1676400"/>
            <a:ext cx="11299521" cy="470641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4965" indent="-342900" algn="just">
              <a:lnSpc>
                <a:spcPct val="100000"/>
              </a:lnSpc>
              <a:spcBef>
                <a:spcPts val="515"/>
              </a:spcBef>
              <a:buClr>
                <a:srgbClr val="869AAA"/>
              </a:buClr>
              <a:buSzPct val="114285"/>
              <a:buFont typeface="Wingdings" panose="05000000000000000000" pitchFamily="2" charset="2"/>
              <a:buChar char="Ø"/>
              <a:tabLst>
                <a:tab pos="191135" algn="l"/>
              </a:tabLst>
            </a:pPr>
            <a:r>
              <a:rPr sz="2000" spc="-15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Las</a:t>
            </a:r>
            <a:r>
              <a:rPr sz="2000" spc="-85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spc="-10" dirty="0">
                <a:solidFill>
                  <a:srgbClr val="003043"/>
                </a:solidFill>
                <a:latin typeface="Lucida Sans Unicode"/>
                <a:cs typeface="Lucida Sans Unicode"/>
              </a:rPr>
              <a:t>redes</a:t>
            </a:r>
            <a:r>
              <a:rPr sz="2000" spc="-8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spc="-20" dirty="0" err="1">
                <a:solidFill>
                  <a:srgbClr val="003043"/>
                </a:solidFill>
                <a:latin typeface="Lucida Sans Unicode"/>
                <a:cs typeface="Lucida Sans Unicode"/>
              </a:rPr>
              <a:t>aisladas</a:t>
            </a:r>
            <a:r>
              <a:rPr sz="2000" spc="-8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lang="es-ES" sz="2000" spc="-20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se puede</a:t>
            </a:r>
            <a:r>
              <a:rPr sz="2000" spc="-5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n</a:t>
            </a:r>
            <a:r>
              <a:rPr sz="2000" spc="-80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spc="-25" dirty="0">
                <a:solidFill>
                  <a:srgbClr val="003043"/>
                </a:solidFill>
                <a:latin typeface="Lucida Sans Unicode"/>
                <a:cs typeface="Lucida Sans Unicode"/>
              </a:rPr>
              <a:t>planificar</a:t>
            </a:r>
            <a:r>
              <a:rPr sz="2000" spc="-8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y</a:t>
            </a:r>
            <a:r>
              <a:rPr sz="2000" spc="-8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spc="-10" dirty="0" err="1" smtClean="0">
                <a:solidFill>
                  <a:srgbClr val="003043"/>
                </a:solidFill>
                <a:latin typeface="Lucida Sans Unicode"/>
                <a:cs typeface="Lucida Sans Unicode"/>
              </a:rPr>
              <a:t>mostrar</a:t>
            </a:r>
            <a:endParaRPr lang="es-ES" sz="2000" spc="-10" dirty="0" smtClean="0">
              <a:solidFill>
                <a:srgbClr val="003043"/>
              </a:solidFill>
              <a:latin typeface="Lucida Sans Unicode"/>
              <a:cs typeface="Lucida Sans Unicode"/>
            </a:endParaRPr>
          </a:p>
          <a:p>
            <a:pPr marL="354965" indent="-342900" algn="just">
              <a:lnSpc>
                <a:spcPct val="100000"/>
              </a:lnSpc>
              <a:spcBef>
                <a:spcPts val="515"/>
              </a:spcBef>
              <a:buClr>
                <a:srgbClr val="869AAA"/>
              </a:buClr>
              <a:buSzPct val="114285"/>
              <a:buFont typeface="Wingdings" panose="05000000000000000000" pitchFamily="2" charset="2"/>
              <a:buChar char="Ø"/>
              <a:tabLst>
                <a:tab pos="191135" algn="l"/>
              </a:tabLst>
            </a:pPr>
            <a:endParaRPr lang="es-ES" sz="2000" spc="-10" dirty="0" smtClean="0">
              <a:solidFill>
                <a:srgbClr val="003043"/>
              </a:solidFill>
              <a:latin typeface="Lucida Sans Unicode"/>
              <a:cs typeface="Lucida Sans Unicode"/>
            </a:endParaRPr>
          </a:p>
          <a:p>
            <a:pPr marL="354965" indent="-342900" algn="just">
              <a:lnSpc>
                <a:spcPct val="100000"/>
              </a:lnSpc>
              <a:spcBef>
                <a:spcPts val="515"/>
              </a:spcBef>
              <a:buClr>
                <a:srgbClr val="869AAA"/>
              </a:buClr>
              <a:buSzPct val="114285"/>
              <a:buFont typeface="Wingdings" panose="05000000000000000000" pitchFamily="2" charset="2"/>
              <a:buChar char="Ø"/>
              <a:tabLst>
                <a:tab pos="191135" algn="l"/>
              </a:tabLst>
            </a:pPr>
            <a:r>
              <a:rPr sz="2000" spc="-25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Los</a:t>
            </a:r>
            <a:r>
              <a:rPr sz="2000" spc="-65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spc="-15" dirty="0">
                <a:solidFill>
                  <a:srgbClr val="003043"/>
                </a:solidFill>
                <a:latin typeface="Lucida Sans Unicode"/>
                <a:cs typeface="Lucida Sans Unicode"/>
              </a:rPr>
              <a:t>tableros</a:t>
            </a:r>
            <a:r>
              <a:rPr sz="2000" spc="-6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spc="-5" dirty="0">
                <a:solidFill>
                  <a:srgbClr val="003043"/>
                </a:solidFill>
                <a:latin typeface="Lucida Sans Unicode"/>
                <a:cs typeface="Lucida Sans Unicode"/>
              </a:rPr>
              <a:t>de</a:t>
            </a:r>
            <a:r>
              <a:rPr sz="2000" spc="-6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spc="-25" dirty="0" err="1">
                <a:solidFill>
                  <a:srgbClr val="003043"/>
                </a:solidFill>
                <a:latin typeface="Lucida Sans Unicode"/>
                <a:cs typeface="Lucida Sans Unicode"/>
              </a:rPr>
              <a:t>distribución</a:t>
            </a:r>
            <a:r>
              <a:rPr sz="2000" spc="-6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lang="es-ES" sz="2000" spc="-20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se puede</a:t>
            </a:r>
            <a:r>
              <a:rPr sz="2000" spc="-5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n</a:t>
            </a:r>
            <a:r>
              <a:rPr sz="2000" spc="-65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dirty="0">
                <a:solidFill>
                  <a:srgbClr val="003043"/>
                </a:solidFill>
                <a:latin typeface="Lucida Sans Unicode"/>
                <a:cs typeface="Lucida Sans Unicode"/>
              </a:rPr>
              <a:t>mapear</a:t>
            </a:r>
            <a:r>
              <a:rPr sz="2000" spc="-6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como</a:t>
            </a:r>
            <a:r>
              <a:rPr sz="2000" spc="-6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impedancias</a:t>
            </a:r>
            <a:r>
              <a:rPr sz="2000" spc="-6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spc="-15" dirty="0">
                <a:solidFill>
                  <a:srgbClr val="003043"/>
                </a:solidFill>
                <a:latin typeface="Lucida Sans Unicode"/>
                <a:cs typeface="Lucida Sans Unicode"/>
              </a:rPr>
              <a:t>equivalentes</a:t>
            </a:r>
            <a:r>
              <a:rPr sz="2000" spc="-6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spc="-5" dirty="0">
                <a:solidFill>
                  <a:srgbClr val="003043"/>
                </a:solidFill>
                <a:latin typeface="Lucida Sans Unicode"/>
                <a:cs typeface="Lucida Sans Unicode"/>
              </a:rPr>
              <a:t>que</a:t>
            </a:r>
            <a:r>
              <a:rPr sz="2000" spc="-6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lang="es-ES" sz="2000" spc="-20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se puede</a:t>
            </a:r>
            <a:r>
              <a:rPr sz="2000" spc="-5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n</a:t>
            </a:r>
            <a:r>
              <a:rPr sz="2000" spc="-65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spc="-15" dirty="0">
                <a:solidFill>
                  <a:srgbClr val="003043"/>
                </a:solidFill>
                <a:latin typeface="Lucida Sans Unicode"/>
                <a:cs typeface="Lucida Sans Unicode"/>
              </a:rPr>
              <a:t>incorporar</a:t>
            </a:r>
            <a:r>
              <a:rPr sz="2000" spc="-6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dirty="0">
                <a:solidFill>
                  <a:srgbClr val="003043"/>
                </a:solidFill>
                <a:latin typeface="Lucida Sans Unicode"/>
                <a:cs typeface="Lucida Sans Unicode"/>
              </a:rPr>
              <a:t>en</a:t>
            </a:r>
            <a:r>
              <a:rPr sz="2000" spc="-6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el</a:t>
            </a:r>
            <a:r>
              <a:rPr sz="2000" spc="-6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spc="-30" dirty="0">
                <a:solidFill>
                  <a:srgbClr val="003043"/>
                </a:solidFill>
                <a:latin typeface="Lucida Sans Unicode"/>
                <a:cs typeface="Lucida Sans Unicode"/>
              </a:rPr>
              <a:t>cálculo,</a:t>
            </a:r>
            <a:r>
              <a:rPr sz="2000" spc="-6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spc="-10" dirty="0" err="1">
                <a:solidFill>
                  <a:srgbClr val="003043"/>
                </a:solidFill>
                <a:latin typeface="Lucida Sans Unicode"/>
                <a:cs typeface="Lucida Sans Unicode"/>
              </a:rPr>
              <a:t>actuando</a:t>
            </a:r>
            <a:r>
              <a:rPr sz="2000" spc="-6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spc="-20" dirty="0" err="1" smtClean="0">
                <a:solidFill>
                  <a:srgbClr val="003043"/>
                </a:solidFill>
                <a:latin typeface="Lucida Sans Unicode"/>
                <a:cs typeface="Lucida Sans Unicode"/>
              </a:rPr>
              <a:t>como</a:t>
            </a:r>
            <a:r>
              <a:rPr lang="es-ES" sz="2000" spc="-20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spc="-25" dirty="0" err="1" smtClean="0">
                <a:solidFill>
                  <a:srgbClr val="003043"/>
                </a:solidFill>
                <a:latin typeface="Lucida Sans Unicode"/>
                <a:cs typeface="Lucida Sans Unicode"/>
              </a:rPr>
              <a:t>sustitutos</a:t>
            </a:r>
            <a:r>
              <a:rPr sz="2000" spc="-80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spc="-5" dirty="0">
                <a:solidFill>
                  <a:srgbClr val="003043"/>
                </a:solidFill>
                <a:latin typeface="Lucida Sans Unicode"/>
                <a:cs typeface="Lucida Sans Unicode"/>
              </a:rPr>
              <a:t>de</a:t>
            </a:r>
            <a:r>
              <a:rPr sz="2000" spc="-7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spc="-10" dirty="0">
                <a:solidFill>
                  <a:srgbClr val="003043"/>
                </a:solidFill>
                <a:latin typeface="Lucida Sans Unicode"/>
                <a:cs typeface="Lucida Sans Unicode"/>
              </a:rPr>
              <a:t>partes</a:t>
            </a:r>
            <a:r>
              <a:rPr sz="2000" spc="-7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spc="-5" dirty="0">
                <a:solidFill>
                  <a:srgbClr val="003043"/>
                </a:solidFill>
                <a:latin typeface="Lucida Sans Unicode"/>
                <a:cs typeface="Lucida Sans Unicode"/>
              </a:rPr>
              <a:t>de</a:t>
            </a:r>
            <a:r>
              <a:rPr sz="2000" spc="-7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spc="-15" dirty="0">
                <a:solidFill>
                  <a:srgbClr val="003043"/>
                </a:solidFill>
                <a:latin typeface="Lucida Sans Unicode"/>
                <a:cs typeface="Lucida Sans Unicode"/>
              </a:rPr>
              <a:t>la</a:t>
            </a:r>
            <a:r>
              <a:rPr sz="2000" spc="-7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spc="-5" dirty="0">
                <a:solidFill>
                  <a:srgbClr val="003043"/>
                </a:solidFill>
                <a:latin typeface="Lucida Sans Unicode"/>
                <a:cs typeface="Lucida Sans Unicode"/>
              </a:rPr>
              <a:t>red</a:t>
            </a:r>
            <a:r>
              <a:rPr sz="2000" spc="-7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spc="-5" dirty="0">
                <a:solidFill>
                  <a:srgbClr val="003043"/>
                </a:solidFill>
                <a:latin typeface="Lucida Sans Unicode"/>
                <a:cs typeface="Lucida Sans Unicode"/>
              </a:rPr>
              <a:t>que</a:t>
            </a:r>
            <a:r>
              <a:rPr sz="2000" spc="-7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dirty="0">
                <a:solidFill>
                  <a:srgbClr val="003043"/>
                </a:solidFill>
                <a:latin typeface="Lucida Sans Unicode"/>
                <a:cs typeface="Lucida Sans Unicode"/>
              </a:rPr>
              <a:t>aún</a:t>
            </a:r>
            <a:r>
              <a:rPr sz="2000" spc="-7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spc="-10" dirty="0">
                <a:solidFill>
                  <a:srgbClr val="003043"/>
                </a:solidFill>
                <a:latin typeface="Lucida Sans Unicode"/>
                <a:cs typeface="Lucida Sans Unicode"/>
              </a:rPr>
              <a:t>no</a:t>
            </a:r>
            <a:r>
              <a:rPr sz="2000" spc="-7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lang="es-ES" sz="2000" spc="-20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se puede</a:t>
            </a:r>
            <a:r>
              <a:rPr sz="2000" spc="-5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n</a:t>
            </a:r>
            <a:r>
              <a:rPr sz="2000" spc="-75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especificar</a:t>
            </a:r>
            <a:r>
              <a:rPr sz="2000" spc="-7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con</a:t>
            </a:r>
            <a:r>
              <a:rPr sz="2000" spc="-7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spc="-5" dirty="0">
                <a:solidFill>
                  <a:srgbClr val="003043"/>
                </a:solidFill>
                <a:latin typeface="Lucida Sans Unicode"/>
                <a:cs typeface="Lucida Sans Unicode"/>
              </a:rPr>
              <a:t>mayor</a:t>
            </a:r>
            <a:r>
              <a:rPr sz="2000" spc="-7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spc="-25" dirty="0" err="1" smtClean="0">
                <a:solidFill>
                  <a:srgbClr val="003043"/>
                </a:solidFill>
                <a:latin typeface="Lucida Sans Unicode"/>
                <a:cs typeface="Lucida Sans Unicode"/>
              </a:rPr>
              <a:t>precisión</a:t>
            </a:r>
            <a:r>
              <a:rPr sz="2000" spc="-25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.</a:t>
            </a:r>
            <a:endParaRPr lang="es-ES" sz="2000" spc="-25" dirty="0" smtClean="0">
              <a:solidFill>
                <a:srgbClr val="003043"/>
              </a:solidFill>
              <a:latin typeface="Lucida Sans Unicode"/>
              <a:cs typeface="Lucida Sans Unicode"/>
            </a:endParaRPr>
          </a:p>
          <a:p>
            <a:pPr marL="354965" indent="-342900" algn="just">
              <a:lnSpc>
                <a:spcPct val="100000"/>
              </a:lnSpc>
              <a:spcBef>
                <a:spcPts val="515"/>
              </a:spcBef>
              <a:buClr>
                <a:srgbClr val="869AAA"/>
              </a:buClr>
              <a:buSzPct val="114285"/>
              <a:buFont typeface="Wingdings" panose="05000000000000000000" pitchFamily="2" charset="2"/>
              <a:buChar char="Ø"/>
              <a:tabLst>
                <a:tab pos="191135" algn="l"/>
              </a:tabLst>
            </a:pPr>
            <a:endParaRPr lang="es-ES" sz="2000" spc="-25" dirty="0" smtClean="0">
              <a:solidFill>
                <a:srgbClr val="003043"/>
              </a:solidFill>
              <a:latin typeface="Lucida Sans Unicode"/>
              <a:cs typeface="Lucida Sans Unicode"/>
            </a:endParaRPr>
          </a:p>
          <a:p>
            <a:pPr marL="354965" indent="-342900" algn="just">
              <a:lnSpc>
                <a:spcPct val="100000"/>
              </a:lnSpc>
              <a:spcBef>
                <a:spcPts val="515"/>
              </a:spcBef>
              <a:buClr>
                <a:srgbClr val="869AAA"/>
              </a:buClr>
              <a:buSzPct val="114285"/>
              <a:buFont typeface="Wingdings" panose="05000000000000000000" pitchFamily="2" charset="2"/>
              <a:buChar char="Ø"/>
              <a:tabLst>
                <a:tab pos="191135" algn="l"/>
              </a:tabLst>
            </a:pPr>
            <a:r>
              <a:rPr sz="2000" spc="20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Para</a:t>
            </a:r>
            <a:r>
              <a:rPr sz="2000" spc="-55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spc="-10" dirty="0">
                <a:solidFill>
                  <a:srgbClr val="003043"/>
                </a:solidFill>
                <a:latin typeface="Lucida Sans Unicode"/>
                <a:cs typeface="Lucida Sans Unicode"/>
              </a:rPr>
              <a:t>documentar</a:t>
            </a:r>
            <a:r>
              <a:rPr sz="2000" spc="-5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spc="-30" dirty="0">
                <a:solidFill>
                  <a:srgbClr val="003043"/>
                </a:solidFill>
                <a:latin typeface="Lucida Sans Unicode"/>
                <a:cs typeface="Lucida Sans Unicode"/>
              </a:rPr>
              <a:t>los</a:t>
            </a:r>
            <a:r>
              <a:rPr sz="2000" spc="-5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resultados,</a:t>
            </a:r>
            <a:r>
              <a:rPr sz="2000" spc="-5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spc="-15" dirty="0">
                <a:solidFill>
                  <a:srgbClr val="003043"/>
                </a:solidFill>
                <a:latin typeface="Lucida Sans Unicode"/>
                <a:cs typeface="Lucida Sans Unicode"/>
              </a:rPr>
              <a:t>se</a:t>
            </a:r>
            <a:r>
              <a:rPr sz="2000" spc="-5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spc="-15" dirty="0">
                <a:solidFill>
                  <a:srgbClr val="003043"/>
                </a:solidFill>
                <a:latin typeface="Lucida Sans Unicode"/>
                <a:cs typeface="Lucida Sans Unicode"/>
              </a:rPr>
              <a:t>proporciona</a:t>
            </a:r>
            <a:r>
              <a:rPr sz="2000" spc="-5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dirty="0">
                <a:solidFill>
                  <a:srgbClr val="003043"/>
                </a:solidFill>
                <a:latin typeface="Lucida Sans Unicode"/>
                <a:cs typeface="Lucida Sans Unicode"/>
              </a:rPr>
              <a:t>una</a:t>
            </a:r>
            <a:r>
              <a:rPr sz="2000" spc="-5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spc="-15" dirty="0">
                <a:solidFill>
                  <a:srgbClr val="003043"/>
                </a:solidFill>
                <a:latin typeface="Lucida Sans Unicode"/>
                <a:cs typeface="Lucida Sans Unicode"/>
              </a:rPr>
              <a:t>amplia</a:t>
            </a:r>
            <a:r>
              <a:rPr sz="2000" spc="-5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spc="-10" dirty="0">
                <a:solidFill>
                  <a:srgbClr val="003043"/>
                </a:solidFill>
                <a:latin typeface="Lucida Sans Unicode"/>
                <a:cs typeface="Lucida Sans Unicode"/>
              </a:rPr>
              <a:t>variedad</a:t>
            </a:r>
            <a:r>
              <a:rPr sz="2000" spc="-5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spc="-5" dirty="0">
                <a:solidFill>
                  <a:srgbClr val="003043"/>
                </a:solidFill>
                <a:latin typeface="Lucida Sans Unicode"/>
                <a:cs typeface="Lucida Sans Unicode"/>
              </a:rPr>
              <a:t>de</a:t>
            </a:r>
            <a:r>
              <a:rPr sz="2000" spc="-5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opciones</a:t>
            </a:r>
            <a:r>
              <a:rPr sz="2000" spc="-5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spc="-5" dirty="0">
                <a:solidFill>
                  <a:srgbClr val="003043"/>
                </a:solidFill>
                <a:latin typeface="Lucida Sans Unicode"/>
                <a:cs typeface="Lucida Sans Unicode"/>
              </a:rPr>
              <a:t>de</a:t>
            </a:r>
            <a:r>
              <a:rPr sz="2000" spc="-5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spc="-25" dirty="0">
                <a:solidFill>
                  <a:srgbClr val="003043"/>
                </a:solidFill>
                <a:latin typeface="Lucida Sans Unicode"/>
                <a:cs typeface="Lucida Sans Unicode"/>
              </a:rPr>
              <a:t>salida,</a:t>
            </a:r>
            <a:r>
              <a:rPr sz="2000" spc="-5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spc="-10" dirty="0">
                <a:solidFill>
                  <a:srgbClr val="003043"/>
                </a:solidFill>
                <a:latin typeface="Lucida Sans Unicode"/>
                <a:cs typeface="Lucida Sans Unicode"/>
              </a:rPr>
              <a:t>por</a:t>
            </a:r>
            <a:r>
              <a:rPr sz="2000" spc="-5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ejemplo,</a:t>
            </a:r>
            <a:r>
              <a:rPr sz="2000" spc="-5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dirty="0">
                <a:solidFill>
                  <a:srgbClr val="003043"/>
                </a:solidFill>
                <a:latin typeface="Lucida Sans Unicode"/>
                <a:cs typeface="Lucida Sans Unicode"/>
              </a:rPr>
              <a:t>para</a:t>
            </a:r>
            <a:r>
              <a:rPr sz="2000" spc="-5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spc="-15" dirty="0">
                <a:solidFill>
                  <a:srgbClr val="003043"/>
                </a:solidFill>
                <a:latin typeface="Lucida Sans Unicode"/>
                <a:cs typeface="Lucida Sans Unicode"/>
              </a:rPr>
              <a:t>el</a:t>
            </a:r>
            <a:r>
              <a:rPr sz="2000" spc="-5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análisis</a:t>
            </a:r>
            <a:r>
              <a:rPr sz="2000" spc="-5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spc="-15" dirty="0">
                <a:solidFill>
                  <a:srgbClr val="003043"/>
                </a:solidFill>
                <a:latin typeface="Lucida Sans Unicode"/>
                <a:cs typeface="Lucida Sans Unicode"/>
              </a:rPr>
              <a:t>y</a:t>
            </a:r>
            <a:r>
              <a:rPr sz="2000" spc="-5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spc="-15" dirty="0">
                <a:solidFill>
                  <a:srgbClr val="003043"/>
                </a:solidFill>
                <a:latin typeface="Lucida Sans Unicode"/>
                <a:cs typeface="Lucida Sans Unicode"/>
              </a:rPr>
              <a:t>la</a:t>
            </a:r>
            <a:r>
              <a:rPr sz="2000" spc="-5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spc="-25" dirty="0">
                <a:solidFill>
                  <a:srgbClr val="003043"/>
                </a:solidFill>
                <a:latin typeface="Lucida Sans Unicode"/>
                <a:cs typeface="Lucida Sans Unicode"/>
              </a:rPr>
              <a:t>optimización</a:t>
            </a:r>
            <a:r>
              <a:rPr sz="2000" spc="-5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spc="-5" dirty="0">
                <a:solidFill>
                  <a:srgbClr val="003043"/>
                </a:solidFill>
                <a:latin typeface="Lucida Sans Unicode"/>
                <a:cs typeface="Lucida Sans Unicode"/>
              </a:rPr>
              <a:t>de</a:t>
            </a:r>
            <a:r>
              <a:rPr sz="2000" spc="-5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spc="-15" dirty="0">
                <a:solidFill>
                  <a:srgbClr val="003043"/>
                </a:solidFill>
                <a:latin typeface="Lucida Sans Unicode"/>
                <a:cs typeface="Lucida Sans Unicode"/>
              </a:rPr>
              <a:t>la</a:t>
            </a:r>
            <a:r>
              <a:rPr sz="2000" spc="-5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spc="-20" dirty="0" err="1" smtClean="0">
                <a:solidFill>
                  <a:srgbClr val="003043"/>
                </a:solidFill>
                <a:latin typeface="Lucida Sans Unicode"/>
                <a:cs typeface="Lucida Sans Unicode"/>
              </a:rPr>
              <a:t>eficiencia</a:t>
            </a:r>
            <a:r>
              <a:rPr lang="es-ES" sz="2000" spc="-20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spc="-10" dirty="0" err="1" smtClean="0">
                <a:solidFill>
                  <a:srgbClr val="003043"/>
                </a:solidFill>
                <a:latin typeface="Lucida Sans Unicode"/>
                <a:cs typeface="Lucida Sans Unicode"/>
              </a:rPr>
              <a:t>energética</a:t>
            </a:r>
            <a:r>
              <a:rPr sz="2000" spc="-70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spc="-5" dirty="0">
                <a:solidFill>
                  <a:srgbClr val="003043"/>
                </a:solidFill>
                <a:latin typeface="Lucida Sans Unicode"/>
                <a:cs typeface="Lucida Sans Unicode"/>
              </a:rPr>
              <a:t>de</a:t>
            </a:r>
            <a:r>
              <a:rPr sz="2000" spc="-6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spc="-15" dirty="0">
                <a:solidFill>
                  <a:srgbClr val="003043"/>
                </a:solidFill>
                <a:latin typeface="Lucida Sans Unicode"/>
                <a:cs typeface="Lucida Sans Unicode"/>
              </a:rPr>
              <a:t>la</a:t>
            </a:r>
            <a:r>
              <a:rPr sz="2000" spc="-6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spc="-5" dirty="0">
                <a:solidFill>
                  <a:srgbClr val="003043"/>
                </a:solidFill>
                <a:latin typeface="Lucida Sans Unicode"/>
                <a:cs typeface="Lucida Sans Unicode"/>
              </a:rPr>
              <a:t>red</a:t>
            </a:r>
            <a:r>
              <a:rPr sz="2000" spc="-6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spc="-20" dirty="0" err="1" smtClean="0">
                <a:solidFill>
                  <a:srgbClr val="003043"/>
                </a:solidFill>
                <a:latin typeface="Lucida Sans Unicode"/>
                <a:cs typeface="Lucida Sans Unicode"/>
              </a:rPr>
              <a:t>planificada</a:t>
            </a:r>
            <a:r>
              <a:rPr sz="2000" spc="-20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.</a:t>
            </a:r>
            <a:endParaRPr lang="es-ES" sz="2000" spc="-20" dirty="0" smtClean="0">
              <a:solidFill>
                <a:srgbClr val="003043"/>
              </a:solidFill>
              <a:latin typeface="Lucida Sans Unicode"/>
              <a:cs typeface="Lucida Sans Unicode"/>
            </a:endParaRPr>
          </a:p>
          <a:p>
            <a:pPr marL="354965" indent="-342900" algn="just">
              <a:lnSpc>
                <a:spcPct val="100000"/>
              </a:lnSpc>
              <a:spcBef>
                <a:spcPts val="515"/>
              </a:spcBef>
              <a:buClr>
                <a:srgbClr val="869AAA"/>
              </a:buClr>
              <a:buSzPct val="114285"/>
              <a:buFont typeface="Wingdings" panose="05000000000000000000" pitchFamily="2" charset="2"/>
              <a:buChar char="Ø"/>
              <a:tabLst>
                <a:tab pos="191135" algn="l"/>
              </a:tabLst>
            </a:pPr>
            <a:endParaRPr lang="es-ES" sz="2000" spc="-20" dirty="0" smtClean="0">
              <a:solidFill>
                <a:srgbClr val="003043"/>
              </a:solidFill>
              <a:latin typeface="Lucida Sans Unicode"/>
              <a:cs typeface="Lucida Sans Unicode"/>
            </a:endParaRPr>
          </a:p>
          <a:p>
            <a:pPr marL="354965" indent="-342900" algn="just">
              <a:lnSpc>
                <a:spcPct val="100000"/>
              </a:lnSpc>
              <a:spcBef>
                <a:spcPts val="515"/>
              </a:spcBef>
              <a:buClr>
                <a:srgbClr val="869AAA"/>
              </a:buClr>
              <a:buSzPct val="114285"/>
              <a:buFont typeface="Wingdings" panose="05000000000000000000" pitchFamily="2" charset="2"/>
              <a:buChar char="Ø"/>
              <a:tabLst>
                <a:tab pos="191135" algn="l"/>
              </a:tabLst>
            </a:pPr>
            <a:r>
              <a:rPr sz="2000" spc="15" dirty="0" err="1" smtClean="0">
                <a:solidFill>
                  <a:srgbClr val="003043"/>
                </a:solidFill>
                <a:latin typeface="Lucida Sans Unicode"/>
                <a:cs typeface="Lucida Sans Unicode"/>
              </a:rPr>
              <a:t>Una</a:t>
            </a:r>
            <a:r>
              <a:rPr sz="2000" spc="15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spc="-5" dirty="0">
                <a:solidFill>
                  <a:srgbClr val="003043"/>
                </a:solidFill>
                <a:latin typeface="Lucida Sans Unicode"/>
                <a:cs typeface="Lucida Sans Unicode"/>
              </a:rPr>
              <a:t>variante de </a:t>
            </a:r>
            <a:r>
              <a:rPr sz="2000"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salida </a:t>
            </a:r>
            <a:r>
              <a:rPr sz="2000" spc="-25" dirty="0">
                <a:solidFill>
                  <a:srgbClr val="003043"/>
                </a:solidFill>
                <a:latin typeface="Lucida Sans Unicode"/>
                <a:cs typeface="Lucida Sans Unicode"/>
              </a:rPr>
              <a:t>útil </a:t>
            </a:r>
            <a:r>
              <a:rPr sz="2000" spc="-15" dirty="0">
                <a:solidFill>
                  <a:srgbClr val="003043"/>
                </a:solidFill>
                <a:latin typeface="Lucida Sans Unicode"/>
                <a:cs typeface="Lucida Sans Unicode"/>
              </a:rPr>
              <a:t>es el archivo </a:t>
            </a:r>
            <a:r>
              <a:rPr sz="2000" spc="-5" dirty="0">
                <a:solidFill>
                  <a:srgbClr val="003043"/>
                </a:solidFill>
                <a:latin typeface="Lucida Sans Unicode"/>
                <a:cs typeface="Lucida Sans Unicode"/>
              </a:rPr>
              <a:t>de </a:t>
            </a:r>
            <a:r>
              <a:rPr sz="2000"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exportación </a:t>
            </a:r>
            <a:r>
              <a:rPr sz="2000" spc="-5" dirty="0">
                <a:solidFill>
                  <a:srgbClr val="003043"/>
                </a:solidFill>
                <a:latin typeface="Lucida Sans Unicode"/>
                <a:cs typeface="Lucida Sans Unicode"/>
              </a:rPr>
              <a:t>de </a:t>
            </a:r>
            <a:r>
              <a:rPr sz="2000"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su </a:t>
            </a:r>
            <a:r>
              <a:rPr sz="2000" spc="-15" dirty="0">
                <a:solidFill>
                  <a:srgbClr val="003043"/>
                </a:solidFill>
                <a:latin typeface="Lucida Sans Unicode"/>
                <a:cs typeface="Lucida Sans Unicode"/>
              </a:rPr>
              <a:t>proyecto </a:t>
            </a:r>
            <a:r>
              <a:rPr sz="2000" dirty="0">
                <a:solidFill>
                  <a:srgbClr val="003043"/>
                </a:solidFill>
                <a:latin typeface="Lucida Sans Unicode"/>
                <a:cs typeface="Lucida Sans Unicode"/>
              </a:rPr>
              <a:t>para </a:t>
            </a:r>
            <a:r>
              <a:rPr sz="2000"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su </a:t>
            </a:r>
            <a:r>
              <a:rPr sz="2000" spc="-15" dirty="0">
                <a:solidFill>
                  <a:srgbClr val="003043"/>
                </a:solidFill>
                <a:latin typeface="Lucida Sans Unicode"/>
                <a:cs typeface="Lucida Sans Unicode"/>
              </a:rPr>
              <a:t>posterior </a:t>
            </a:r>
            <a:r>
              <a:rPr sz="2000" spc="-15" dirty="0" err="1">
                <a:solidFill>
                  <a:srgbClr val="003043"/>
                </a:solidFill>
                <a:latin typeface="Lucida Sans Unicode"/>
                <a:cs typeface="Lucida Sans Unicode"/>
              </a:rPr>
              <a:t>procesamiento</a:t>
            </a:r>
            <a:r>
              <a:rPr sz="2000" spc="-1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dirty="0" err="1" smtClean="0">
                <a:solidFill>
                  <a:srgbClr val="003043"/>
                </a:solidFill>
                <a:latin typeface="Lucida Sans Unicode"/>
                <a:cs typeface="Lucida Sans Unicode"/>
              </a:rPr>
              <a:t>en</a:t>
            </a:r>
            <a:r>
              <a:rPr lang="es-ES" sz="2000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lang="es-ES" sz="2000" b="1" dirty="0" smtClean="0">
                <a:solidFill>
                  <a:srgbClr val="EB780A"/>
                </a:solidFill>
                <a:latin typeface="Tahoma"/>
                <a:cs typeface="Tahoma"/>
              </a:rPr>
              <a:t>SIMARIS </a:t>
            </a:r>
            <a:r>
              <a:rPr lang="es-ES" sz="2000" b="1" dirty="0" err="1" smtClean="0">
                <a:solidFill>
                  <a:srgbClr val="EB780A"/>
                </a:solidFill>
                <a:latin typeface="Tahoma"/>
                <a:cs typeface="Tahoma"/>
              </a:rPr>
              <a:t>project</a:t>
            </a:r>
            <a:r>
              <a:rPr sz="2000" spc="-65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. </a:t>
            </a:r>
            <a:r>
              <a:rPr sz="2000" spc="-15" dirty="0">
                <a:solidFill>
                  <a:srgbClr val="003043"/>
                </a:solidFill>
                <a:latin typeface="Lucida Sans Unicode"/>
                <a:cs typeface="Lucida Sans Unicode"/>
              </a:rPr>
              <a:t>Esto </a:t>
            </a:r>
            <a:r>
              <a:rPr sz="2000" spc="-25" dirty="0" err="1">
                <a:solidFill>
                  <a:srgbClr val="003043"/>
                </a:solidFill>
                <a:latin typeface="Lucida Sans Unicode"/>
                <a:cs typeface="Lucida Sans Unicode"/>
              </a:rPr>
              <a:t>facilita</a:t>
            </a:r>
            <a:r>
              <a:rPr sz="2000" spc="-2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spc="-15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la</a:t>
            </a:r>
            <a:r>
              <a:rPr lang="es-ES" sz="2000" spc="-15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spc="-10" dirty="0" err="1" smtClean="0">
                <a:solidFill>
                  <a:srgbClr val="003043"/>
                </a:solidFill>
                <a:latin typeface="Lucida Sans Unicode"/>
                <a:cs typeface="Lucida Sans Unicode"/>
              </a:rPr>
              <a:t>determinación</a:t>
            </a:r>
            <a:r>
              <a:rPr sz="2000" spc="-70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spc="-5" dirty="0">
                <a:solidFill>
                  <a:srgbClr val="003043"/>
                </a:solidFill>
                <a:latin typeface="Lucida Sans Unicode"/>
                <a:cs typeface="Lucida Sans Unicode"/>
              </a:rPr>
              <a:t>de</a:t>
            </a:r>
            <a:r>
              <a:rPr sz="2000" spc="-6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spc="-30" dirty="0">
                <a:solidFill>
                  <a:srgbClr val="003043"/>
                </a:solidFill>
                <a:latin typeface="Lucida Sans Unicode"/>
                <a:cs typeface="Lucida Sans Unicode"/>
              </a:rPr>
              <a:t>los</a:t>
            </a:r>
            <a:r>
              <a:rPr sz="2000" spc="-6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requisitos</a:t>
            </a:r>
            <a:r>
              <a:rPr sz="2000" spc="-6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spc="-5" dirty="0">
                <a:solidFill>
                  <a:srgbClr val="003043"/>
                </a:solidFill>
                <a:latin typeface="Lucida Sans Unicode"/>
                <a:cs typeface="Lucida Sans Unicode"/>
              </a:rPr>
              <a:t>de</a:t>
            </a:r>
            <a:r>
              <a:rPr sz="2000" spc="-6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espacio</a:t>
            </a:r>
            <a:r>
              <a:rPr sz="2000" spc="-6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dirty="0">
                <a:solidFill>
                  <a:srgbClr val="003043"/>
                </a:solidFill>
                <a:latin typeface="Lucida Sans Unicode"/>
                <a:cs typeface="Lucida Sans Unicode"/>
              </a:rPr>
              <a:t>para</a:t>
            </a:r>
            <a:r>
              <a:rPr sz="2000" spc="-6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spc="-30" dirty="0">
                <a:solidFill>
                  <a:srgbClr val="003043"/>
                </a:solidFill>
                <a:latin typeface="Lucida Sans Unicode"/>
                <a:cs typeface="Lucida Sans Unicode"/>
              </a:rPr>
              <a:t>los</a:t>
            </a:r>
            <a:r>
              <a:rPr sz="2000" spc="-6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spc="-15" dirty="0">
                <a:solidFill>
                  <a:srgbClr val="003043"/>
                </a:solidFill>
                <a:latin typeface="Lucida Sans Unicode"/>
                <a:cs typeface="Lucida Sans Unicode"/>
              </a:rPr>
              <a:t>tableros</a:t>
            </a:r>
            <a:r>
              <a:rPr sz="2000" spc="-7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spc="-5" dirty="0">
                <a:solidFill>
                  <a:srgbClr val="003043"/>
                </a:solidFill>
                <a:latin typeface="Lucida Sans Unicode"/>
                <a:cs typeface="Lucida Sans Unicode"/>
              </a:rPr>
              <a:t>de</a:t>
            </a:r>
            <a:r>
              <a:rPr sz="2000" spc="-6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spc="-25" dirty="0">
                <a:solidFill>
                  <a:srgbClr val="003043"/>
                </a:solidFill>
                <a:latin typeface="Lucida Sans Unicode"/>
                <a:cs typeface="Lucida Sans Unicode"/>
              </a:rPr>
              <a:t>distribución</a:t>
            </a:r>
            <a:r>
              <a:rPr sz="2000" spc="-6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spc="-15" dirty="0">
                <a:solidFill>
                  <a:srgbClr val="003043"/>
                </a:solidFill>
                <a:latin typeface="Lucida Sans Unicode"/>
                <a:cs typeface="Lucida Sans Unicode"/>
              </a:rPr>
              <a:t>y</a:t>
            </a:r>
            <a:r>
              <a:rPr sz="2000" spc="-6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spc="-15" dirty="0">
                <a:solidFill>
                  <a:srgbClr val="003043"/>
                </a:solidFill>
                <a:latin typeface="Lucida Sans Unicode"/>
                <a:cs typeface="Lucida Sans Unicode"/>
              </a:rPr>
              <a:t>le</a:t>
            </a:r>
            <a:r>
              <a:rPr sz="2000" spc="-6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spc="-25" dirty="0">
                <a:solidFill>
                  <a:srgbClr val="003043"/>
                </a:solidFill>
                <a:latin typeface="Lucida Sans Unicode"/>
                <a:cs typeface="Lucida Sans Unicode"/>
              </a:rPr>
              <a:t>facilita</a:t>
            </a:r>
            <a:r>
              <a:rPr sz="2000" spc="-6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spc="-15" dirty="0">
                <a:solidFill>
                  <a:srgbClr val="003043"/>
                </a:solidFill>
                <a:latin typeface="Lucida Sans Unicode"/>
                <a:cs typeface="Lucida Sans Unicode"/>
              </a:rPr>
              <a:t>la</a:t>
            </a:r>
            <a:r>
              <a:rPr sz="2000" spc="-6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spc="-15" dirty="0">
                <a:solidFill>
                  <a:srgbClr val="003043"/>
                </a:solidFill>
                <a:latin typeface="Lucida Sans Unicode"/>
                <a:cs typeface="Lucida Sans Unicode"/>
              </a:rPr>
              <a:t>creación</a:t>
            </a:r>
            <a:r>
              <a:rPr sz="2000" spc="-6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spc="-5" dirty="0">
                <a:solidFill>
                  <a:srgbClr val="003043"/>
                </a:solidFill>
                <a:latin typeface="Lucida Sans Unicode"/>
                <a:cs typeface="Lucida Sans Unicode"/>
              </a:rPr>
              <a:t>de</a:t>
            </a:r>
            <a:r>
              <a:rPr sz="2000" spc="-7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dirty="0">
                <a:solidFill>
                  <a:srgbClr val="003043"/>
                </a:solidFill>
                <a:latin typeface="Lucida Sans Unicode"/>
                <a:cs typeface="Lucida Sans Unicode"/>
              </a:rPr>
              <a:t>una</a:t>
            </a:r>
            <a:r>
              <a:rPr sz="2000" spc="-6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spc="-10" dirty="0">
                <a:solidFill>
                  <a:srgbClr val="003043"/>
                </a:solidFill>
                <a:latin typeface="Lucida Sans Unicode"/>
                <a:cs typeface="Lucida Sans Unicode"/>
              </a:rPr>
              <a:t>base</a:t>
            </a:r>
            <a:r>
              <a:rPr sz="2000" spc="-6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dirty="0">
                <a:solidFill>
                  <a:srgbClr val="003043"/>
                </a:solidFill>
                <a:latin typeface="Lucida Sans Unicode"/>
                <a:cs typeface="Lucida Sans Unicode"/>
              </a:rPr>
              <a:t>para</a:t>
            </a:r>
            <a:r>
              <a:rPr sz="2000" spc="-6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spc="-5" dirty="0">
                <a:solidFill>
                  <a:srgbClr val="003043"/>
                </a:solidFill>
                <a:latin typeface="Lucida Sans Unicode"/>
                <a:cs typeface="Lucida Sans Unicode"/>
              </a:rPr>
              <a:t>encontrar</a:t>
            </a:r>
            <a:r>
              <a:rPr sz="2000" spc="-6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spc="-15" dirty="0">
                <a:solidFill>
                  <a:srgbClr val="003043"/>
                </a:solidFill>
                <a:latin typeface="Lucida Sans Unicode"/>
                <a:cs typeface="Lucida Sans Unicode"/>
              </a:rPr>
              <a:t>el</a:t>
            </a:r>
            <a:r>
              <a:rPr sz="2000" spc="-6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spc="-15" dirty="0">
                <a:solidFill>
                  <a:srgbClr val="003043"/>
                </a:solidFill>
                <a:latin typeface="Lucida Sans Unicode"/>
                <a:cs typeface="Lucida Sans Unicode"/>
              </a:rPr>
              <a:t>presupuesto.</a:t>
            </a:r>
            <a:endParaRPr sz="2000" dirty="0">
              <a:latin typeface="Lucida Sans Unicode"/>
              <a:cs typeface="Lucida Sans Unicode"/>
            </a:endParaRPr>
          </a:p>
        </p:txBody>
      </p:sp>
    </p:spTree>
    <p:extLst>
      <p:ext uri="{BB962C8B-B14F-4D97-AF65-F5344CB8AC3E}">
        <p14:creationId xmlns:p14="http://schemas.microsoft.com/office/powerpoint/2010/main" val="229600352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81000" y="240442"/>
            <a:ext cx="11506199" cy="5881097"/>
          </a:xfrm>
          <a:prstGeom prst="rect">
            <a:avLst/>
          </a:prstGeom>
        </p:spPr>
        <p:txBody>
          <a:bodyPr vert="horz" wrap="square" lIns="0" tIns="43180" rIns="0" bIns="0" rtlCol="0">
            <a:spAutoFit/>
          </a:bodyPr>
          <a:lstStyle/>
          <a:p>
            <a:pPr marL="12700" algn="just">
              <a:spcBef>
                <a:spcPts val="340"/>
              </a:spcBef>
            </a:pPr>
            <a:r>
              <a:rPr sz="3600" b="1" spc="-5" dirty="0">
                <a:solidFill>
                  <a:srgbClr val="00646D"/>
                </a:solidFill>
                <a:cs typeface="Tahoma"/>
              </a:rPr>
              <a:t>Introducción</a:t>
            </a:r>
            <a:endParaRPr sz="3600" dirty="0">
              <a:cs typeface="Tahoma"/>
            </a:endParaRPr>
          </a:p>
          <a:p>
            <a:pPr marL="12700" algn="just">
              <a:spcBef>
                <a:spcPts val="260"/>
              </a:spcBef>
            </a:pPr>
            <a:r>
              <a:rPr sz="2000" b="1" spc="-5" dirty="0">
                <a:solidFill>
                  <a:srgbClr val="00646D"/>
                </a:solidFill>
                <a:latin typeface="Tahoma"/>
                <a:cs typeface="Tahoma"/>
              </a:rPr>
              <a:t>Funciones</a:t>
            </a:r>
            <a:r>
              <a:rPr sz="2000" b="1" spc="-55" dirty="0">
                <a:solidFill>
                  <a:srgbClr val="00646D"/>
                </a:solidFill>
                <a:latin typeface="Tahoma"/>
                <a:cs typeface="Tahoma"/>
              </a:rPr>
              <a:t> </a:t>
            </a:r>
            <a:r>
              <a:rPr sz="2000" b="1" dirty="0">
                <a:solidFill>
                  <a:srgbClr val="00646D"/>
                </a:solidFill>
                <a:latin typeface="Tahoma"/>
                <a:cs typeface="Tahoma"/>
              </a:rPr>
              <a:t>adicionales</a:t>
            </a:r>
            <a:r>
              <a:rPr sz="2000" b="1" spc="-55" dirty="0">
                <a:solidFill>
                  <a:srgbClr val="00646D"/>
                </a:solidFill>
                <a:latin typeface="Tahoma"/>
                <a:cs typeface="Tahoma"/>
              </a:rPr>
              <a:t> </a:t>
            </a:r>
            <a:r>
              <a:rPr sz="2000" b="1" spc="10" dirty="0">
                <a:solidFill>
                  <a:srgbClr val="00646D"/>
                </a:solidFill>
                <a:latin typeface="Tahoma"/>
                <a:cs typeface="Tahoma"/>
              </a:rPr>
              <a:t>en</a:t>
            </a:r>
            <a:r>
              <a:rPr sz="2000" b="1" spc="-55" dirty="0">
                <a:solidFill>
                  <a:srgbClr val="00646D"/>
                </a:solidFill>
                <a:latin typeface="Tahoma"/>
                <a:cs typeface="Tahoma"/>
              </a:rPr>
              <a:t> </a:t>
            </a:r>
            <a:r>
              <a:rPr sz="2000" b="1" spc="-85" dirty="0">
                <a:solidFill>
                  <a:srgbClr val="00646D"/>
                </a:solidFill>
                <a:latin typeface="Tahoma"/>
                <a:cs typeface="Tahoma"/>
              </a:rPr>
              <a:t>SIMARIS</a:t>
            </a:r>
            <a:r>
              <a:rPr sz="2000" b="1" spc="-55" dirty="0">
                <a:solidFill>
                  <a:srgbClr val="00646D"/>
                </a:solidFill>
                <a:latin typeface="Tahoma"/>
                <a:cs typeface="Tahoma"/>
              </a:rPr>
              <a:t> </a:t>
            </a:r>
            <a:r>
              <a:rPr sz="2000" b="1" dirty="0">
                <a:solidFill>
                  <a:srgbClr val="00646D"/>
                </a:solidFill>
                <a:latin typeface="Tahoma"/>
                <a:cs typeface="Tahoma"/>
              </a:rPr>
              <a:t>design</a:t>
            </a:r>
            <a:r>
              <a:rPr sz="2000" b="1" spc="-55" dirty="0">
                <a:solidFill>
                  <a:srgbClr val="00646D"/>
                </a:solidFill>
                <a:latin typeface="Tahoma"/>
                <a:cs typeface="Tahoma"/>
              </a:rPr>
              <a:t> </a:t>
            </a:r>
            <a:r>
              <a:rPr sz="2000" b="1" dirty="0">
                <a:solidFill>
                  <a:srgbClr val="00646D"/>
                </a:solidFill>
                <a:latin typeface="Tahoma"/>
                <a:cs typeface="Tahoma"/>
              </a:rPr>
              <a:t>professional</a:t>
            </a:r>
            <a:endParaRPr sz="2000" dirty="0">
              <a:latin typeface="Tahoma"/>
              <a:cs typeface="Tahoma"/>
            </a:endParaRPr>
          </a:p>
          <a:p>
            <a:pPr algn="just">
              <a:spcBef>
                <a:spcPts val="40"/>
              </a:spcBef>
            </a:pPr>
            <a:endParaRPr sz="2000" dirty="0">
              <a:latin typeface="Tahoma"/>
              <a:cs typeface="Tahoma"/>
            </a:endParaRPr>
          </a:p>
          <a:p>
            <a:pPr marL="13335" algn="just"/>
            <a:r>
              <a:rPr sz="2000" spc="-30" dirty="0" err="1">
                <a:solidFill>
                  <a:srgbClr val="003043"/>
                </a:solidFill>
                <a:latin typeface="Lucida Sans Unicode"/>
                <a:cs typeface="Lucida Sans Unicode"/>
              </a:rPr>
              <a:t>Además</a:t>
            </a:r>
            <a:r>
              <a:rPr sz="2000" spc="-30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,</a:t>
            </a:r>
            <a:r>
              <a:rPr lang="es-ES" sz="2000" spc="-30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lang="es-ES" sz="2000" b="1" dirty="0" smtClean="0">
                <a:solidFill>
                  <a:srgbClr val="EB780A"/>
                </a:solidFill>
                <a:latin typeface="Tahoma"/>
                <a:cs typeface="Tahoma"/>
              </a:rPr>
              <a:t>SIMARIS </a:t>
            </a:r>
            <a:r>
              <a:rPr lang="es-ES" sz="2000" b="1" dirty="0" err="1" smtClean="0">
                <a:solidFill>
                  <a:srgbClr val="EB780A"/>
                </a:solidFill>
                <a:latin typeface="Tahoma"/>
                <a:cs typeface="Tahoma"/>
              </a:rPr>
              <a:t>design</a:t>
            </a:r>
            <a:r>
              <a:rPr lang="es-ES" sz="2000" b="1" dirty="0" smtClean="0">
                <a:solidFill>
                  <a:srgbClr val="EB780A"/>
                </a:solidFill>
                <a:latin typeface="Tahoma"/>
                <a:cs typeface="Tahoma"/>
              </a:rPr>
              <a:t> </a:t>
            </a:r>
            <a:r>
              <a:rPr lang="es-ES" sz="2000" b="1" dirty="0" err="1" smtClean="0">
                <a:solidFill>
                  <a:srgbClr val="EB780A"/>
                </a:solidFill>
                <a:latin typeface="Tahoma"/>
                <a:cs typeface="Tahoma"/>
              </a:rPr>
              <a:t>professional</a:t>
            </a:r>
            <a:r>
              <a:rPr lang="es-ES" sz="2000" b="1" dirty="0" smtClean="0">
                <a:solidFill>
                  <a:srgbClr val="EB780A"/>
                </a:solidFill>
                <a:latin typeface="Tahoma"/>
                <a:cs typeface="Tahoma"/>
              </a:rPr>
              <a:t> </a:t>
            </a:r>
            <a:r>
              <a:rPr sz="2000" spc="-15" dirty="0" err="1" smtClean="0">
                <a:latin typeface="Lucida Sans Unicode"/>
                <a:cs typeface="Lucida Sans Unicode"/>
              </a:rPr>
              <a:t>proporciona</a:t>
            </a:r>
            <a:r>
              <a:rPr sz="2000" spc="-85" dirty="0" smtClean="0">
                <a:latin typeface="Lucida Sans Unicode"/>
                <a:cs typeface="Lucida Sans Unicode"/>
              </a:rPr>
              <a:t> </a:t>
            </a:r>
            <a:r>
              <a:rPr sz="2000" spc="-30" dirty="0">
                <a:latin typeface="Lucida Sans Unicode"/>
                <a:cs typeface="Lucida Sans Unicode"/>
              </a:rPr>
              <a:t>las</a:t>
            </a:r>
            <a:r>
              <a:rPr sz="2000" spc="-85" dirty="0">
                <a:latin typeface="Lucida Sans Unicode"/>
                <a:cs typeface="Lucida Sans Unicode"/>
              </a:rPr>
              <a:t> </a:t>
            </a:r>
            <a:r>
              <a:rPr sz="2000" spc="-25" dirty="0">
                <a:latin typeface="Lucida Sans Unicode"/>
                <a:cs typeface="Lucida Sans Unicode"/>
              </a:rPr>
              <a:t>siguientes</a:t>
            </a:r>
            <a:r>
              <a:rPr sz="2000" spc="-85" dirty="0">
                <a:latin typeface="Lucida Sans Unicode"/>
                <a:cs typeface="Lucida Sans Unicode"/>
              </a:rPr>
              <a:t> </a:t>
            </a:r>
            <a:r>
              <a:rPr sz="2000" spc="-30" dirty="0">
                <a:latin typeface="Lucida Sans Unicode"/>
                <a:cs typeface="Lucida Sans Unicode"/>
              </a:rPr>
              <a:t>opciones:</a:t>
            </a:r>
            <a:endParaRPr sz="2000" dirty="0">
              <a:latin typeface="Lucida Sans Unicode"/>
              <a:cs typeface="Lucida Sans Unicode"/>
            </a:endParaRPr>
          </a:p>
          <a:p>
            <a:pPr algn="just">
              <a:spcBef>
                <a:spcPts val="70"/>
              </a:spcBef>
            </a:pPr>
            <a:endParaRPr sz="2000" dirty="0">
              <a:latin typeface="Lucida Sans Unicode"/>
              <a:cs typeface="Lucida Sans Unicode"/>
            </a:endParaRPr>
          </a:p>
          <a:p>
            <a:pPr marL="357505" marR="5080" indent="-342900" algn="just">
              <a:buClr>
                <a:srgbClr val="869AAA"/>
              </a:buClr>
              <a:buSzPct val="120000"/>
              <a:buFont typeface="Wingdings" panose="05000000000000000000" pitchFamily="2" charset="2"/>
              <a:buChar char="q"/>
              <a:tabLst>
                <a:tab pos="193675" algn="l"/>
              </a:tabLst>
            </a:pPr>
            <a:r>
              <a:rPr sz="2000" spc="-15" dirty="0">
                <a:solidFill>
                  <a:srgbClr val="003043"/>
                </a:solidFill>
                <a:latin typeface="Lucida Sans Unicode"/>
                <a:cs typeface="Lucida Sans Unicode"/>
              </a:rPr>
              <a:t>Gracias</a:t>
            </a:r>
            <a:r>
              <a:rPr sz="2000" spc="-7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spc="10" dirty="0">
                <a:solidFill>
                  <a:srgbClr val="003043"/>
                </a:solidFill>
                <a:latin typeface="Lucida Sans Unicode"/>
                <a:cs typeface="Lucida Sans Unicode"/>
              </a:rPr>
              <a:t>a</a:t>
            </a:r>
            <a:r>
              <a:rPr sz="2000" spc="-7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la</a:t>
            </a:r>
            <a:r>
              <a:rPr sz="2000" spc="-7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spc="-25" dirty="0">
                <a:solidFill>
                  <a:srgbClr val="003043"/>
                </a:solidFill>
                <a:latin typeface="Lucida Sans Unicode"/>
                <a:cs typeface="Lucida Sans Unicode"/>
              </a:rPr>
              <a:t>opción</a:t>
            </a:r>
            <a:r>
              <a:rPr sz="2000" spc="-7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spc="-10" dirty="0">
                <a:solidFill>
                  <a:srgbClr val="003043"/>
                </a:solidFill>
                <a:latin typeface="Lucida Sans Unicode"/>
                <a:cs typeface="Lucida Sans Unicode"/>
              </a:rPr>
              <a:t>de</a:t>
            </a:r>
            <a:r>
              <a:rPr sz="2000" spc="-7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spc="-35" dirty="0">
                <a:solidFill>
                  <a:srgbClr val="003043"/>
                </a:solidFill>
                <a:latin typeface="Lucida Sans Unicode"/>
                <a:cs typeface="Lucida Sans Unicode"/>
              </a:rPr>
              <a:t>visualizar</a:t>
            </a:r>
            <a:r>
              <a:rPr sz="2000" spc="-7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y</a:t>
            </a:r>
            <a:r>
              <a:rPr sz="2000" spc="-7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spc="-25" dirty="0">
                <a:solidFill>
                  <a:srgbClr val="003043"/>
                </a:solidFill>
                <a:latin typeface="Lucida Sans Unicode"/>
                <a:cs typeface="Lucida Sans Unicode"/>
              </a:rPr>
              <a:t>calcular</a:t>
            </a:r>
            <a:r>
              <a:rPr sz="2000" spc="-7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el</a:t>
            </a:r>
            <a:r>
              <a:rPr sz="2000" spc="-7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funcionamiento</a:t>
            </a:r>
            <a:r>
              <a:rPr sz="2000" spc="-7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spc="-10" dirty="0">
                <a:solidFill>
                  <a:srgbClr val="003043"/>
                </a:solidFill>
                <a:latin typeface="Lucida Sans Unicode"/>
                <a:cs typeface="Lucida Sans Unicode"/>
              </a:rPr>
              <a:t>de</a:t>
            </a:r>
            <a:r>
              <a:rPr sz="2000" spc="-7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la</a:t>
            </a:r>
            <a:r>
              <a:rPr sz="2000" spc="-7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spc="-5" dirty="0">
                <a:solidFill>
                  <a:srgbClr val="003043"/>
                </a:solidFill>
                <a:latin typeface="Lucida Sans Unicode"/>
                <a:cs typeface="Lucida Sans Unicode"/>
              </a:rPr>
              <a:t>red</a:t>
            </a:r>
            <a:r>
              <a:rPr sz="2000" spc="-7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dirty="0">
                <a:solidFill>
                  <a:srgbClr val="003043"/>
                </a:solidFill>
                <a:latin typeface="Lucida Sans Unicode"/>
                <a:cs typeface="Lucida Sans Unicode"/>
              </a:rPr>
              <a:t>en</a:t>
            </a:r>
            <a:r>
              <a:rPr sz="2000" spc="-7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paralelo,</a:t>
            </a:r>
            <a:r>
              <a:rPr sz="2000" spc="-7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lang="es-ES" sz="2000" spc="-20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se puede</a:t>
            </a:r>
            <a:r>
              <a:rPr sz="2000" spc="-10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n</a:t>
            </a:r>
            <a:r>
              <a:rPr sz="2000" spc="-75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spc="-5" dirty="0">
                <a:solidFill>
                  <a:srgbClr val="003043"/>
                </a:solidFill>
                <a:latin typeface="Lucida Sans Unicode"/>
                <a:cs typeface="Lucida Sans Unicode"/>
              </a:rPr>
              <a:t>operar</a:t>
            </a:r>
            <a:r>
              <a:rPr sz="2000" spc="-7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spc="-15" dirty="0" err="1">
                <a:solidFill>
                  <a:srgbClr val="003043"/>
                </a:solidFill>
                <a:latin typeface="Lucida Sans Unicode"/>
                <a:cs typeface="Lucida Sans Unicode"/>
              </a:rPr>
              <a:t>diferentes</a:t>
            </a:r>
            <a:r>
              <a:rPr sz="2000" spc="-7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spc="-15" dirty="0" err="1" smtClean="0">
                <a:solidFill>
                  <a:srgbClr val="003043"/>
                </a:solidFill>
                <a:latin typeface="Lucida Sans Unicode"/>
                <a:cs typeface="Lucida Sans Unicode"/>
              </a:rPr>
              <a:t>fuentes</a:t>
            </a:r>
            <a:r>
              <a:rPr lang="es-ES" sz="2000" spc="-15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spc="-10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de</a:t>
            </a:r>
            <a:r>
              <a:rPr sz="2000" spc="-90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spc="-5" dirty="0">
                <a:solidFill>
                  <a:srgbClr val="003043"/>
                </a:solidFill>
                <a:latin typeface="Lucida Sans Unicode"/>
                <a:cs typeface="Lucida Sans Unicode"/>
              </a:rPr>
              <a:t>energía</a:t>
            </a:r>
            <a:r>
              <a:rPr sz="2000" spc="-8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como</a:t>
            </a:r>
            <a:r>
              <a:rPr sz="2000" spc="-8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spc="-10" dirty="0">
                <a:solidFill>
                  <a:srgbClr val="003043"/>
                </a:solidFill>
                <a:latin typeface="Lucida Sans Unicode"/>
                <a:cs typeface="Lucida Sans Unicode"/>
              </a:rPr>
              <a:t>transformadores</a:t>
            </a:r>
            <a:r>
              <a:rPr sz="2000" spc="-8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y</a:t>
            </a:r>
            <a:r>
              <a:rPr sz="2000" spc="-8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spc="-5" dirty="0">
                <a:solidFill>
                  <a:srgbClr val="003043"/>
                </a:solidFill>
                <a:latin typeface="Lucida Sans Unicode"/>
                <a:cs typeface="Lucida Sans Unicode"/>
              </a:rPr>
              <a:t>generadores</a:t>
            </a:r>
            <a:r>
              <a:rPr sz="2000" spc="-8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dirty="0">
                <a:solidFill>
                  <a:srgbClr val="003043"/>
                </a:solidFill>
                <a:latin typeface="Lucida Sans Unicode"/>
                <a:cs typeface="Lucida Sans Unicode"/>
              </a:rPr>
              <a:t>en</a:t>
            </a:r>
            <a:r>
              <a:rPr sz="2000" spc="-8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la</a:t>
            </a:r>
            <a:r>
              <a:rPr sz="2000" spc="-8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spc="-20" dirty="0" err="1">
                <a:solidFill>
                  <a:srgbClr val="003043"/>
                </a:solidFill>
                <a:latin typeface="Lucida Sans Unicode"/>
                <a:cs typeface="Lucida Sans Unicode"/>
              </a:rPr>
              <a:t>misma</a:t>
            </a:r>
            <a:r>
              <a:rPr sz="2000" spc="-8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spc="-20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red.</a:t>
            </a:r>
            <a:endParaRPr lang="es-ES" sz="2000" spc="-20" dirty="0" smtClean="0">
              <a:solidFill>
                <a:srgbClr val="003043"/>
              </a:solidFill>
              <a:latin typeface="Lucida Sans Unicode"/>
              <a:cs typeface="Lucida Sans Unicode"/>
            </a:endParaRPr>
          </a:p>
          <a:p>
            <a:pPr marL="357505" marR="5080" indent="-342900" algn="just">
              <a:buClr>
                <a:srgbClr val="869AAA"/>
              </a:buClr>
              <a:buSzPct val="120000"/>
              <a:buFont typeface="Wingdings" panose="05000000000000000000" pitchFamily="2" charset="2"/>
              <a:buChar char="q"/>
              <a:tabLst>
                <a:tab pos="193675" algn="l"/>
              </a:tabLst>
            </a:pPr>
            <a:r>
              <a:rPr sz="2000" spc="5" dirty="0" err="1" smtClean="0">
                <a:solidFill>
                  <a:srgbClr val="003043"/>
                </a:solidFill>
                <a:latin typeface="Lucida Sans Unicode"/>
                <a:cs typeface="Lucida Sans Unicode"/>
              </a:rPr>
              <a:t>En</a:t>
            </a:r>
            <a:r>
              <a:rPr sz="2000" spc="-70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el</a:t>
            </a:r>
            <a:r>
              <a:rPr sz="2000" spc="-7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spc="-30" dirty="0">
                <a:solidFill>
                  <a:srgbClr val="003043"/>
                </a:solidFill>
                <a:latin typeface="Lucida Sans Unicode"/>
                <a:cs typeface="Lucida Sans Unicode"/>
              </a:rPr>
              <a:t>contexto</a:t>
            </a:r>
            <a:r>
              <a:rPr sz="2000" spc="-7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spc="-10" dirty="0">
                <a:solidFill>
                  <a:srgbClr val="003043"/>
                </a:solidFill>
                <a:latin typeface="Lucida Sans Unicode"/>
                <a:cs typeface="Lucida Sans Unicode"/>
              </a:rPr>
              <a:t>de</a:t>
            </a:r>
            <a:r>
              <a:rPr sz="2000" spc="-7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la</a:t>
            </a:r>
            <a:r>
              <a:rPr sz="2000" spc="-7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spc="-15" dirty="0">
                <a:solidFill>
                  <a:srgbClr val="003043"/>
                </a:solidFill>
                <a:latin typeface="Lucida Sans Unicode"/>
                <a:cs typeface="Lucida Sans Unicode"/>
              </a:rPr>
              <a:t>evaluación</a:t>
            </a:r>
            <a:r>
              <a:rPr sz="2000" spc="-6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spc="-10" dirty="0">
                <a:solidFill>
                  <a:srgbClr val="003043"/>
                </a:solidFill>
                <a:latin typeface="Lucida Sans Unicode"/>
                <a:cs typeface="Lucida Sans Unicode"/>
              </a:rPr>
              <a:t>de</a:t>
            </a:r>
            <a:r>
              <a:rPr sz="2000" spc="-7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spc="-25" dirty="0">
                <a:solidFill>
                  <a:srgbClr val="003043"/>
                </a:solidFill>
                <a:latin typeface="Lucida Sans Unicode"/>
                <a:cs typeface="Lucida Sans Unicode"/>
              </a:rPr>
              <a:t>selectividad</a:t>
            </a:r>
            <a:r>
              <a:rPr sz="2000" spc="-7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automática,</a:t>
            </a:r>
            <a:r>
              <a:rPr sz="2000" spc="-7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spc="-35" dirty="0">
                <a:solidFill>
                  <a:srgbClr val="003043"/>
                </a:solidFill>
                <a:latin typeface="Lucida Sans Unicode"/>
                <a:cs typeface="Lucida Sans Unicode"/>
              </a:rPr>
              <a:t>los</a:t>
            </a:r>
            <a:r>
              <a:rPr sz="2000" spc="-7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spc="-15" dirty="0">
                <a:solidFill>
                  <a:srgbClr val="003043"/>
                </a:solidFill>
                <a:latin typeface="Lucida Sans Unicode"/>
                <a:cs typeface="Lucida Sans Unicode"/>
              </a:rPr>
              <a:t>umbrales</a:t>
            </a:r>
            <a:r>
              <a:rPr sz="2000" spc="-7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spc="-10" dirty="0">
                <a:solidFill>
                  <a:srgbClr val="003043"/>
                </a:solidFill>
                <a:latin typeface="Lucida Sans Unicode"/>
                <a:cs typeface="Lucida Sans Unicode"/>
              </a:rPr>
              <a:t>de</a:t>
            </a:r>
            <a:r>
              <a:rPr sz="2000" spc="-6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spc="-25" dirty="0">
                <a:solidFill>
                  <a:srgbClr val="003043"/>
                </a:solidFill>
                <a:latin typeface="Lucida Sans Unicode"/>
                <a:cs typeface="Lucida Sans Unicode"/>
              </a:rPr>
              <a:t>selectividad</a:t>
            </a:r>
            <a:r>
              <a:rPr sz="2000" spc="-7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se</a:t>
            </a:r>
            <a:r>
              <a:rPr sz="2000" spc="-7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spc="-5" dirty="0">
                <a:solidFill>
                  <a:srgbClr val="003043"/>
                </a:solidFill>
                <a:latin typeface="Lucida Sans Unicode"/>
                <a:cs typeface="Lucida Sans Unicode"/>
              </a:rPr>
              <a:t>muestran</a:t>
            </a:r>
            <a:r>
              <a:rPr sz="2000" spc="-7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spc="-5" dirty="0">
                <a:solidFill>
                  <a:srgbClr val="003043"/>
                </a:solidFill>
                <a:latin typeface="Lucida Sans Unicode"/>
                <a:cs typeface="Lucida Sans Unicode"/>
              </a:rPr>
              <a:t>además</a:t>
            </a:r>
            <a:r>
              <a:rPr sz="2000" spc="-7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spc="-10" dirty="0">
                <a:solidFill>
                  <a:srgbClr val="003043"/>
                </a:solidFill>
                <a:latin typeface="Lucida Sans Unicode"/>
                <a:cs typeface="Lucida Sans Unicode"/>
              </a:rPr>
              <a:t>de</a:t>
            </a:r>
            <a:r>
              <a:rPr sz="2000" spc="-6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la</a:t>
            </a:r>
            <a:r>
              <a:rPr sz="2000" spc="-7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spc="-10" dirty="0" err="1" smtClean="0">
                <a:solidFill>
                  <a:srgbClr val="003043"/>
                </a:solidFill>
                <a:latin typeface="Lucida Sans Unicode"/>
                <a:cs typeface="Lucida Sans Unicode"/>
              </a:rPr>
              <a:t>curva</a:t>
            </a:r>
            <a:r>
              <a:rPr lang="es-ES" sz="2000" spc="-10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spc="-10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de</a:t>
            </a:r>
            <a:r>
              <a:rPr sz="2000" spc="-80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lang="es-ES" sz="2000" spc="-15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tiempo-corriente</a:t>
            </a:r>
            <a:r>
              <a:rPr sz="2000" spc="-80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característica</a:t>
            </a:r>
            <a:r>
              <a:rPr sz="2000" spc="-8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y</a:t>
            </a:r>
            <a:r>
              <a:rPr sz="2000" spc="-8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spc="-25" dirty="0">
                <a:solidFill>
                  <a:srgbClr val="003043"/>
                </a:solidFill>
                <a:latin typeface="Lucida Sans Unicode"/>
                <a:cs typeface="Lucida Sans Unicode"/>
              </a:rPr>
              <a:t>las</a:t>
            </a:r>
            <a:r>
              <a:rPr sz="2000" spc="-8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spc="-15" dirty="0">
                <a:solidFill>
                  <a:srgbClr val="003043"/>
                </a:solidFill>
                <a:latin typeface="Lucida Sans Unicode"/>
                <a:cs typeface="Lucida Sans Unicode"/>
              </a:rPr>
              <a:t>curvas</a:t>
            </a:r>
            <a:r>
              <a:rPr sz="2000" spc="-8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spc="-15" dirty="0" err="1">
                <a:solidFill>
                  <a:srgbClr val="003043"/>
                </a:solidFill>
                <a:latin typeface="Lucida Sans Unicode"/>
                <a:cs typeface="Lucida Sans Unicode"/>
              </a:rPr>
              <a:t>envolventes</a:t>
            </a:r>
            <a:r>
              <a:rPr sz="2000" spc="-8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spc="-20" dirty="0" err="1" smtClean="0">
                <a:solidFill>
                  <a:srgbClr val="003043"/>
                </a:solidFill>
                <a:latin typeface="Lucida Sans Unicode"/>
                <a:cs typeface="Lucida Sans Unicode"/>
              </a:rPr>
              <a:t>correspondientes</a:t>
            </a:r>
            <a:r>
              <a:rPr sz="2000" spc="-20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.</a:t>
            </a:r>
            <a:endParaRPr lang="es-ES" sz="2000" spc="-20" dirty="0" smtClean="0">
              <a:solidFill>
                <a:srgbClr val="003043"/>
              </a:solidFill>
              <a:latin typeface="Lucida Sans Unicode"/>
              <a:cs typeface="Lucida Sans Unicode"/>
            </a:endParaRPr>
          </a:p>
          <a:p>
            <a:pPr marL="357505" marR="5080" indent="-342900" algn="just">
              <a:buClr>
                <a:srgbClr val="869AAA"/>
              </a:buClr>
              <a:buSzPct val="120000"/>
              <a:buFont typeface="Wingdings" panose="05000000000000000000" pitchFamily="2" charset="2"/>
              <a:buChar char="q"/>
              <a:tabLst>
                <a:tab pos="193675" algn="l"/>
              </a:tabLst>
            </a:pPr>
            <a:r>
              <a:rPr sz="2000" spc="-5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La</a:t>
            </a:r>
            <a:r>
              <a:rPr sz="2000" spc="-60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configuración</a:t>
            </a:r>
            <a:r>
              <a:rPr sz="2000" spc="-5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spc="-5" dirty="0">
                <a:solidFill>
                  <a:srgbClr val="003043"/>
                </a:solidFill>
                <a:latin typeface="Lucida Sans Unicode"/>
                <a:cs typeface="Lucida Sans Unicode"/>
              </a:rPr>
              <a:t>de</a:t>
            </a:r>
            <a:r>
              <a:rPr sz="2000" spc="-5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dirty="0">
                <a:solidFill>
                  <a:srgbClr val="003043"/>
                </a:solidFill>
                <a:latin typeface="Lucida Sans Unicode"/>
                <a:cs typeface="Lucida Sans Unicode"/>
              </a:rPr>
              <a:t>una</a:t>
            </a:r>
            <a:r>
              <a:rPr sz="2000" spc="-6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instalación</a:t>
            </a:r>
            <a:r>
              <a:rPr sz="2000" spc="-5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spc="-5" dirty="0">
                <a:solidFill>
                  <a:srgbClr val="003043"/>
                </a:solidFill>
                <a:latin typeface="Lucida Sans Unicode"/>
                <a:cs typeface="Lucida Sans Unicode"/>
              </a:rPr>
              <a:t>de</a:t>
            </a:r>
            <a:r>
              <a:rPr sz="2000" spc="-5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spc="-15" dirty="0">
                <a:solidFill>
                  <a:srgbClr val="003043"/>
                </a:solidFill>
                <a:latin typeface="Lucida Sans Unicode"/>
                <a:cs typeface="Lucida Sans Unicode"/>
              </a:rPr>
              <a:t>conmutación</a:t>
            </a:r>
            <a:r>
              <a:rPr sz="2000" spc="-5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dirty="0">
                <a:solidFill>
                  <a:srgbClr val="003043"/>
                </a:solidFill>
                <a:latin typeface="Lucida Sans Unicode"/>
                <a:cs typeface="Lucida Sans Unicode"/>
              </a:rPr>
              <a:t>para</a:t>
            </a:r>
            <a:r>
              <a:rPr sz="2000" spc="-6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spc="-15" dirty="0">
                <a:solidFill>
                  <a:srgbClr val="003043"/>
                </a:solidFill>
                <a:latin typeface="Lucida Sans Unicode"/>
                <a:cs typeface="Lucida Sans Unicode"/>
              </a:rPr>
              <a:t>el</a:t>
            </a:r>
            <a:r>
              <a:rPr sz="2000" spc="-5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suministro</a:t>
            </a:r>
            <a:r>
              <a:rPr sz="2000" spc="-5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spc="-5" dirty="0">
                <a:solidFill>
                  <a:srgbClr val="003043"/>
                </a:solidFill>
                <a:latin typeface="Lucida Sans Unicode"/>
                <a:cs typeface="Lucida Sans Unicode"/>
              </a:rPr>
              <a:t>de</a:t>
            </a:r>
            <a:r>
              <a:rPr sz="2000" spc="-6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spc="-5" dirty="0">
                <a:solidFill>
                  <a:srgbClr val="003043"/>
                </a:solidFill>
                <a:latin typeface="Lucida Sans Unicode"/>
                <a:cs typeface="Lucida Sans Unicode"/>
              </a:rPr>
              <a:t>energía</a:t>
            </a:r>
            <a:r>
              <a:rPr sz="2000" spc="-5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spc="-5" dirty="0">
                <a:solidFill>
                  <a:srgbClr val="003043"/>
                </a:solidFill>
                <a:latin typeface="Lucida Sans Unicode"/>
                <a:cs typeface="Lucida Sans Unicode"/>
              </a:rPr>
              <a:t>de</a:t>
            </a:r>
            <a:r>
              <a:rPr sz="2000" spc="-5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spc="-5" dirty="0">
                <a:solidFill>
                  <a:srgbClr val="003043"/>
                </a:solidFill>
                <a:latin typeface="Lucida Sans Unicode"/>
                <a:cs typeface="Lucida Sans Unicode"/>
              </a:rPr>
              <a:t>emergencia</a:t>
            </a:r>
            <a:r>
              <a:rPr sz="2000" spc="-5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spc="-15" dirty="0">
                <a:solidFill>
                  <a:srgbClr val="003043"/>
                </a:solidFill>
                <a:latin typeface="Lucida Sans Unicode"/>
                <a:cs typeface="Lucida Sans Unicode"/>
              </a:rPr>
              <a:t>es</a:t>
            </a:r>
            <a:r>
              <a:rPr sz="2000" spc="-6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spc="-25" dirty="0">
                <a:solidFill>
                  <a:srgbClr val="003043"/>
                </a:solidFill>
                <a:latin typeface="Lucida Sans Unicode"/>
                <a:cs typeface="Lucida Sans Unicode"/>
              </a:rPr>
              <a:t>posible</a:t>
            </a:r>
            <a:r>
              <a:rPr sz="2000" spc="-5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dirty="0">
                <a:solidFill>
                  <a:srgbClr val="003043"/>
                </a:solidFill>
                <a:latin typeface="Lucida Sans Unicode"/>
                <a:cs typeface="Lucida Sans Unicode"/>
              </a:rPr>
              <a:t>en</a:t>
            </a:r>
            <a:r>
              <a:rPr sz="2000" spc="-5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spc="-25" dirty="0">
                <a:solidFill>
                  <a:srgbClr val="003043"/>
                </a:solidFill>
                <a:latin typeface="Lucida Sans Unicode"/>
                <a:cs typeface="Lucida Sans Unicode"/>
              </a:rPr>
              <a:t>las</a:t>
            </a:r>
            <a:r>
              <a:rPr sz="2000" spc="-6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spc="-20" dirty="0" err="1" smtClean="0">
                <a:solidFill>
                  <a:srgbClr val="003043"/>
                </a:solidFill>
                <a:latin typeface="Lucida Sans Unicode"/>
                <a:cs typeface="Lucida Sans Unicode"/>
              </a:rPr>
              <a:t>subdistribuciones</a:t>
            </a:r>
            <a:endParaRPr lang="es-ES" sz="2000" spc="-20" dirty="0" smtClean="0">
              <a:solidFill>
                <a:srgbClr val="003043"/>
              </a:solidFill>
              <a:latin typeface="Lucida Sans Unicode"/>
              <a:cs typeface="Lucida Sans Unicode"/>
            </a:endParaRPr>
          </a:p>
          <a:p>
            <a:pPr marL="357505" marR="5080" indent="-342900" algn="just">
              <a:buClr>
                <a:srgbClr val="869AAA"/>
              </a:buClr>
              <a:buSzPct val="120000"/>
              <a:buFont typeface="Wingdings" panose="05000000000000000000" pitchFamily="2" charset="2"/>
              <a:buChar char="q"/>
              <a:tabLst>
                <a:tab pos="193675" algn="l"/>
              </a:tabLst>
            </a:pPr>
            <a:r>
              <a:rPr sz="2000" spc="-20" dirty="0" err="1" smtClean="0">
                <a:solidFill>
                  <a:srgbClr val="003043"/>
                </a:solidFill>
                <a:latin typeface="Lucida Sans Unicode"/>
                <a:cs typeface="Lucida Sans Unicode"/>
              </a:rPr>
              <a:t>Alimentación</a:t>
            </a:r>
            <a:r>
              <a:rPr sz="2000" spc="-65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dirty="0">
                <a:solidFill>
                  <a:srgbClr val="003043"/>
                </a:solidFill>
                <a:latin typeface="Lucida Sans Unicode"/>
                <a:cs typeface="Lucida Sans Unicode"/>
              </a:rPr>
              <a:t>en</a:t>
            </a:r>
            <a:r>
              <a:rPr sz="2000" spc="-6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todos</a:t>
            </a:r>
            <a:r>
              <a:rPr sz="2000" spc="-6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spc="-30" dirty="0">
                <a:solidFill>
                  <a:srgbClr val="003043"/>
                </a:solidFill>
                <a:latin typeface="Lucida Sans Unicode"/>
                <a:cs typeface="Lucida Sans Unicode"/>
              </a:rPr>
              <a:t>los</a:t>
            </a:r>
            <a:r>
              <a:rPr sz="2000" spc="-6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spc="-15" dirty="0">
                <a:solidFill>
                  <a:srgbClr val="003043"/>
                </a:solidFill>
                <a:latin typeface="Lucida Sans Unicode"/>
                <a:cs typeface="Lucida Sans Unicode"/>
              </a:rPr>
              <a:t>niveles</a:t>
            </a:r>
            <a:r>
              <a:rPr sz="2000" spc="-6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spc="-5" dirty="0">
                <a:solidFill>
                  <a:srgbClr val="003043"/>
                </a:solidFill>
                <a:latin typeface="Lucida Sans Unicode"/>
                <a:cs typeface="Lucida Sans Unicode"/>
              </a:rPr>
              <a:t>de</a:t>
            </a:r>
            <a:r>
              <a:rPr sz="2000" spc="-6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distribución</a:t>
            </a:r>
            <a:r>
              <a:rPr sz="2000" spc="-6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spc="-15" dirty="0">
                <a:solidFill>
                  <a:srgbClr val="003043"/>
                </a:solidFill>
                <a:latin typeface="Lucida Sans Unicode"/>
                <a:cs typeface="Lucida Sans Unicode"/>
              </a:rPr>
              <a:t>(por</a:t>
            </a:r>
            <a:r>
              <a:rPr sz="2000" spc="-6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ejemplo,</a:t>
            </a:r>
            <a:r>
              <a:rPr sz="2000" spc="-6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spc="-10" dirty="0">
                <a:solidFill>
                  <a:srgbClr val="003043"/>
                </a:solidFill>
                <a:latin typeface="Lucida Sans Unicode"/>
                <a:cs typeface="Lucida Sans Unicode"/>
              </a:rPr>
              <a:t>transformador,</a:t>
            </a:r>
            <a:r>
              <a:rPr sz="2000" spc="-6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spc="-10" dirty="0">
                <a:solidFill>
                  <a:srgbClr val="003043"/>
                </a:solidFill>
                <a:latin typeface="Lucida Sans Unicode"/>
                <a:cs typeface="Lucida Sans Unicode"/>
              </a:rPr>
              <a:t>generador,</a:t>
            </a:r>
            <a:r>
              <a:rPr sz="2000" spc="-6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spc="-25" dirty="0">
                <a:solidFill>
                  <a:srgbClr val="003043"/>
                </a:solidFill>
                <a:latin typeface="Lucida Sans Unicode"/>
                <a:cs typeface="Lucida Sans Unicode"/>
              </a:rPr>
              <a:t>etc</a:t>
            </a:r>
            <a:r>
              <a:rPr sz="2000" spc="-25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.)</a:t>
            </a:r>
            <a:endParaRPr lang="es-ES" sz="2000" spc="-25" dirty="0" smtClean="0">
              <a:solidFill>
                <a:srgbClr val="003043"/>
              </a:solidFill>
              <a:latin typeface="Lucida Sans Unicode"/>
              <a:cs typeface="Lucida Sans Unicode"/>
            </a:endParaRPr>
          </a:p>
          <a:p>
            <a:pPr marL="357505" marR="5080" indent="-342900" algn="just">
              <a:buClr>
                <a:srgbClr val="869AAA"/>
              </a:buClr>
              <a:buSzPct val="120000"/>
              <a:buFont typeface="Wingdings" panose="05000000000000000000" pitchFamily="2" charset="2"/>
              <a:buChar char="q"/>
              <a:tabLst>
                <a:tab pos="193675" algn="l"/>
              </a:tabLst>
            </a:pPr>
            <a:r>
              <a:rPr sz="2000" spc="-25" dirty="0" err="1" smtClean="0">
                <a:solidFill>
                  <a:srgbClr val="003043"/>
                </a:solidFill>
                <a:latin typeface="Lucida Sans Unicode"/>
                <a:cs typeface="Lucida Sans Unicode"/>
              </a:rPr>
              <a:t>Selección</a:t>
            </a:r>
            <a:r>
              <a:rPr sz="2000" spc="-90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spc="-15" dirty="0">
                <a:solidFill>
                  <a:srgbClr val="003043"/>
                </a:solidFill>
                <a:latin typeface="Lucida Sans Unicode"/>
                <a:cs typeface="Lucida Sans Unicode"/>
              </a:rPr>
              <a:t>automática</a:t>
            </a:r>
            <a:r>
              <a:rPr sz="2000" spc="-9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spc="-10" dirty="0">
                <a:solidFill>
                  <a:srgbClr val="003043"/>
                </a:solidFill>
                <a:latin typeface="Lucida Sans Unicode"/>
                <a:cs typeface="Lucida Sans Unicode"/>
              </a:rPr>
              <a:t>de</a:t>
            </a:r>
            <a:r>
              <a:rPr sz="2000" spc="-8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spc="-25" dirty="0">
                <a:solidFill>
                  <a:srgbClr val="003043"/>
                </a:solidFill>
                <a:latin typeface="Lucida Sans Unicode"/>
                <a:cs typeface="Lucida Sans Unicode"/>
              </a:rPr>
              <a:t>equipos</a:t>
            </a:r>
            <a:r>
              <a:rPr sz="2000" spc="-9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spc="-15" dirty="0">
                <a:solidFill>
                  <a:srgbClr val="003043"/>
                </a:solidFill>
                <a:latin typeface="Lucida Sans Unicode"/>
                <a:cs typeface="Lucida Sans Unicode"/>
              </a:rPr>
              <a:t>adecuados</a:t>
            </a:r>
            <a:r>
              <a:rPr sz="2000" spc="-8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dirty="0">
                <a:solidFill>
                  <a:srgbClr val="003043"/>
                </a:solidFill>
                <a:latin typeface="Lucida Sans Unicode"/>
                <a:cs typeface="Lucida Sans Unicode"/>
              </a:rPr>
              <a:t>en</a:t>
            </a:r>
            <a:r>
              <a:rPr sz="2000" spc="-9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spc="-10" dirty="0" err="1">
                <a:solidFill>
                  <a:srgbClr val="003043"/>
                </a:solidFill>
                <a:latin typeface="Lucida Sans Unicode"/>
                <a:cs typeface="Lucida Sans Unicode"/>
              </a:rPr>
              <a:t>redes</a:t>
            </a:r>
            <a:r>
              <a:rPr sz="2000" spc="-8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lang="es-ES" sz="2000" spc="-10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enanillo</a:t>
            </a:r>
            <a:r>
              <a:rPr sz="2000" spc="-90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y</a:t>
            </a:r>
            <a:r>
              <a:rPr sz="2000" spc="-8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spc="-20" dirty="0" err="1" smtClean="0">
                <a:solidFill>
                  <a:srgbClr val="003043"/>
                </a:solidFill>
                <a:latin typeface="Lucida Sans Unicode"/>
                <a:cs typeface="Lucida Sans Unicode"/>
              </a:rPr>
              <a:t>malladas</a:t>
            </a:r>
            <a:endParaRPr lang="es-ES" sz="2000" spc="-20" dirty="0" smtClean="0">
              <a:solidFill>
                <a:srgbClr val="003043"/>
              </a:solidFill>
              <a:latin typeface="Lucida Sans Unicode"/>
              <a:cs typeface="Lucida Sans Unicode"/>
            </a:endParaRPr>
          </a:p>
          <a:p>
            <a:pPr marL="357505" marR="5080" indent="-342900" algn="just">
              <a:buClr>
                <a:srgbClr val="869AAA"/>
              </a:buClr>
              <a:buSzPct val="120000"/>
              <a:buFont typeface="Wingdings" panose="05000000000000000000" pitchFamily="2" charset="2"/>
              <a:buChar char="q"/>
              <a:tabLst>
                <a:tab pos="193675" algn="l"/>
              </a:tabLst>
            </a:pPr>
            <a:r>
              <a:rPr sz="2000" spc="-35" dirty="0" err="1" smtClean="0">
                <a:solidFill>
                  <a:srgbClr val="003043"/>
                </a:solidFill>
                <a:latin typeface="Lucida Sans Unicode"/>
                <a:cs typeface="Lucida Sans Unicode"/>
              </a:rPr>
              <a:t>Cálculo</a:t>
            </a:r>
            <a:r>
              <a:rPr sz="2000" spc="-75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spc="-10" dirty="0">
                <a:solidFill>
                  <a:srgbClr val="003043"/>
                </a:solidFill>
                <a:latin typeface="Lucida Sans Unicode"/>
                <a:cs typeface="Lucida Sans Unicode"/>
              </a:rPr>
              <a:t>de</a:t>
            </a:r>
            <a:r>
              <a:rPr sz="2000" spc="-7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spc="-15" dirty="0">
                <a:solidFill>
                  <a:srgbClr val="003043"/>
                </a:solidFill>
                <a:latin typeface="Lucida Sans Unicode"/>
                <a:cs typeface="Lucida Sans Unicode"/>
              </a:rPr>
              <a:t>corrientes</a:t>
            </a:r>
            <a:r>
              <a:rPr sz="2000" spc="-7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spc="-10" dirty="0">
                <a:solidFill>
                  <a:srgbClr val="003043"/>
                </a:solidFill>
                <a:latin typeface="Lucida Sans Unicode"/>
                <a:cs typeface="Lucida Sans Unicode"/>
              </a:rPr>
              <a:t>de</a:t>
            </a:r>
            <a:r>
              <a:rPr sz="2000" spc="-7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spc="-30" dirty="0">
                <a:solidFill>
                  <a:srgbClr val="003043"/>
                </a:solidFill>
                <a:latin typeface="Lucida Sans Unicode"/>
                <a:cs typeface="Lucida Sans Unicode"/>
              </a:rPr>
              <a:t>cortocircuito,</a:t>
            </a:r>
            <a:r>
              <a:rPr sz="2000" spc="-7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spc="-40" dirty="0">
                <a:solidFill>
                  <a:srgbClr val="003043"/>
                </a:solidFill>
                <a:latin typeface="Lucida Sans Unicode"/>
                <a:cs typeface="Lucida Sans Unicode"/>
              </a:rPr>
              <a:t>flujos</a:t>
            </a:r>
            <a:r>
              <a:rPr sz="2000" spc="-7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spc="-10" dirty="0">
                <a:solidFill>
                  <a:srgbClr val="003043"/>
                </a:solidFill>
                <a:latin typeface="Lucida Sans Unicode"/>
                <a:cs typeface="Lucida Sans Unicode"/>
              </a:rPr>
              <a:t>de</a:t>
            </a:r>
            <a:r>
              <a:rPr sz="2000" spc="-7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spc="-10" dirty="0">
                <a:solidFill>
                  <a:srgbClr val="003043"/>
                </a:solidFill>
                <a:latin typeface="Lucida Sans Unicode"/>
                <a:cs typeface="Lucida Sans Unicode"/>
              </a:rPr>
              <a:t>carga</a:t>
            </a:r>
            <a:r>
              <a:rPr sz="2000" spc="-7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spc="-30" dirty="0">
                <a:solidFill>
                  <a:srgbClr val="003043"/>
                </a:solidFill>
                <a:latin typeface="Lucida Sans Unicode"/>
                <a:cs typeface="Lucida Sans Unicode"/>
              </a:rPr>
              <a:t>asimétricos,</a:t>
            </a:r>
            <a:r>
              <a:rPr sz="2000" spc="-7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spc="-25" dirty="0">
                <a:solidFill>
                  <a:srgbClr val="003043"/>
                </a:solidFill>
                <a:latin typeface="Lucida Sans Unicode"/>
                <a:cs typeface="Lucida Sans Unicode"/>
              </a:rPr>
              <a:t>caídas</a:t>
            </a:r>
            <a:r>
              <a:rPr sz="2000" spc="-7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spc="-10" dirty="0">
                <a:solidFill>
                  <a:srgbClr val="003043"/>
                </a:solidFill>
                <a:latin typeface="Lucida Sans Unicode"/>
                <a:cs typeface="Lucida Sans Unicode"/>
              </a:rPr>
              <a:t>de</a:t>
            </a:r>
            <a:r>
              <a:rPr sz="2000" spc="-7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tensión</a:t>
            </a:r>
            <a:r>
              <a:rPr sz="2000" spc="-7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y</a:t>
            </a:r>
            <a:r>
              <a:rPr sz="2000" spc="-7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balances</a:t>
            </a:r>
            <a:r>
              <a:rPr sz="2000" spc="-7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spc="-10" dirty="0">
                <a:solidFill>
                  <a:srgbClr val="003043"/>
                </a:solidFill>
                <a:latin typeface="Lucida Sans Unicode"/>
                <a:cs typeface="Lucida Sans Unicode"/>
              </a:rPr>
              <a:t>de</a:t>
            </a:r>
            <a:r>
              <a:rPr sz="2000" spc="-7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spc="-5" dirty="0">
                <a:solidFill>
                  <a:srgbClr val="003043"/>
                </a:solidFill>
                <a:latin typeface="Lucida Sans Unicode"/>
                <a:cs typeface="Lucida Sans Unicode"/>
              </a:rPr>
              <a:t>energía</a:t>
            </a:r>
            <a:r>
              <a:rPr sz="2000" spc="-7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dirty="0" err="1">
                <a:solidFill>
                  <a:srgbClr val="003043"/>
                </a:solidFill>
                <a:latin typeface="Lucida Sans Unicode"/>
                <a:cs typeface="Lucida Sans Unicode"/>
              </a:rPr>
              <a:t>en</a:t>
            </a:r>
            <a:r>
              <a:rPr sz="2000" spc="-7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spc="-10" dirty="0" err="1" smtClean="0">
                <a:solidFill>
                  <a:srgbClr val="003043"/>
                </a:solidFill>
                <a:latin typeface="Lucida Sans Unicode"/>
                <a:cs typeface="Lucida Sans Unicode"/>
              </a:rPr>
              <a:t>redes</a:t>
            </a:r>
            <a:r>
              <a:rPr lang="es-ES" sz="2000" spc="-10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 en anillo</a:t>
            </a:r>
            <a:r>
              <a:rPr sz="2000" spc="-90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y</a:t>
            </a:r>
            <a:r>
              <a:rPr sz="2000" spc="-8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spc="-25" dirty="0">
                <a:solidFill>
                  <a:srgbClr val="003043"/>
                </a:solidFill>
                <a:latin typeface="Lucida Sans Unicode"/>
                <a:cs typeface="Lucida Sans Unicode"/>
              </a:rPr>
              <a:t>malladas.</a:t>
            </a:r>
            <a:endParaRPr sz="2000" dirty="0">
              <a:latin typeface="Lucida Sans Unicode"/>
              <a:cs typeface="Lucida Sans Unicode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object 12"/>
          <p:cNvSpPr txBox="1"/>
          <p:nvPr/>
        </p:nvSpPr>
        <p:spPr>
          <a:xfrm>
            <a:off x="613663" y="257175"/>
            <a:ext cx="3364865" cy="3606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200" b="1" spc="5" dirty="0">
                <a:solidFill>
                  <a:srgbClr val="FFFFFF"/>
                </a:solidFill>
                <a:latin typeface="Tahoma"/>
                <a:cs typeface="Tahoma"/>
              </a:rPr>
              <a:t>Tutorial</a:t>
            </a:r>
            <a:r>
              <a:rPr sz="2200" b="1" spc="-10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200" b="1" dirty="0">
                <a:solidFill>
                  <a:srgbClr val="FFFFFF"/>
                </a:solidFill>
                <a:latin typeface="Tahoma"/>
                <a:cs typeface="Tahoma"/>
              </a:rPr>
              <a:t>diseño</a:t>
            </a:r>
            <a:r>
              <a:rPr sz="2200" b="1" spc="-9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200" b="1" spc="-114" dirty="0">
                <a:solidFill>
                  <a:srgbClr val="FFFFFF"/>
                </a:solidFill>
                <a:latin typeface="Tahoma"/>
                <a:cs typeface="Tahoma"/>
              </a:rPr>
              <a:t>SIMARIS</a:t>
            </a:r>
            <a:endParaRPr sz="2200">
              <a:latin typeface="Tahoma"/>
              <a:cs typeface="Tahoma"/>
            </a:endParaRPr>
          </a:p>
        </p:txBody>
      </p:sp>
      <p:sp>
        <p:nvSpPr>
          <p:cNvPr id="13" name="object 13"/>
          <p:cNvSpPr txBox="1">
            <a:spLocks noGrp="1"/>
          </p:cNvSpPr>
          <p:nvPr>
            <p:ph type="title"/>
          </p:nvPr>
        </p:nvSpPr>
        <p:spPr>
          <a:xfrm>
            <a:off x="4114800" y="2362200"/>
            <a:ext cx="4567555" cy="1446550"/>
          </a:xfrm>
          <a:prstGeom prst="rect">
            <a:avLst/>
          </a:prstGeom>
          <a:solidFill>
            <a:srgbClr val="F1F5F7">
              <a:alpha val="54901"/>
            </a:srgbClr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3100" dirty="0">
              <a:latin typeface="Times New Roman"/>
              <a:cs typeface="Times New Roman"/>
            </a:endParaRPr>
          </a:p>
          <a:p>
            <a:pPr marL="180975">
              <a:lnSpc>
                <a:spcPct val="100000"/>
              </a:lnSpc>
              <a:spcBef>
                <a:spcPts val="1825"/>
              </a:spcBef>
            </a:pPr>
            <a:r>
              <a:rPr lang="es-ES" sz="4800" spc="-10" dirty="0" smtClean="0">
                <a:solidFill>
                  <a:srgbClr val="003043"/>
                </a:solidFill>
              </a:rPr>
              <a:t>Comen</a:t>
            </a:r>
            <a:r>
              <a:rPr sz="4800" spc="-10" dirty="0" err="1" smtClean="0">
                <a:solidFill>
                  <a:srgbClr val="003043"/>
                </a:solidFill>
              </a:rPr>
              <a:t>zando</a:t>
            </a:r>
            <a:endParaRPr sz="4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81000" y="2220779"/>
            <a:ext cx="4800599" cy="4332421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613663" y="245998"/>
            <a:ext cx="3501137" cy="56682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s-ES" sz="3600" spc="-10" dirty="0" smtClean="0"/>
              <a:t>Comenzando</a:t>
            </a:r>
            <a:endParaRPr sz="3600" spc="-10" dirty="0"/>
          </a:p>
        </p:txBody>
      </p:sp>
      <p:sp>
        <p:nvSpPr>
          <p:cNvPr id="4" name="object 4"/>
          <p:cNvSpPr txBox="1"/>
          <p:nvPr/>
        </p:nvSpPr>
        <p:spPr>
          <a:xfrm>
            <a:off x="381001" y="824302"/>
            <a:ext cx="11506200" cy="13849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just">
              <a:spcBef>
                <a:spcPts val="100"/>
              </a:spcBef>
            </a:pPr>
            <a:r>
              <a:rPr sz="2000" b="1" dirty="0">
                <a:solidFill>
                  <a:srgbClr val="00646D"/>
                </a:solidFill>
                <a:latin typeface="Tahoma"/>
                <a:cs typeface="Tahoma"/>
              </a:rPr>
              <a:t>Definición</a:t>
            </a:r>
            <a:r>
              <a:rPr sz="2000" b="1" spc="-55" dirty="0">
                <a:solidFill>
                  <a:srgbClr val="00646D"/>
                </a:solidFill>
                <a:latin typeface="Tahoma"/>
                <a:cs typeface="Tahoma"/>
              </a:rPr>
              <a:t> </a:t>
            </a:r>
            <a:r>
              <a:rPr sz="2000" b="1" dirty="0">
                <a:solidFill>
                  <a:srgbClr val="00646D"/>
                </a:solidFill>
                <a:latin typeface="Tahoma"/>
                <a:cs typeface="Tahoma"/>
              </a:rPr>
              <a:t>del</a:t>
            </a:r>
            <a:r>
              <a:rPr sz="2000" b="1" spc="-55" dirty="0">
                <a:solidFill>
                  <a:srgbClr val="00646D"/>
                </a:solidFill>
                <a:latin typeface="Tahoma"/>
                <a:cs typeface="Tahoma"/>
              </a:rPr>
              <a:t> </a:t>
            </a:r>
            <a:r>
              <a:rPr sz="2000" b="1" dirty="0">
                <a:solidFill>
                  <a:srgbClr val="00646D"/>
                </a:solidFill>
                <a:latin typeface="Tahoma"/>
                <a:cs typeface="Tahoma"/>
              </a:rPr>
              <a:t>proyecto</a:t>
            </a:r>
            <a:endParaRPr sz="2000" dirty="0">
              <a:latin typeface="Tahoma"/>
              <a:cs typeface="Tahoma"/>
            </a:endParaRPr>
          </a:p>
          <a:p>
            <a:pPr algn="just"/>
            <a:endParaRPr sz="2000" dirty="0">
              <a:latin typeface="Tahoma"/>
              <a:cs typeface="Tahoma"/>
            </a:endParaRPr>
          </a:p>
          <a:p>
            <a:pPr marL="13335" marR="5080" algn="just">
              <a:spcBef>
                <a:spcPts val="1070"/>
              </a:spcBef>
            </a:pPr>
            <a:r>
              <a:rPr sz="2000" spc="-15" dirty="0">
                <a:solidFill>
                  <a:srgbClr val="003043"/>
                </a:solidFill>
                <a:latin typeface="Lucida Sans Unicode"/>
                <a:cs typeface="Lucida Sans Unicode"/>
              </a:rPr>
              <a:t>Aprenda</a:t>
            </a:r>
            <a:r>
              <a:rPr sz="2000" spc="-7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spc="-15" dirty="0">
                <a:solidFill>
                  <a:srgbClr val="003043"/>
                </a:solidFill>
                <a:latin typeface="Lucida Sans Unicode"/>
                <a:cs typeface="Lucida Sans Unicode"/>
              </a:rPr>
              <a:t>aquí</a:t>
            </a:r>
            <a:r>
              <a:rPr sz="2000" spc="-7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cómo</a:t>
            </a:r>
            <a:r>
              <a:rPr sz="2000" spc="-6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spc="-5" dirty="0">
                <a:solidFill>
                  <a:srgbClr val="003043"/>
                </a:solidFill>
                <a:latin typeface="Lucida Sans Unicode"/>
                <a:cs typeface="Lucida Sans Unicode"/>
              </a:rPr>
              <a:t>crear</a:t>
            </a:r>
            <a:r>
              <a:rPr sz="2000" spc="-7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spc="-5" dirty="0">
                <a:solidFill>
                  <a:srgbClr val="003043"/>
                </a:solidFill>
                <a:latin typeface="Lucida Sans Unicode"/>
                <a:cs typeface="Lucida Sans Unicode"/>
              </a:rPr>
              <a:t>un</a:t>
            </a:r>
            <a:r>
              <a:rPr sz="2000" spc="-6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spc="-15" dirty="0">
                <a:solidFill>
                  <a:srgbClr val="003043"/>
                </a:solidFill>
                <a:latin typeface="Lucida Sans Unicode"/>
                <a:cs typeface="Lucida Sans Unicode"/>
              </a:rPr>
              <a:t>proyecto</a:t>
            </a:r>
            <a:r>
              <a:rPr sz="2000" spc="-7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y</a:t>
            </a:r>
            <a:r>
              <a:rPr sz="2000" spc="-7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familiarícese</a:t>
            </a:r>
            <a:r>
              <a:rPr sz="2000" spc="-6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con</a:t>
            </a:r>
            <a:r>
              <a:rPr sz="2000" spc="-7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el</a:t>
            </a:r>
            <a:r>
              <a:rPr sz="2000" spc="-6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spc="-30" dirty="0">
                <a:solidFill>
                  <a:srgbClr val="003043"/>
                </a:solidFill>
                <a:latin typeface="Lucida Sans Unicode"/>
                <a:cs typeface="Lucida Sans Unicode"/>
              </a:rPr>
              <a:t>flujo</a:t>
            </a:r>
            <a:r>
              <a:rPr sz="2000" spc="-7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spc="-5" dirty="0">
                <a:solidFill>
                  <a:srgbClr val="003043"/>
                </a:solidFill>
                <a:latin typeface="Lucida Sans Unicode"/>
                <a:cs typeface="Lucida Sans Unicode"/>
              </a:rPr>
              <a:t>de</a:t>
            </a:r>
            <a:r>
              <a:rPr sz="2000" spc="-6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spc="-15" dirty="0">
                <a:solidFill>
                  <a:srgbClr val="003043"/>
                </a:solidFill>
                <a:latin typeface="Lucida Sans Unicode"/>
                <a:cs typeface="Lucida Sans Unicode"/>
              </a:rPr>
              <a:t>trabajo</a:t>
            </a:r>
            <a:r>
              <a:rPr sz="2000" spc="-7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spc="-15" dirty="0">
                <a:solidFill>
                  <a:srgbClr val="003043"/>
                </a:solidFill>
                <a:latin typeface="Lucida Sans Unicode"/>
                <a:cs typeface="Lucida Sans Unicode"/>
              </a:rPr>
              <a:t>desde</a:t>
            </a:r>
            <a:r>
              <a:rPr sz="2000" spc="-7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spc="-15" dirty="0">
                <a:solidFill>
                  <a:srgbClr val="003043"/>
                </a:solidFill>
                <a:latin typeface="Lucida Sans Unicode"/>
                <a:cs typeface="Lucida Sans Unicode"/>
              </a:rPr>
              <a:t>la</a:t>
            </a:r>
            <a:r>
              <a:rPr sz="2000" spc="-6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spc="-25" dirty="0">
                <a:solidFill>
                  <a:srgbClr val="003043"/>
                </a:solidFill>
                <a:latin typeface="Lucida Sans Unicode"/>
                <a:cs typeface="Lucida Sans Unicode"/>
              </a:rPr>
              <a:t>definición</a:t>
            </a:r>
            <a:r>
              <a:rPr sz="2000" spc="-7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del</a:t>
            </a:r>
            <a:r>
              <a:rPr sz="2000" spc="-6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spc="-15" dirty="0">
                <a:solidFill>
                  <a:srgbClr val="003043"/>
                </a:solidFill>
                <a:latin typeface="Lucida Sans Unicode"/>
                <a:cs typeface="Lucida Sans Unicode"/>
              </a:rPr>
              <a:t>proyecto</a:t>
            </a:r>
            <a:r>
              <a:rPr sz="2000" spc="-7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spc="-10" dirty="0">
                <a:solidFill>
                  <a:srgbClr val="003043"/>
                </a:solidFill>
                <a:latin typeface="Lucida Sans Unicode"/>
                <a:cs typeface="Lucida Sans Unicode"/>
              </a:rPr>
              <a:t>hasta</a:t>
            </a:r>
            <a:r>
              <a:rPr sz="2000" spc="-6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el</a:t>
            </a:r>
            <a:r>
              <a:rPr sz="2000" spc="-7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diseño</a:t>
            </a:r>
            <a:r>
              <a:rPr sz="2000" spc="-7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spc="-5" dirty="0">
                <a:solidFill>
                  <a:srgbClr val="003043"/>
                </a:solidFill>
                <a:latin typeface="Lucida Sans Unicode"/>
                <a:cs typeface="Lucida Sans Unicode"/>
              </a:rPr>
              <a:t>de</a:t>
            </a:r>
            <a:r>
              <a:rPr sz="2000" spc="-6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spc="-15" dirty="0">
                <a:solidFill>
                  <a:srgbClr val="003043"/>
                </a:solidFill>
                <a:latin typeface="Lucida Sans Unicode"/>
                <a:cs typeface="Lucida Sans Unicode"/>
              </a:rPr>
              <a:t>la</a:t>
            </a:r>
            <a:r>
              <a:rPr sz="2000" spc="-7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spc="-5" dirty="0">
                <a:solidFill>
                  <a:srgbClr val="003043"/>
                </a:solidFill>
                <a:latin typeface="Lucida Sans Unicode"/>
                <a:cs typeface="Lucida Sans Unicode"/>
              </a:rPr>
              <a:t>red</a:t>
            </a:r>
            <a:r>
              <a:rPr sz="2000" spc="-6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y</a:t>
            </a:r>
            <a:r>
              <a:rPr sz="2000" spc="-7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spc="-15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la</a:t>
            </a:r>
            <a:r>
              <a:rPr lang="es-ES" sz="2000" spc="-15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spc="-20" dirty="0" err="1" smtClean="0">
                <a:solidFill>
                  <a:srgbClr val="003043"/>
                </a:solidFill>
                <a:latin typeface="Lucida Sans Unicode"/>
                <a:cs typeface="Lucida Sans Unicode"/>
              </a:rPr>
              <a:t>salida</a:t>
            </a:r>
            <a:r>
              <a:rPr sz="2000" spc="-80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del</a:t>
            </a:r>
            <a:r>
              <a:rPr sz="2000" spc="-7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proyecto.</a:t>
            </a:r>
            <a:endParaRPr sz="2000" dirty="0">
              <a:latin typeface="Lucida Sans Unicode"/>
              <a:cs typeface="Lucida Sans Unicode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5333999" y="2719580"/>
            <a:ext cx="6553201" cy="4070986"/>
          </a:xfrm>
          <a:prstGeom prst="rect">
            <a:avLst/>
          </a:prstGeom>
        </p:spPr>
        <p:txBody>
          <a:bodyPr vert="horz" wrap="square" lIns="0" tIns="41275" rIns="0" bIns="0" rtlCol="0">
            <a:spAutoFit/>
          </a:bodyPr>
          <a:lstStyle/>
          <a:p>
            <a:pPr marL="12700" algn="just">
              <a:spcBef>
                <a:spcPts val="325"/>
              </a:spcBef>
            </a:pPr>
            <a:r>
              <a:rPr sz="2400"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Después</a:t>
            </a:r>
            <a:r>
              <a:rPr sz="2400" spc="-7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del</a:t>
            </a:r>
            <a:r>
              <a:rPr sz="2400" spc="-7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spc="-30" dirty="0">
                <a:solidFill>
                  <a:srgbClr val="003043"/>
                </a:solidFill>
                <a:latin typeface="Lucida Sans Unicode"/>
                <a:cs typeface="Lucida Sans Unicode"/>
              </a:rPr>
              <a:t>inicio</a:t>
            </a:r>
            <a:r>
              <a:rPr sz="2400" spc="-7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del</a:t>
            </a:r>
            <a:r>
              <a:rPr sz="2400" spc="-7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spc="-10" dirty="0">
                <a:solidFill>
                  <a:srgbClr val="003043"/>
                </a:solidFill>
                <a:latin typeface="Lucida Sans Unicode"/>
                <a:cs typeface="Lucida Sans Unicode"/>
              </a:rPr>
              <a:t>programa,</a:t>
            </a:r>
            <a:r>
              <a:rPr sz="2400" spc="-7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spc="-10" dirty="0">
                <a:solidFill>
                  <a:srgbClr val="003043"/>
                </a:solidFill>
                <a:latin typeface="Lucida Sans Unicode"/>
                <a:cs typeface="Lucida Sans Unicode"/>
              </a:rPr>
              <a:t>tiene</a:t>
            </a:r>
            <a:r>
              <a:rPr sz="2400" spc="-7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spc="-25" dirty="0">
                <a:solidFill>
                  <a:srgbClr val="003043"/>
                </a:solidFill>
                <a:latin typeface="Lucida Sans Unicode"/>
                <a:cs typeface="Lucida Sans Unicode"/>
              </a:rPr>
              <a:t>las</a:t>
            </a:r>
            <a:r>
              <a:rPr sz="2400" spc="-7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siguientes</a:t>
            </a:r>
            <a:r>
              <a:rPr sz="2400" spc="-7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spc="-25" dirty="0">
                <a:solidFill>
                  <a:srgbClr val="003043"/>
                </a:solidFill>
                <a:latin typeface="Lucida Sans Unicode"/>
                <a:cs typeface="Lucida Sans Unicode"/>
              </a:rPr>
              <a:t>opciones:</a:t>
            </a:r>
            <a:endParaRPr sz="2400" dirty="0">
              <a:latin typeface="Lucida Sans Unicode"/>
              <a:cs typeface="Lucida Sans Unicode"/>
            </a:endParaRPr>
          </a:p>
          <a:p>
            <a:pPr marL="192405" indent="-179070" algn="just">
              <a:spcBef>
                <a:spcPts val="770"/>
              </a:spcBef>
              <a:buClr>
                <a:srgbClr val="869AAA"/>
              </a:buClr>
              <a:buSzPct val="133333"/>
              <a:buChar char="•"/>
              <a:tabLst>
                <a:tab pos="193040" algn="l"/>
              </a:tabLst>
            </a:pPr>
            <a:r>
              <a:rPr sz="2400" b="1" spc="-10" dirty="0">
                <a:solidFill>
                  <a:srgbClr val="003043"/>
                </a:solidFill>
                <a:latin typeface="Lucida Sans Unicode"/>
                <a:cs typeface="Lucida Sans Unicode"/>
              </a:rPr>
              <a:t>Crear</a:t>
            </a:r>
            <a:r>
              <a:rPr sz="2400" b="1" spc="-8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5" dirty="0">
                <a:solidFill>
                  <a:srgbClr val="003043"/>
                </a:solidFill>
                <a:latin typeface="Lucida Sans Unicode"/>
                <a:cs typeface="Lucida Sans Unicode"/>
              </a:rPr>
              <a:t>un</a:t>
            </a:r>
            <a:r>
              <a:rPr sz="2400" b="1" spc="-8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5" dirty="0">
                <a:solidFill>
                  <a:srgbClr val="003043"/>
                </a:solidFill>
                <a:latin typeface="Lucida Sans Unicode"/>
                <a:cs typeface="Lucida Sans Unicode"/>
              </a:rPr>
              <a:t>nuevo</a:t>
            </a:r>
            <a:r>
              <a:rPr sz="2400" b="1" spc="-8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15" dirty="0">
                <a:solidFill>
                  <a:srgbClr val="003043"/>
                </a:solidFill>
                <a:latin typeface="Lucida Sans Unicode"/>
                <a:cs typeface="Lucida Sans Unicode"/>
              </a:rPr>
              <a:t>proyecto</a:t>
            </a:r>
            <a:endParaRPr sz="2400" b="1" dirty="0">
              <a:latin typeface="Lucida Sans Unicode"/>
              <a:cs typeface="Lucida Sans Unicode"/>
            </a:endParaRPr>
          </a:p>
          <a:p>
            <a:pPr marL="192405" indent="-179070" algn="just">
              <a:spcBef>
                <a:spcPts val="705"/>
              </a:spcBef>
              <a:buClr>
                <a:srgbClr val="869AAA"/>
              </a:buClr>
              <a:buSzPct val="128571"/>
              <a:buChar char="•"/>
              <a:tabLst>
                <a:tab pos="193040" algn="l"/>
              </a:tabLst>
            </a:pPr>
            <a:r>
              <a:rPr sz="2400" b="1" spc="-25" dirty="0">
                <a:solidFill>
                  <a:srgbClr val="003043"/>
                </a:solidFill>
                <a:latin typeface="Lucida Sans Unicode"/>
                <a:cs typeface="Lucida Sans Unicode"/>
              </a:rPr>
              <a:t>Abrir</a:t>
            </a:r>
            <a:r>
              <a:rPr sz="2400" b="1" spc="-8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5" dirty="0">
                <a:solidFill>
                  <a:srgbClr val="003043"/>
                </a:solidFill>
                <a:latin typeface="Lucida Sans Unicode"/>
                <a:cs typeface="Lucida Sans Unicode"/>
              </a:rPr>
              <a:t>un</a:t>
            </a:r>
            <a:r>
              <a:rPr sz="2400" b="1" spc="-8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15" dirty="0">
                <a:solidFill>
                  <a:srgbClr val="003043"/>
                </a:solidFill>
                <a:latin typeface="Lucida Sans Unicode"/>
                <a:cs typeface="Lucida Sans Unicode"/>
              </a:rPr>
              <a:t>proyecto</a:t>
            </a:r>
            <a:r>
              <a:rPr sz="2400" b="1" spc="-8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25" dirty="0">
                <a:solidFill>
                  <a:srgbClr val="003043"/>
                </a:solidFill>
                <a:latin typeface="Lucida Sans Unicode"/>
                <a:cs typeface="Lucida Sans Unicode"/>
              </a:rPr>
              <a:t>existente</a:t>
            </a:r>
            <a:endParaRPr sz="2400" b="1" dirty="0">
              <a:latin typeface="Lucida Sans Unicode"/>
              <a:cs typeface="Lucida Sans Unicode"/>
            </a:endParaRPr>
          </a:p>
          <a:p>
            <a:pPr marL="192405" indent="-179070" algn="just">
              <a:spcBef>
                <a:spcPts val="994"/>
              </a:spcBef>
              <a:buClr>
                <a:srgbClr val="869AAA"/>
              </a:buClr>
              <a:buSzPct val="163636"/>
              <a:buChar char="•"/>
              <a:tabLst>
                <a:tab pos="193040" algn="l"/>
              </a:tabLst>
            </a:pPr>
            <a:r>
              <a:rPr sz="2400" b="1" spc="-15" dirty="0">
                <a:solidFill>
                  <a:srgbClr val="003043"/>
                </a:solidFill>
                <a:latin typeface="Lucida Sans Unicode"/>
                <a:cs typeface="Lucida Sans Unicode"/>
              </a:rPr>
              <a:t>Abra</a:t>
            </a:r>
            <a:r>
              <a:rPr sz="2400" b="1" spc="-7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15" dirty="0">
                <a:solidFill>
                  <a:srgbClr val="003043"/>
                </a:solidFill>
                <a:latin typeface="Lucida Sans Unicode"/>
                <a:cs typeface="Lucida Sans Unicode"/>
              </a:rPr>
              <a:t>el</a:t>
            </a:r>
            <a:r>
              <a:rPr sz="2400" b="1" spc="-7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15" dirty="0">
                <a:solidFill>
                  <a:srgbClr val="003043"/>
                </a:solidFill>
                <a:latin typeface="Lucida Sans Unicode"/>
                <a:cs typeface="Lucida Sans Unicode"/>
              </a:rPr>
              <a:t>proyecto</a:t>
            </a:r>
            <a:r>
              <a:rPr sz="2400" b="1" spc="-6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5" dirty="0">
                <a:solidFill>
                  <a:srgbClr val="003043"/>
                </a:solidFill>
                <a:latin typeface="Lucida Sans Unicode"/>
                <a:cs typeface="Lucida Sans Unicode"/>
              </a:rPr>
              <a:t>de</a:t>
            </a:r>
            <a:r>
              <a:rPr sz="2400" b="1" spc="-7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15" dirty="0" err="1" smtClean="0">
                <a:solidFill>
                  <a:srgbClr val="003043"/>
                </a:solidFill>
                <a:latin typeface="Lucida Sans Unicode"/>
                <a:cs typeface="Lucida Sans Unicode"/>
              </a:rPr>
              <a:t>demostración</a:t>
            </a:r>
            <a:endParaRPr lang="es-ES" sz="2400" b="1" spc="-15" dirty="0" smtClean="0">
              <a:solidFill>
                <a:srgbClr val="003043"/>
              </a:solidFill>
              <a:latin typeface="Lucida Sans Unicode"/>
              <a:cs typeface="Lucida Sans Unicode"/>
            </a:endParaRPr>
          </a:p>
          <a:p>
            <a:pPr marL="192405" indent="-179070" algn="just">
              <a:spcBef>
                <a:spcPts val="994"/>
              </a:spcBef>
              <a:buClr>
                <a:srgbClr val="869AAA"/>
              </a:buClr>
              <a:buSzPct val="163636"/>
              <a:buChar char="•"/>
              <a:tabLst>
                <a:tab pos="193040" algn="l"/>
              </a:tabLst>
            </a:pPr>
            <a:endParaRPr lang="es-ES" sz="2400" spc="-15" dirty="0">
              <a:solidFill>
                <a:srgbClr val="003043"/>
              </a:solidFill>
              <a:latin typeface="Lucida Sans Unicode"/>
              <a:cs typeface="Lucida Sans Unicode"/>
            </a:endParaRPr>
          </a:p>
          <a:p>
            <a:pPr marL="13335" algn="just">
              <a:spcBef>
                <a:spcPts val="994"/>
              </a:spcBef>
              <a:buClr>
                <a:srgbClr val="869AAA"/>
              </a:buClr>
              <a:buSzPct val="163636"/>
              <a:tabLst>
                <a:tab pos="193040" algn="l"/>
              </a:tabLst>
            </a:pPr>
            <a:r>
              <a:rPr lang="es-ES" sz="2400" spc="-20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Cuando</a:t>
            </a:r>
            <a:r>
              <a:rPr lang="es-ES" sz="2400" spc="-80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lang="es-ES" sz="2400" spc="-25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seleccione</a:t>
            </a:r>
            <a:r>
              <a:rPr lang="es-ES" sz="2400" spc="-75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lang="es-ES" sz="2400" spc="-5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"</a:t>
            </a:r>
            <a:r>
              <a:rPr lang="es-ES" sz="2400" spc="-5" dirty="0" err="1" smtClean="0">
                <a:solidFill>
                  <a:srgbClr val="003043"/>
                </a:solidFill>
                <a:latin typeface="Lucida Sans Unicode"/>
                <a:cs typeface="Lucida Sans Unicode"/>
              </a:rPr>
              <a:t>Create</a:t>
            </a:r>
            <a:r>
              <a:rPr lang="es-ES" sz="2400" spc="-5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 new </a:t>
            </a:r>
            <a:r>
              <a:rPr lang="es-ES" sz="2400" spc="-5" dirty="0" err="1" smtClean="0">
                <a:solidFill>
                  <a:srgbClr val="003043"/>
                </a:solidFill>
                <a:latin typeface="Lucida Sans Unicode"/>
                <a:cs typeface="Lucida Sans Unicode"/>
              </a:rPr>
              <a:t>project</a:t>
            </a:r>
            <a:r>
              <a:rPr lang="es-ES" sz="2400" spc="-10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"</a:t>
            </a:r>
            <a:r>
              <a:rPr lang="es-ES" sz="2400" spc="-75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lang="es-ES" sz="2400" spc="-20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y</a:t>
            </a:r>
            <a:r>
              <a:rPr lang="es-ES" sz="2400" spc="-80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lang="es-ES" sz="2400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haga</a:t>
            </a:r>
            <a:r>
              <a:rPr lang="es-ES" sz="2400" spc="-75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lang="es-ES" sz="2400" spc="-45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clic</a:t>
            </a:r>
            <a:r>
              <a:rPr lang="es-ES" sz="2400" spc="-80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lang="es-ES" sz="2400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en </a:t>
            </a:r>
            <a:r>
              <a:rPr lang="es-ES" sz="2400" spc="-10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“</a:t>
            </a:r>
            <a:r>
              <a:rPr lang="es-ES" sz="2400" spc="-10" dirty="0" err="1" smtClean="0">
                <a:solidFill>
                  <a:srgbClr val="003043"/>
                </a:solidFill>
                <a:latin typeface="Lucida Sans Unicode"/>
                <a:cs typeface="Lucida Sans Unicode"/>
              </a:rPr>
              <a:t>Next</a:t>
            </a:r>
            <a:r>
              <a:rPr lang="es-ES" sz="2400" spc="-10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",</a:t>
            </a:r>
            <a:r>
              <a:rPr lang="es-ES" sz="2400" spc="-85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lang="es-ES" sz="2400" spc="-30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podrá...</a:t>
            </a:r>
            <a:endParaRPr lang="es-ES" sz="2400" dirty="0" smtClean="0">
              <a:latin typeface="Lucida Sans Unicode"/>
              <a:cs typeface="Lucida Sans Unicode"/>
            </a:endParaRPr>
          </a:p>
          <a:p>
            <a:pPr marL="192405" indent="-179070" algn="just">
              <a:spcBef>
                <a:spcPts val="994"/>
              </a:spcBef>
              <a:buClr>
                <a:srgbClr val="869AAA"/>
              </a:buClr>
              <a:buSzPct val="163636"/>
              <a:buChar char="•"/>
              <a:tabLst>
                <a:tab pos="193040" algn="l"/>
              </a:tabLst>
            </a:pPr>
            <a:endParaRPr sz="2400" dirty="0">
              <a:latin typeface="Lucida Sans Unicode"/>
              <a:cs typeface="Lucida Sans Unicode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6339585" y="4216653"/>
            <a:ext cx="4752975" cy="29617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41500"/>
              </a:lnSpc>
              <a:spcBef>
                <a:spcPts val="100"/>
              </a:spcBef>
            </a:pPr>
            <a:endParaRPr sz="1400" dirty="0">
              <a:latin typeface="Lucida Sans Unicode"/>
              <a:cs typeface="Lucida Sans Unicode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15846" y="1807292"/>
            <a:ext cx="4518153" cy="4288708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613663" y="134450"/>
            <a:ext cx="3958337" cy="1125308"/>
          </a:xfrm>
          <a:prstGeom prst="rect">
            <a:avLst/>
          </a:prstGeom>
        </p:spPr>
        <p:txBody>
          <a:bodyPr vert="horz" wrap="square" lIns="0" tIns="12382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75"/>
              </a:spcBef>
            </a:pPr>
            <a:r>
              <a:rPr lang="es-ES" sz="3600" b="1" spc="-10" dirty="0" smtClean="0">
                <a:solidFill>
                  <a:srgbClr val="00646D"/>
                </a:solidFill>
                <a:latin typeface="Tahoma"/>
                <a:cs typeface="Tahoma"/>
              </a:rPr>
              <a:t>Comenzando</a:t>
            </a:r>
            <a:endParaRPr sz="3600" dirty="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620"/>
              </a:spcBef>
            </a:pPr>
            <a:r>
              <a:rPr sz="2400" b="1" dirty="0">
                <a:solidFill>
                  <a:srgbClr val="00646D"/>
                </a:solidFill>
                <a:latin typeface="Tahoma"/>
                <a:cs typeface="Tahoma"/>
              </a:rPr>
              <a:t>Definición</a:t>
            </a:r>
            <a:r>
              <a:rPr sz="2400" b="1" spc="-65" dirty="0">
                <a:solidFill>
                  <a:srgbClr val="00646D"/>
                </a:solidFill>
                <a:latin typeface="Tahoma"/>
                <a:cs typeface="Tahoma"/>
              </a:rPr>
              <a:t> </a:t>
            </a:r>
            <a:r>
              <a:rPr sz="2400" b="1" dirty="0">
                <a:solidFill>
                  <a:srgbClr val="00646D"/>
                </a:solidFill>
                <a:latin typeface="Tahoma"/>
                <a:cs typeface="Tahoma"/>
              </a:rPr>
              <a:t>del</a:t>
            </a:r>
            <a:r>
              <a:rPr sz="2400" b="1" spc="-60" dirty="0">
                <a:solidFill>
                  <a:srgbClr val="00646D"/>
                </a:solidFill>
                <a:latin typeface="Tahoma"/>
                <a:cs typeface="Tahoma"/>
              </a:rPr>
              <a:t> </a:t>
            </a:r>
            <a:r>
              <a:rPr sz="2400" b="1" dirty="0">
                <a:solidFill>
                  <a:srgbClr val="00646D"/>
                </a:solidFill>
                <a:latin typeface="Tahoma"/>
                <a:cs typeface="Tahoma"/>
              </a:rPr>
              <a:t>proyecto</a:t>
            </a:r>
            <a:endParaRPr sz="2400" dirty="0">
              <a:latin typeface="Tahoma"/>
              <a:cs typeface="Tahoma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5867401" y="1837563"/>
            <a:ext cx="6019800" cy="75148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spc="-275" dirty="0">
                <a:solidFill>
                  <a:srgbClr val="003043"/>
                </a:solidFill>
                <a:latin typeface="Lucida Sans Unicode"/>
                <a:cs typeface="Lucida Sans Unicode"/>
              </a:rPr>
              <a:t>…</a:t>
            </a:r>
            <a:r>
              <a:rPr sz="2400" b="1" spc="-7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introducir</a:t>
            </a:r>
            <a:r>
              <a:rPr sz="2400" b="1" spc="-7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datos</a:t>
            </a:r>
            <a:r>
              <a:rPr sz="2400" b="1" spc="-7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15" dirty="0">
                <a:solidFill>
                  <a:srgbClr val="003043"/>
                </a:solidFill>
                <a:latin typeface="Lucida Sans Unicode"/>
                <a:cs typeface="Lucida Sans Unicode"/>
              </a:rPr>
              <a:t>maestros</a:t>
            </a:r>
            <a:r>
              <a:rPr sz="2400" b="1" spc="-7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dirty="0">
                <a:solidFill>
                  <a:srgbClr val="003043"/>
                </a:solidFill>
                <a:latin typeface="Lucida Sans Unicode"/>
                <a:cs typeface="Lucida Sans Unicode"/>
              </a:rPr>
              <a:t>para</a:t>
            </a:r>
            <a:r>
              <a:rPr sz="2400" b="1" spc="-7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el</a:t>
            </a:r>
            <a:r>
              <a:rPr sz="2400" b="1" spc="-7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15" dirty="0">
                <a:solidFill>
                  <a:srgbClr val="003043"/>
                </a:solidFill>
                <a:latin typeface="Lucida Sans Unicode"/>
                <a:cs typeface="Lucida Sans Unicode"/>
              </a:rPr>
              <a:t>proyecto</a:t>
            </a:r>
            <a:r>
              <a:rPr sz="2400" b="1" spc="-7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275" dirty="0">
                <a:solidFill>
                  <a:srgbClr val="003043"/>
                </a:solidFill>
                <a:latin typeface="Lucida Sans Unicode"/>
                <a:cs typeface="Lucida Sans Unicode"/>
              </a:rPr>
              <a:t>…</a:t>
            </a:r>
            <a:endParaRPr sz="2400" b="1" dirty="0">
              <a:latin typeface="Lucida Sans Unicode"/>
              <a:cs typeface="Lucida Sans Unicode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13663" y="1700233"/>
            <a:ext cx="4720338" cy="4167167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613663" y="134450"/>
            <a:ext cx="4872737" cy="1125308"/>
          </a:xfrm>
          <a:prstGeom prst="rect">
            <a:avLst/>
          </a:prstGeom>
        </p:spPr>
        <p:txBody>
          <a:bodyPr vert="horz" wrap="square" lIns="0" tIns="12382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75"/>
              </a:spcBef>
            </a:pPr>
            <a:r>
              <a:rPr lang="es-ES" sz="3600" b="1" spc="-10" dirty="0" smtClean="0">
                <a:solidFill>
                  <a:srgbClr val="00646D"/>
                </a:solidFill>
                <a:latin typeface="Tahoma"/>
                <a:cs typeface="Tahoma"/>
              </a:rPr>
              <a:t>Comenzando</a:t>
            </a:r>
            <a:endParaRPr sz="3600" dirty="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620"/>
              </a:spcBef>
            </a:pPr>
            <a:r>
              <a:rPr sz="2400" b="1" dirty="0">
                <a:solidFill>
                  <a:srgbClr val="00646D"/>
                </a:solidFill>
                <a:latin typeface="Tahoma"/>
                <a:cs typeface="Tahoma"/>
              </a:rPr>
              <a:t>Definición</a:t>
            </a:r>
            <a:r>
              <a:rPr sz="2400" b="1" spc="-65" dirty="0">
                <a:solidFill>
                  <a:srgbClr val="00646D"/>
                </a:solidFill>
                <a:latin typeface="Tahoma"/>
                <a:cs typeface="Tahoma"/>
              </a:rPr>
              <a:t> </a:t>
            </a:r>
            <a:r>
              <a:rPr sz="2400" b="1" dirty="0">
                <a:solidFill>
                  <a:srgbClr val="00646D"/>
                </a:solidFill>
                <a:latin typeface="Tahoma"/>
                <a:cs typeface="Tahoma"/>
              </a:rPr>
              <a:t>del</a:t>
            </a:r>
            <a:r>
              <a:rPr sz="2400" b="1" spc="-60" dirty="0">
                <a:solidFill>
                  <a:srgbClr val="00646D"/>
                </a:solidFill>
                <a:latin typeface="Tahoma"/>
                <a:cs typeface="Tahoma"/>
              </a:rPr>
              <a:t> </a:t>
            </a:r>
            <a:r>
              <a:rPr sz="2400" b="1" dirty="0">
                <a:solidFill>
                  <a:srgbClr val="00646D"/>
                </a:solidFill>
                <a:latin typeface="Tahoma"/>
                <a:cs typeface="Tahoma"/>
              </a:rPr>
              <a:t>proyecto</a:t>
            </a:r>
            <a:endParaRPr sz="2400" dirty="0">
              <a:latin typeface="Tahoma"/>
              <a:cs typeface="Tahoma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6324600" y="2438400"/>
            <a:ext cx="4404615" cy="836125"/>
          </a:xfrm>
          <a:prstGeom prst="rect">
            <a:avLst/>
          </a:prstGeom>
        </p:spPr>
        <p:txBody>
          <a:bodyPr vert="horz" wrap="square" lIns="0" tIns="58419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459"/>
              </a:spcBef>
            </a:pPr>
            <a:r>
              <a:rPr sz="2400" spc="-360" dirty="0">
                <a:solidFill>
                  <a:srgbClr val="003043"/>
                </a:solidFill>
                <a:latin typeface="Lucida Sans Unicode"/>
                <a:cs typeface="Lucida Sans Unicode"/>
              </a:rPr>
              <a:t>…</a:t>
            </a:r>
            <a:r>
              <a:rPr sz="2400" spc="-10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25" dirty="0">
                <a:solidFill>
                  <a:srgbClr val="003043"/>
                </a:solidFill>
                <a:latin typeface="Lucida Sans Unicode"/>
                <a:cs typeface="Lucida Sans Unicode"/>
              </a:rPr>
              <a:t>y</a:t>
            </a:r>
            <a:r>
              <a:rPr sz="2400" b="1" spc="-10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datos</a:t>
            </a:r>
            <a:r>
              <a:rPr sz="2400" b="1" spc="-10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35" dirty="0">
                <a:solidFill>
                  <a:srgbClr val="003043"/>
                </a:solidFill>
                <a:latin typeface="Lucida Sans Unicode"/>
                <a:cs typeface="Lucida Sans Unicode"/>
              </a:rPr>
              <a:t>técnicos</a:t>
            </a:r>
            <a:r>
              <a:rPr sz="2400" b="1" spc="-10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dirty="0">
                <a:solidFill>
                  <a:srgbClr val="003043"/>
                </a:solidFill>
                <a:latin typeface="Lucida Sans Unicode"/>
                <a:cs typeface="Lucida Sans Unicode"/>
              </a:rPr>
              <a:t>para</a:t>
            </a:r>
            <a:r>
              <a:rPr sz="2400" b="1" spc="-10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25" dirty="0">
                <a:solidFill>
                  <a:srgbClr val="003043"/>
                </a:solidFill>
                <a:latin typeface="Lucida Sans Unicode"/>
                <a:cs typeface="Lucida Sans Unicode"/>
              </a:rPr>
              <a:t>el</a:t>
            </a:r>
            <a:endParaRPr sz="2400" b="1" dirty="0">
              <a:latin typeface="Lucida Sans Unicode"/>
              <a:cs typeface="Lucida Sans Unicode"/>
            </a:endParaRPr>
          </a:p>
          <a:p>
            <a:pPr marL="281940">
              <a:lnSpc>
                <a:spcPct val="100000"/>
              </a:lnSpc>
              <a:spcBef>
                <a:spcPts val="320"/>
              </a:spcBef>
            </a:pPr>
            <a:r>
              <a:rPr sz="2400" b="1"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sistema</a:t>
            </a:r>
            <a:r>
              <a:rPr sz="2400" b="1" spc="-8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10" dirty="0">
                <a:solidFill>
                  <a:srgbClr val="003043"/>
                </a:solidFill>
                <a:latin typeface="Lucida Sans Unicode"/>
                <a:cs typeface="Lucida Sans Unicode"/>
              </a:rPr>
              <a:t>de</a:t>
            </a:r>
            <a:r>
              <a:rPr sz="2400" b="1" spc="-8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10" dirty="0">
                <a:solidFill>
                  <a:srgbClr val="003043"/>
                </a:solidFill>
                <a:latin typeface="Lucida Sans Unicode"/>
                <a:cs typeface="Lucida Sans Unicode"/>
              </a:rPr>
              <a:t>media</a:t>
            </a:r>
            <a:r>
              <a:rPr sz="2400" b="1" spc="-8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55" dirty="0">
                <a:solidFill>
                  <a:srgbClr val="003043"/>
                </a:solidFill>
                <a:latin typeface="Lucida Sans Unicode"/>
                <a:cs typeface="Lucida Sans Unicode"/>
              </a:rPr>
              <a:t>tensión…</a:t>
            </a:r>
            <a:endParaRPr sz="2400" b="1" dirty="0">
              <a:latin typeface="Lucida Sans Unicode"/>
              <a:cs typeface="Lucida Sans Unicode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51128" y="1594484"/>
            <a:ext cx="4759072" cy="4375437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624966" y="236221"/>
            <a:ext cx="3489834" cy="56682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s-ES" sz="3600" spc="-10" dirty="0" smtClean="0"/>
              <a:t>Comenzando</a:t>
            </a:r>
            <a:endParaRPr sz="3600" spc="-10" dirty="0"/>
          </a:p>
        </p:txBody>
      </p:sp>
      <p:sp>
        <p:nvSpPr>
          <p:cNvPr id="4" name="object 4"/>
          <p:cNvSpPr txBox="1"/>
          <p:nvPr/>
        </p:nvSpPr>
        <p:spPr>
          <a:xfrm>
            <a:off x="685816" y="885902"/>
            <a:ext cx="4724384" cy="3821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dirty="0">
                <a:solidFill>
                  <a:srgbClr val="00646D"/>
                </a:solidFill>
                <a:latin typeface="Tahoma"/>
                <a:cs typeface="Tahoma"/>
              </a:rPr>
              <a:t>Definición</a:t>
            </a:r>
            <a:r>
              <a:rPr sz="2400" b="1" spc="-65" dirty="0">
                <a:solidFill>
                  <a:srgbClr val="00646D"/>
                </a:solidFill>
                <a:latin typeface="Tahoma"/>
                <a:cs typeface="Tahoma"/>
              </a:rPr>
              <a:t> </a:t>
            </a:r>
            <a:r>
              <a:rPr sz="2400" b="1" dirty="0">
                <a:solidFill>
                  <a:srgbClr val="00646D"/>
                </a:solidFill>
                <a:latin typeface="Tahoma"/>
                <a:cs typeface="Tahoma"/>
              </a:rPr>
              <a:t>del</a:t>
            </a:r>
            <a:r>
              <a:rPr sz="2400" b="1" spc="-60" dirty="0">
                <a:solidFill>
                  <a:srgbClr val="00646D"/>
                </a:solidFill>
                <a:latin typeface="Tahoma"/>
                <a:cs typeface="Tahoma"/>
              </a:rPr>
              <a:t> </a:t>
            </a:r>
            <a:r>
              <a:rPr sz="2400" b="1" dirty="0">
                <a:solidFill>
                  <a:srgbClr val="00646D"/>
                </a:solidFill>
                <a:latin typeface="Tahoma"/>
                <a:cs typeface="Tahoma"/>
              </a:rPr>
              <a:t>proyecto</a:t>
            </a:r>
            <a:endParaRPr sz="2400" dirty="0">
              <a:latin typeface="Tahoma"/>
              <a:cs typeface="Tahoma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5562600" y="885902"/>
            <a:ext cx="6248400" cy="519629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just">
              <a:spcBef>
                <a:spcPts val="100"/>
              </a:spcBef>
            </a:pPr>
            <a:r>
              <a:rPr sz="2400" spc="-170" dirty="0">
                <a:solidFill>
                  <a:srgbClr val="003043"/>
                </a:solidFill>
                <a:latin typeface="Lucida Sans Unicode"/>
                <a:cs typeface="Lucida Sans Unicode"/>
              </a:rPr>
              <a:t>…</a:t>
            </a:r>
            <a:r>
              <a:rPr sz="2400" b="1" spc="-170" dirty="0">
                <a:solidFill>
                  <a:srgbClr val="003043"/>
                </a:solidFill>
                <a:latin typeface="Lucida Sans Unicode"/>
                <a:cs typeface="Lucida Sans Unicode"/>
              </a:rPr>
              <a:t>y</a:t>
            </a:r>
            <a:r>
              <a:rPr sz="2400" b="1" spc="-8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25" dirty="0" err="1" smtClean="0">
                <a:solidFill>
                  <a:srgbClr val="003043"/>
                </a:solidFill>
                <a:latin typeface="Lucida Sans Unicode"/>
                <a:cs typeface="Lucida Sans Unicode"/>
              </a:rPr>
              <a:t>seleccion</a:t>
            </a:r>
            <a:r>
              <a:rPr lang="es-ES" sz="2400" b="1" spc="-25" dirty="0" err="1" smtClean="0">
                <a:solidFill>
                  <a:srgbClr val="003043"/>
                </a:solidFill>
                <a:latin typeface="Lucida Sans Unicode"/>
                <a:cs typeface="Lucida Sans Unicode"/>
              </a:rPr>
              <a:t>ar</a:t>
            </a:r>
            <a:r>
              <a:rPr sz="2400" b="1" spc="-85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el</a:t>
            </a:r>
            <a:r>
              <a:rPr sz="2400" b="1" spc="-8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25" dirty="0">
                <a:solidFill>
                  <a:srgbClr val="003043"/>
                </a:solidFill>
                <a:latin typeface="Lucida Sans Unicode"/>
                <a:cs typeface="Lucida Sans Unicode"/>
              </a:rPr>
              <a:t>nivel</a:t>
            </a:r>
            <a:r>
              <a:rPr sz="2400" b="1" spc="-8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10" dirty="0">
                <a:solidFill>
                  <a:srgbClr val="003043"/>
                </a:solidFill>
                <a:latin typeface="Lucida Sans Unicode"/>
                <a:cs typeface="Lucida Sans Unicode"/>
              </a:rPr>
              <a:t>de</a:t>
            </a:r>
            <a:r>
              <a:rPr sz="2400" b="1" spc="-8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25" dirty="0">
                <a:solidFill>
                  <a:srgbClr val="003043"/>
                </a:solidFill>
                <a:latin typeface="Lucida Sans Unicode"/>
                <a:cs typeface="Lucida Sans Unicode"/>
              </a:rPr>
              <a:t>bajo</a:t>
            </a:r>
            <a:r>
              <a:rPr sz="2400" b="1" spc="-8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30" dirty="0">
                <a:solidFill>
                  <a:srgbClr val="003043"/>
                </a:solidFill>
                <a:latin typeface="Lucida Sans Unicode"/>
                <a:cs typeface="Lucida Sans Unicode"/>
              </a:rPr>
              <a:t>voltaje.</a:t>
            </a:r>
            <a:endParaRPr sz="2400" b="1" dirty="0">
              <a:latin typeface="Lucida Sans Unicode"/>
              <a:cs typeface="Lucida Sans Unicode"/>
            </a:endParaRPr>
          </a:p>
          <a:p>
            <a:pPr algn="just">
              <a:spcBef>
                <a:spcPts val="10"/>
              </a:spcBef>
            </a:pPr>
            <a:endParaRPr sz="2400" b="1" dirty="0">
              <a:latin typeface="Lucida Sans Unicode"/>
              <a:cs typeface="Lucida Sans Unicode"/>
            </a:endParaRPr>
          </a:p>
          <a:p>
            <a:pPr marL="356870" marR="5080" indent="-342900" algn="just">
              <a:buClr>
                <a:srgbClr val="869AAA"/>
              </a:buClr>
              <a:buSzPct val="150000"/>
              <a:buFont typeface="Wingdings" panose="05000000000000000000" pitchFamily="2" charset="2"/>
              <a:buChar char="ü"/>
              <a:tabLst>
                <a:tab pos="193040" algn="l"/>
              </a:tabLst>
            </a:pPr>
            <a:r>
              <a:rPr sz="2400" b="1" spc="20" dirty="0">
                <a:solidFill>
                  <a:srgbClr val="003043"/>
                </a:solidFill>
                <a:latin typeface="Lucida Sans Unicode"/>
                <a:cs typeface="Lucida Sans Unicode"/>
              </a:rPr>
              <a:t>Para</a:t>
            </a:r>
            <a:r>
              <a:rPr sz="2400" b="1" spc="-7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facilitar</a:t>
            </a:r>
            <a:r>
              <a:rPr sz="2400" b="1" spc="-7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su</a:t>
            </a:r>
            <a:r>
              <a:rPr sz="2400" b="1" spc="-6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25" dirty="0">
                <a:solidFill>
                  <a:srgbClr val="003043"/>
                </a:solidFill>
                <a:latin typeface="Lucida Sans Unicode"/>
                <a:cs typeface="Lucida Sans Unicode"/>
              </a:rPr>
              <a:t>elección,</a:t>
            </a:r>
            <a:r>
              <a:rPr sz="2400" b="1" spc="-7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15" dirty="0">
                <a:solidFill>
                  <a:srgbClr val="003043"/>
                </a:solidFill>
                <a:latin typeface="Lucida Sans Unicode"/>
                <a:cs typeface="Lucida Sans Unicode"/>
              </a:rPr>
              <a:t>algunos</a:t>
            </a:r>
            <a:r>
              <a:rPr sz="2400" b="1" spc="-7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campos</a:t>
            </a:r>
            <a:r>
              <a:rPr sz="2400" b="1" spc="-6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5" dirty="0">
                <a:solidFill>
                  <a:srgbClr val="003043"/>
                </a:solidFill>
                <a:latin typeface="Lucida Sans Unicode"/>
                <a:cs typeface="Lucida Sans Unicode"/>
              </a:rPr>
              <a:t>de</a:t>
            </a:r>
            <a:r>
              <a:rPr sz="2400" b="1" spc="-7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5" dirty="0">
                <a:solidFill>
                  <a:srgbClr val="003043"/>
                </a:solidFill>
                <a:latin typeface="Lucida Sans Unicode"/>
                <a:cs typeface="Lucida Sans Unicode"/>
              </a:rPr>
              <a:t>entrada</a:t>
            </a:r>
            <a:r>
              <a:rPr sz="2400" b="1" spc="-6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5" dirty="0">
                <a:solidFill>
                  <a:srgbClr val="003043"/>
                </a:solidFill>
                <a:latin typeface="Lucida Sans Unicode"/>
                <a:cs typeface="Lucida Sans Unicode"/>
              </a:rPr>
              <a:t>de</a:t>
            </a:r>
            <a:r>
              <a:rPr sz="2400" b="1" spc="-7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15" dirty="0" err="1">
                <a:solidFill>
                  <a:srgbClr val="003043"/>
                </a:solidFill>
                <a:latin typeface="Lucida Sans Unicode"/>
                <a:cs typeface="Lucida Sans Unicode"/>
              </a:rPr>
              <a:t>datos</a:t>
            </a:r>
            <a:r>
              <a:rPr sz="2400" b="1" spc="-7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15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se</a:t>
            </a:r>
            <a:r>
              <a:rPr lang="es-ES" sz="2400" b="1" spc="-15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dirty="0" err="1" smtClean="0">
                <a:solidFill>
                  <a:srgbClr val="003043"/>
                </a:solidFill>
                <a:latin typeface="Lucida Sans Unicode"/>
                <a:cs typeface="Lucida Sans Unicode"/>
              </a:rPr>
              <a:t>han</a:t>
            </a:r>
            <a:r>
              <a:rPr sz="2400" b="1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15" dirty="0">
                <a:solidFill>
                  <a:srgbClr val="003043"/>
                </a:solidFill>
                <a:latin typeface="Lucida Sans Unicode"/>
                <a:cs typeface="Lucida Sans Unicode"/>
              </a:rPr>
              <a:t>preestablecido </a:t>
            </a:r>
            <a:r>
              <a:rPr sz="2400" b="1"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con </a:t>
            </a:r>
            <a:r>
              <a:rPr sz="2400" b="1" spc="-15" dirty="0">
                <a:solidFill>
                  <a:srgbClr val="003043"/>
                </a:solidFill>
                <a:latin typeface="Lucida Sans Unicode"/>
                <a:cs typeface="Lucida Sans Unicode"/>
              </a:rPr>
              <a:t>valores </a:t>
            </a:r>
            <a:r>
              <a:rPr sz="2400" b="1" spc="-10" dirty="0">
                <a:solidFill>
                  <a:srgbClr val="003043"/>
                </a:solidFill>
                <a:latin typeface="Lucida Sans Unicode"/>
                <a:cs typeface="Lucida Sans Unicode"/>
              </a:rPr>
              <a:t>predeterminados </a:t>
            </a:r>
            <a:r>
              <a:rPr sz="2400" b="1"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que, </a:t>
            </a:r>
            <a:r>
              <a:rPr sz="2400" b="1" spc="-30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sin</a:t>
            </a:r>
            <a:r>
              <a:rPr lang="es-ES" sz="2400" b="1" spc="-30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10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embargo</a:t>
            </a:r>
            <a:r>
              <a:rPr sz="2400" b="1" spc="-10" dirty="0">
                <a:solidFill>
                  <a:srgbClr val="003043"/>
                </a:solidFill>
                <a:latin typeface="Lucida Sans Unicode"/>
                <a:cs typeface="Lucida Sans Unicode"/>
              </a:rPr>
              <a:t>, </a:t>
            </a:r>
            <a:r>
              <a:rPr lang="es-ES" sz="2400" b="1" spc="-15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se puede</a:t>
            </a:r>
            <a:r>
              <a:rPr sz="2400" b="1" spc="-5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n </a:t>
            </a:r>
            <a:r>
              <a:rPr sz="2400" b="1" spc="-10" dirty="0">
                <a:solidFill>
                  <a:srgbClr val="003043"/>
                </a:solidFill>
                <a:latin typeface="Lucida Sans Unicode"/>
                <a:cs typeface="Lucida Sans Unicode"/>
              </a:rPr>
              <a:t>cambiar </a:t>
            </a:r>
            <a:r>
              <a:rPr sz="2400" b="1" dirty="0">
                <a:solidFill>
                  <a:srgbClr val="003043"/>
                </a:solidFill>
                <a:latin typeface="Lucida Sans Unicode"/>
                <a:cs typeface="Lucida Sans Unicode"/>
              </a:rPr>
              <a:t>en </a:t>
            </a:r>
            <a:r>
              <a:rPr sz="2400" b="1" spc="-15" dirty="0" err="1">
                <a:solidFill>
                  <a:srgbClr val="003043"/>
                </a:solidFill>
                <a:latin typeface="Lucida Sans Unicode"/>
                <a:cs typeface="Lucida Sans Unicode"/>
              </a:rPr>
              <a:t>cualquier</a:t>
            </a:r>
            <a:r>
              <a:rPr sz="2400" b="1" spc="-1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5" dirty="0" err="1" smtClean="0">
                <a:solidFill>
                  <a:srgbClr val="003043"/>
                </a:solidFill>
                <a:latin typeface="Lucida Sans Unicode"/>
                <a:cs typeface="Lucida Sans Unicode"/>
              </a:rPr>
              <a:t>momento</a:t>
            </a:r>
            <a:r>
              <a:rPr lang="es-ES" sz="2400" b="1" spc="-5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20" dirty="0" err="1" smtClean="0">
                <a:solidFill>
                  <a:srgbClr val="003043"/>
                </a:solidFill>
                <a:latin typeface="Lucida Sans Unicode"/>
                <a:cs typeface="Lucida Sans Unicode"/>
              </a:rPr>
              <a:t>seleccionando</a:t>
            </a:r>
            <a:r>
              <a:rPr sz="2400" b="1" spc="-70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30" dirty="0">
                <a:solidFill>
                  <a:srgbClr val="003043"/>
                </a:solidFill>
                <a:latin typeface="Lucida Sans Unicode"/>
                <a:cs typeface="Lucida Sans Unicode"/>
              </a:rPr>
              <a:t>los</a:t>
            </a:r>
            <a:r>
              <a:rPr sz="2400" b="1" spc="-6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15" dirty="0">
                <a:solidFill>
                  <a:srgbClr val="003043"/>
                </a:solidFill>
                <a:latin typeface="Lucida Sans Unicode"/>
                <a:cs typeface="Lucida Sans Unicode"/>
              </a:rPr>
              <a:t>datos</a:t>
            </a:r>
            <a:r>
              <a:rPr sz="2400" b="1" spc="-6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15" dirty="0">
                <a:solidFill>
                  <a:srgbClr val="003043"/>
                </a:solidFill>
                <a:latin typeface="Lucida Sans Unicode"/>
                <a:cs typeface="Lucida Sans Unicode"/>
              </a:rPr>
              <a:t>apropiados</a:t>
            </a:r>
            <a:r>
              <a:rPr sz="2400" b="1" spc="-6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5" dirty="0">
                <a:solidFill>
                  <a:srgbClr val="003043"/>
                </a:solidFill>
                <a:latin typeface="Lucida Sans Unicode"/>
                <a:cs typeface="Lucida Sans Unicode"/>
              </a:rPr>
              <a:t>de</a:t>
            </a:r>
            <a:r>
              <a:rPr sz="2400" b="1" spc="-6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30" dirty="0">
                <a:solidFill>
                  <a:srgbClr val="003043"/>
                </a:solidFill>
                <a:latin typeface="Lucida Sans Unicode"/>
                <a:cs typeface="Lucida Sans Unicode"/>
              </a:rPr>
              <a:t>los</a:t>
            </a:r>
            <a:r>
              <a:rPr sz="2400" b="1" spc="-6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15" dirty="0">
                <a:solidFill>
                  <a:srgbClr val="003043"/>
                </a:solidFill>
                <a:latin typeface="Lucida Sans Unicode"/>
                <a:cs typeface="Lucida Sans Unicode"/>
              </a:rPr>
              <a:t>cuadros</a:t>
            </a:r>
            <a:r>
              <a:rPr sz="2400" b="1" spc="-6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desplegables.</a:t>
            </a:r>
            <a:endParaRPr sz="2400" b="1" dirty="0">
              <a:latin typeface="Lucida Sans Unicode"/>
              <a:cs typeface="Lucida Sans Unicode"/>
            </a:endParaRPr>
          </a:p>
          <a:p>
            <a:pPr marL="342900" indent="-342900" algn="just">
              <a:spcBef>
                <a:spcPts val="50"/>
              </a:spcBef>
              <a:buClr>
                <a:srgbClr val="869AAA"/>
              </a:buClr>
              <a:buFont typeface="Wingdings" panose="05000000000000000000" pitchFamily="2" charset="2"/>
              <a:buChar char="ü"/>
            </a:pPr>
            <a:endParaRPr sz="2400" b="1" dirty="0">
              <a:latin typeface="Lucida Sans Unicode"/>
              <a:cs typeface="Lucida Sans Unicode"/>
            </a:endParaRPr>
          </a:p>
          <a:p>
            <a:pPr marL="356870" marR="31750" indent="-342900" algn="just">
              <a:buClr>
                <a:srgbClr val="869AAA"/>
              </a:buClr>
              <a:buSzPct val="120000"/>
              <a:buFont typeface="Wingdings" panose="05000000000000000000" pitchFamily="2" charset="2"/>
              <a:buChar char="ü"/>
              <a:tabLst>
                <a:tab pos="193040" algn="l"/>
              </a:tabLst>
            </a:pPr>
            <a:r>
              <a:rPr sz="2400" b="1" spc="-65" dirty="0">
                <a:solidFill>
                  <a:srgbClr val="003043"/>
                </a:solidFill>
                <a:latin typeface="Lucida Sans Unicode"/>
                <a:cs typeface="Lucida Sans Unicode"/>
              </a:rPr>
              <a:t>Al</a:t>
            </a:r>
            <a:r>
              <a:rPr sz="2400" b="1" spc="-8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5" dirty="0">
                <a:solidFill>
                  <a:srgbClr val="003043"/>
                </a:solidFill>
                <a:latin typeface="Lucida Sans Unicode"/>
                <a:cs typeface="Lucida Sans Unicode"/>
              </a:rPr>
              <a:t>hacer</a:t>
            </a:r>
            <a:r>
              <a:rPr sz="2400" b="1" spc="-8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50" dirty="0">
                <a:solidFill>
                  <a:srgbClr val="003043"/>
                </a:solidFill>
                <a:latin typeface="Lucida Sans Unicode"/>
                <a:cs typeface="Lucida Sans Unicode"/>
              </a:rPr>
              <a:t>clic</a:t>
            </a:r>
            <a:r>
              <a:rPr sz="2400" b="1" spc="-8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dirty="0">
                <a:solidFill>
                  <a:srgbClr val="003043"/>
                </a:solidFill>
                <a:latin typeface="Lucida Sans Unicode"/>
                <a:cs typeface="Lucida Sans Unicode"/>
              </a:rPr>
              <a:t>en</a:t>
            </a:r>
            <a:r>
              <a:rPr sz="2400" b="1" spc="-8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el</a:t>
            </a:r>
            <a:r>
              <a:rPr sz="2400" b="1" spc="-8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15" dirty="0">
                <a:solidFill>
                  <a:srgbClr val="003043"/>
                </a:solidFill>
                <a:latin typeface="Lucida Sans Unicode"/>
                <a:cs typeface="Lucida Sans Unicode"/>
              </a:rPr>
              <a:t>botón</a:t>
            </a:r>
            <a:r>
              <a:rPr sz="2400" b="1" spc="-8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25" dirty="0">
                <a:solidFill>
                  <a:srgbClr val="003043"/>
                </a:solidFill>
                <a:latin typeface="Lucida Sans Unicode"/>
                <a:cs typeface="Lucida Sans Unicode"/>
              </a:rPr>
              <a:t>"Finalizar",</a:t>
            </a:r>
            <a:r>
              <a:rPr sz="2400" b="1" spc="-8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15" dirty="0">
                <a:solidFill>
                  <a:srgbClr val="003043"/>
                </a:solidFill>
                <a:latin typeface="Lucida Sans Unicode"/>
                <a:cs typeface="Lucida Sans Unicode"/>
              </a:rPr>
              <a:t>accede</a:t>
            </a:r>
            <a:r>
              <a:rPr sz="2400" b="1" spc="-8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al</a:t>
            </a:r>
            <a:r>
              <a:rPr sz="2400" b="1" spc="-8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15" dirty="0" err="1" smtClean="0">
                <a:solidFill>
                  <a:srgbClr val="003043"/>
                </a:solidFill>
                <a:latin typeface="Lucida Sans Unicode"/>
                <a:cs typeface="Lucida Sans Unicode"/>
              </a:rPr>
              <a:t>paso</a:t>
            </a:r>
            <a:r>
              <a:rPr lang="es-ES" sz="2400" b="1" spc="-15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20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del</a:t>
            </a:r>
            <a:r>
              <a:rPr sz="2400" b="1" spc="-85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5" dirty="0" err="1">
                <a:solidFill>
                  <a:srgbClr val="003043"/>
                </a:solidFill>
                <a:latin typeface="Lucida Sans Unicode"/>
                <a:cs typeface="Lucida Sans Unicode"/>
              </a:rPr>
              <a:t>programa</a:t>
            </a:r>
            <a:r>
              <a:rPr sz="2400" b="1" spc="-8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lang="es-ES" sz="2400" b="1" dirty="0" smtClean="0">
                <a:solidFill>
                  <a:srgbClr val="EB780A"/>
                </a:solidFill>
                <a:uFill>
                  <a:solidFill>
                    <a:srgbClr val="EB780A"/>
                  </a:solidFill>
                </a:uFill>
                <a:latin typeface="Tahoma"/>
                <a:cs typeface="Tahoma"/>
              </a:rPr>
              <a:t>"Network </a:t>
            </a:r>
            <a:r>
              <a:rPr lang="es-ES" sz="2400" b="1" dirty="0" err="1" smtClean="0">
                <a:solidFill>
                  <a:srgbClr val="EB780A"/>
                </a:solidFill>
                <a:uFill>
                  <a:solidFill>
                    <a:srgbClr val="EB780A"/>
                  </a:solidFill>
                </a:uFill>
                <a:latin typeface="Tahoma"/>
                <a:cs typeface="Tahoma"/>
              </a:rPr>
              <a:t>Design</a:t>
            </a:r>
            <a:r>
              <a:rPr lang="es-ES" sz="2400" b="1" dirty="0" smtClean="0">
                <a:solidFill>
                  <a:srgbClr val="EB780A"/>
                </a:solidFill>
                <a:uFill>
                  <a:solidFill>
                    <a:srgbClr val="EB780A"/>
                  </a:solidFill>
                </a:uFill>
                <a:latin typeface="Tahoma"/>
                <a:cs typeface="Tahoma"/>
              </a:rPr>
              <a:t>"</a:t>
            </a:r>
            <a:r>
              <a:rPr sz="2400" b="1" spc="-50" dirty="0" smtClean="0">
                <a:solidFill>
                  <a:srgbClr val="EB780A"/>
                </a:solidFill>
                <a:latin typeface="Tahoma"/>
                <a:cs typeface="Tahoma"/>
              </a:rPr>
              <a:t> </a:t>
            </a:r>
            <a:r>
              <a:rPr sz="2400" b="1" spc="-20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y</a:t>
            </a:r>
            <a:r>
              <a:rPr lang="es-ES" sz="2400" b="1" spc="-85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 se puede</a:t>
            </a:r>
            <a:r>
              <a:rPr sz="2400" b="1" spc="-85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25" dirty="0" err="1">
                <a:solidFill>
                  <a:srgbClr val="003043"/>
                </a:solidFill>
                <a:latin typeface="Lucida Sans Unicode"/>
                <a:cs typeface="Lucida Sans Unicode"/>
              </a:rPr>
              <a:t>comenzar</a:t>
            </a:r>
            <a:r>
              <a:rPr sz="2400" b="1" spc="-8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10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a</a:t>
            </a:r>
            <a:r>
              <a:rPr lang="es-ES" sz="2400" b="1" spc="10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25" dirty="0" err="1" smtClean="0">
                <a:solidFill>
                  <a:srgbClr val="003043"/>
                </a:solidFill>
                <a:latin typeface="Lucida Sans Unicode"/>
                <a:cs typeface="Lucida Sans Unicode"/>
              </a:rPr>
              <a:t>planificar</a:t>
            </a:r>
            <a:r>
              <a:rPr sz="2400" b="1" spc="-90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la</a:t>
            </a:r>
            <a:r>
              <a:rPr sz="2400" b="1" spc="-8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red.</a:t>
            </a:r>
            <a:endParaRPr sz="2400" b="1" dirty="0">
              <a:latin typeface="Lucida Sans Unicode"/>
              <a:cs typeface="Lucida Sans Unicode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685816" y="1331084"/>
            <a:ext cx="11125184" cy="5222116"/>
            <a:chOff x="1741932" y="1306067"/>
            <a:chExt cx="9036050" cy="486029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741932" y="1306067"/>
              <a:ext cx="9035796" cy="4860036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5170932" y="3619500"/>
              <a:ext cx="4476115" cy="1007744"/>
            </a:xfrm>
            <a:custGeom>
              <a:avLst/>
              <a:gdLst/>
              <a:ahLst/>
              <a:cxnLst/>
              <a:rect l="l" t="t" r="r" b="b"/>
              <a:pathLst>
                <a:path w="4476115" h="1007745">
                  <a:moveTo>
                    <a:pt x="4475988" y="0"/>
                  </a:moveTo>
                  <a:lnTo>
                    <a:pt x="0" y="0"/>
                  </a:lnTo>
                  <a:lnTo>
                    <a:pt x="0" y="1007363"/>
                  </a:lnTo>
                  <a:lnTo>
                    <a:pt x="4475988" y="1007363"/>
                  </a:lnTo>
                  <a:lnTo>
                    <a:pt x="4475988" y="0"/>
                  </a:lnTo>
                  <a:close/>
                </a:path>
              </a:pathLst>
            </a:custGeom>
            <a:solidFill>
              <a:srgbClr val="9BAEB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3661410" y="1707641"/>
              <a:ext cx="6563995" cy="1431290"/>
            </a:xfrm>
            <a:custGeom>
              <a:avLst/>
              <a:gdLst/>
              <a:ahLst/>
              <a:cxnLst/>
              <a:rect l="l" t="t" r="r" b="b"/>
              <a:pathLst>
                <a:path w="6563995" h="1431289">
                  <a:moveTo>
                    <a:pt x="3726180" y="9144"/>
                  </a:moveTo>
                  <a:lnTo>
                    <a:pt x="6489192" y="832104"/>
                  </a:lnTo>
                </a:path>
                <a:path w="6563995" h="1431289">
                  <a:moveTo>
                    <a:pt x="1510284" y="0"/>
                  </a:moveTo>
                  <a:lnTo>
                    <a:pt x="0" y="1421892"/>
                  </a:lnTo>
                </a:path>
                <a:path w="6563995" h="1431289">
                  <a:moveTo>
                    <a:pt x="3726180" y="18287"/>
                  </a:moveTo>
                  <a:lnTo>
                    <a:pt x="6563867" y="1431036"/>
                  </a:lnTo>
                </a:path>
              </a:pathLst>
            </a:custGeom>
            <a:ln w="25908">
              <a:solidFill>
                <a:srgbClr val="003399"/>
              </a:solidFill>
              <a:prstDash val="dot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666744" y="2508503"/>
              <a:ext cx="6577583" cy="640079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3670554" y="1707641"/>
              <a:ext cx="1501140" cy="832485"/>
            </a:xfrm>
            <a:custGeom>
              <a:avLst/>
              <a:gdLst/>
              <a:ahLst/>
              <a:cxnLst/>
              <a:rect l="l" t="t" r="r" b="b"/>
              <a:pathLst>
                <a:path w="1501139" h="832485">
                  <a:moveTo>
                    <a:pt x="1501140" y="0"/>
                  </a:moveTo>
                  <a:lnTo>
                    <a:pt x="0" y="832104"/>
                  </a:lnTo>
                </a:path>
              </a:pathLst>
            </a:custGeom>
            <a:ln w="25908">
              <a:solidFill>
                <a:srgbClr val="003399"/>
              </a:solidFill>
              <a:prstDash val="dot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9593452" y="3584320"/>
              <a:ext cx="550545" cy="591820"/>
            </a:xfrm>
            <a:custGeom>
              <a:avLst/>
              <a:gdLst/>
              <a:ahLst/>
              <a:cxnLst/>
              <a:rect l="l" t="t" r="r" b="b"/>
              <a:pathLst>
                <a:path w="550545" h="591820">
                  <a:moveTo>
                    <a:pt x="550418" y="0"/>
                  </a:moveTo>
                  <a:lnTo>
                    <a:pt x="519933" y="39784"/>
                  </a:lnTo>
                  <a:lnTo>
                    <a:pt x="486281" y="75780"/>
                  </a:lnTo>
                  <a:lnTo>
                    <a:pt x="449801" y="107794"/>
                  </a:lnTo>
                  <a:lnTo>
                    <a:pt x="410834" y="135631"/>
                  </a:lnTo>
                  <a:lnTo>
                    <a:pt x="369721" y="159097"/>
                  </a:lnTo>
                  <a:lnTo>
                    <a:pt x="326803" y="177997"/>
                  </a:lnTo>
                  <a:lnTo>
                    <a:pt x="282421" y="192137"/>
                  </a:lnTo>
                  <a:lnTo>
                    <a:pt x="236915" y="201322"/>
                  </a:lnTo>
                  <a:lnTo>
                    <a:pt x="190626" y="205358"/>
                  </a:lnTo>
                  <a:lnTo>
                    <a:pt x="236600" y="76580"/>
                  </a:lnTo>
                  <a:lnTo>
                    <a:pt x="0" y="311530"/>
                  </a:lnTo>
                  <a:lnTo>
                    <a:pt x="52831" y="591565"/>
                  </a:lnTo>
                  <a:lnTo>
                    <a:pt x="98805" y="462787"/>
                  </a:lnTo>
                  <a:lnTo>
                    <a:pt x="144865" y="458791"/>
                  </a:lnTo>
                  <a:lnTo>
                    <a:pt x="189758" y="449821"/>
                  </a:lnTo>
                  <a:lnTo>
                    <a:pt x="233226" y="436140"/>
                  </a:lnTo>
                  <a:lnTo>
                    <a:pt x="275014" y="418010"/>
                  </a:lnTo>
                  <a:lnTo>
                    <a:pt x="314865" y="395694"/>
                  </a:lnTo>
                  <a:lnTo>
                    <a:pt x="352523" y="369454"/>
                  </a:lnTo>
                  <a:lnTo>
                    <a:pt x="387731" y="339552"/>
                  </a:lnTo>
                  <a:lnTo>
                    <a:pt x="420232" y="306251"/>
                  </a:lnTo>
                  <a:lnTo>
                    <a:pt x="449771" y="269813"/>
                  </a:lnTo>
                  <a:lnTo>
                    <a:pt x="476090" y="230500"/>
                  </a:lnTo>
                  <a:lnTo>
                    <a:pt x="498933" y="188575"/>
                  </a:lnTo>
                  <a:lnTo>
                    <a:pt x="518044" y="144300"/>
                  </a:lnTo>
                  <a:lnTo>
                    <a:pt x="533166" y="97938"/>
                  </a:lnTo>
                  <a:lnTo>
                    <a:pt x="544043" y="49750"/>
                  </a:lnTo>
                  <a:lnTo>
                    <a:pt x="550418" y="0"/>
                  </a:lnTo>
                  <a:close/>
                </a:path>
              </a:pathLst>
            </a:custGeom>
            <a:solidFill>
              <a:srgbClr val="005F8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9869042" y="2866008"/>
              <a:ext cx="368935" cy="853440"/>
            </a:xfrm>
            <a:custGeom>
              <a:avLst/>
              <a:gdLst/>
              <a:ahLst/>
              <a:cxnLst/>
              <a:rect l="l" t="t" r="r" b="b"/>
              <a:pathLst>
                <a:path w="368934" h="853439">
                  <a:moveTo>
                    <a:pt x="91948" y="0"/>
                  </a:moveTo>
                  <a:lnTo>
                    <a:pt x="0" y="257428"/>
                  </a:lnTo>
                  <a:lnTo>
                    <a:pt x="40761" y="274591"/>
                  </a:lnTo>
                  <a:lnTo>
                    <a:pt x="78713" y="295826"/>
                  </a:lnTo>
                  <a:lnTo>
                    <a:pt x="113734" y="320835"/>
                  </a:lnTo>
                  <a:lnTo>
                    <a:pt x="145698" y="349319"/>
                  </a:lnTo>
                  <a:lnTo>
                    <a:pt x="174483" y="380978"/>
                  </a:lnTo>
                  <a:lnTo>
                    <a:pt x="199964" y="415513"/>
                  </a:lnTo>
                  <a:lnTo>
                    <a:pt x="222018" y="452625"/>
                  </a:lnTo>
                  <a:lnTo>
                    <a:pt x="240522" y="492013"/>
                  </a:lnTo>
                  <a:lnTo>
                    <a:pt x="255350" y="533380"/>
                  </a:lnTo>
                  <a:lnTo>
                    <a:pt x="266381" y="576425"/>
                  </a:lnTo>
                  <a:lnTo>
                    <a:pt x="273489" y="620850"/>
                  </a:lnTo>
                  <a:lnTo>
                    <a:pt x="276552" y="666355"/>
                  </a:lnTo>
                  <a:lnTo>
                    <a:pt x="275445" y="712640"/>
                  </a:lnTo>
                  <a:lnTo>
                    <a:pt x="270045" y="759406"/>
                  </a:lnTo>
                  <a:lnTo>
                    <a:pt x="260229" y="806355"/>
                  </a:lnTo>
                  <a:lnTo>
                    <a:pt x="245872" y="853185"/>
                  </a:lnTo>
                  <a:lnTo>
                    <a:pt x="337820" y="595629"/>
                  </a:lnTo>
                  <a:lnTo>
                    <a:pt x="352154" y="548821"/>
                  </a:lnTo>
                  <a:lnTo>
                    <a:pt x="361952" y="501892"/>
                  </a:lnTo>
                  <a:lnTo>
                    <a:pt x="367335" y="455143"/>
                  </a:lnTo>
                  <a:lnTo>
                    <a:pt x="368428" y="408872"/>
                  </a:lnTo>
                  <a:lnTo>
                    <a:pt x="365355" y="363380"/>
                  </a:lnTo>
                  <a:lnTo>
                    <a:pt x="358239" y="318965"/>
                  </a:lnTo>
                  <a:lnTo>
                    <a:pt x="347205" y="275929"/>
                  </a:lnTo>
                  <a:lnTo>
                    <a:pt x="332374" y="234569"/>
                  </a:lnTo>
                  <a:lnTo>
                    <a:pt x="313873" y="195185"/>
                  </a:lnTo>
                  <a:lnTo>
                    <a:pt x="291823" y="158077"/>
                  </a:lnTo>
                  <a:lnTo>
                    <a:pt x="266349" y="123545"/>
                  </a:lnTo>
                  <a:lnTo>
                    <a:pt x="237575" y="91888"/>
                  </a:lnTo>
                  <a:lnTo>
                    <a:pt x="205624" y="63405"/>
                  </a:lnTo>
                  <a:lnTo>
                    <a:pt x="170620" y="38397"/>
                  </a:lnTo>
                  <a:lnTo>
                    <a:pt x="132686" y="17162"/>
                  </a:lnTo>
                  <a:lnTo>
                    <a:pt x="91948" y="0"/>
                  </a:lnTo>
                  <a:close/>
                </a:path>
              </a:pathLst>
            </a:custGeom>
            <a:solidFill>
              <a:srgbClr val="004B6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2" name="object 12"/>
          <p:cNvSpPr txBox="1"/>
          <p:nvPr/>
        </p:nvSpPr>
        <p:spPr>
          <a:xfrm>
            <a:off x="5121295" y="3979634"/>
            <a:ext cx="4476115" cy="1077859"/>
          </a:xfrm>
          <a:prstGeom prst="rect">
            <a:avLst/>
          </a:prstGeom>
        </p:spPr>
        <p:txBody>
          <a:bodyPr vert="horz" wrap="square" lIns="0" tIns="63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5"/>
              </a:spcBef>
            </a:pPr>
            <a:endParaRPr sz="1150" dirty="0">
              <a:latin typeface="Times New Roman"/>
              <a:cs typeface="Times New Roman"/>
            </a:endParaRPr>
          </a:p>
          <a:p>
            <a:pPr marL="216535" marR="163830" indent="-40005" algn="ctr"/>
            <a:r>
              <a:rPr sz="1400" b="1" dirty="0">
                <a:solidFill>
                  <a:srgbClr val="FFFFFF"/>
                </a:solidFill>
                <a:latin typeface="Tahoma"/>
                <a:cs typeface="Tahoma"/>
              </a:rPr>
              <a:t>Hacer</a:t>
            </a:r>
            <a:r>
              <a:rPr sz="1400" b="1" spc="-4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400" b="1" spc="-5" dirty="0">
                <a:solidFill>
                  <a:srgbClr val="FFFFFF"/>
                </a:solidFill>
                <a:latin typeface="Tahoma"/>
                <a:cs typeface="Tahoma"/>
              </a:rPr>
              <a:t>clic</a:t>
            </a:r>
            <a:r>
              <a:rPr sz="1400" b="1" spc="-3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400" b="1" spc="5" dirty="0">
                <a:solidFill>
                  <a:srgbClr val="FFFFFF"/>
                </a:solidFill>
                <a:latin typeface="Tahoma"/>
                <a:cs typeface="Tahoma"/>
              </a:rPr>
              <a:t>en</a:t>
            </a:r>
            <a:r>
              <a:rPr sz="1400" b="1" spc="-4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400" b="1" spc="-5" dirty="0">
                <a:solidFill>
                  <a:srgbClr val="FFFFFF"/>
                </a:solidFill>
                <a:latin typeface="Tahoma"/>
                <a:cs typeface="Tahoma"/>
              </a:rPr>
              <a:t>los</a:t>
            </a:r>
            <a:r>
              <a:rPr sz="1400" b="1" spc="-3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400" b="1" spc="-5" dirty="0">
                <a:solidFill>
                  <a:srgbClr val="FFFFFF"/>
                </a:solidFill>
                <a:latin typeface="Tahoma"/>
                <a:cs typeface="Tahoma"/>
              </a:rPr>
              <a:t>pasos</a:t>
            </a:r>
            <a:r>
              <a:rPr sz="1400" b="1" spc="-4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ahoma"/>
                <a:cs typeface="Tahoma"/>
              </a:rPr>
              <a:t>del</a:t>
            </a:r>
            <a:r>
              <a:rPr sz="1400" b="1" spc="-3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400" b="1" spc="10" dirty="0">
                <a:solidFill>
                  <a:srgbClr val="FFFFFF"/>
                </a:solidFill>
                <a:latin typeface="Tahoma"/>
                <a:cs typeface="Tahoma"/>
              </a:rPr>
              <a:t>programa</a:t>
            </a:r>
            <a:r>
              <a:rPr sz="1400" b="1" spc="-3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400" b="1" spc="5" dirty="0">
                <a:solidFill>
                  <a:srgbClr val="FFFFFF"/>
                </a:solidFill>
                <a:latin typeface="Tahoma"/>
                <a:cs typeface="Tahoma"/>
              </a:rPr>
              <a:t>en</a:t>
            </a:r>
            <a:r>
              <a:rPr sz="1400" b="1" spc="-4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ahoma"/>
                <a:cs typeface="Tahoma"/>
              </a:rPr>
              <a:t>la</a:t>
            </a:r>
            <a:r>
              <a:rPr sz="1400" b="1" spc="-3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400" b="1" spc="10" dirty="0">
                <a:solidFill>
                  <a:srgbClr val="FFFFFF"/>
                </a:solidFill>
                <a:latin typeface="Tahoma"/>
                <a:cs typeface="Tahoma"/>
              </a:rPr>
              <a:t>barra</a:t>
            </a:r>
            <a:r>
              <a:rPr sz="1400" b="1" spc="-4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ahoma"/>
                <a:cs typeface="Tahoma"/>
              </a:rPr>
              <a:t>de</a:t>
            </a:r>
            <a:r>
              <a:rPr sz="1400" b="1" spc="-3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400" b="1" dirty="0" err="1">
                <a:solidFill>
                  <a:srgbClr val="FFFFFF"/>
                </a:solidFill>
                <a:latin typeface="Tahoma"/>
                <a:cs typeface="Tahoma"/>
              </a:rPr>
              <a:t>navegación</a:t>
            </a:r>
            <a:r>
              <a:rPr sz="1400" b="1" spc="-3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400" b="1" dirty="0" smtClean="0">
                <a:solidFill>
                  <a:srgbClr val="FFFFFF"/>
                </a:solidFill>
                <a:latin typeface="Tahoma"/>
                <a:cs typeface="Tahoma"/>
              </a:rPr>
              <a:t>le</a:t>
            </a:r>
            <a:r>
              <a:rPr lang="es-ES" sz="1400" b="1" dirty="0" smtClean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400" b="1" spc="5" dirty="0" err="1" smtClean="0">
                <a:solidFill>
                  <a:srgbClr val="FFFFFF"/>
                </a:solidFill>
                <a:latin typeface="Tahoma"/>
                <a:cs typeface="Tahoma"/>
              </a:rPr>
              <a:t>permite</a:t>
            </a:r>
            <a:r>
              <a:rPr sz="1400" b="1" spc="-35" dirty="0" smtClean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400" b="1" spc="10" dirty="0">
                <a:solidFill>
                  <a:srgbClr val="FFFFFF"/>
                </a:solidFill>
                <a:latin typeface="Tahoma"/>
                <a:cs typeface="Tahoma"/>
              </a:rPr>
              <a:t>ir</a:t>
            </a:r>
            <a:r>
              <a:rPr sz="1400" b="1" spc="-3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400" b="1" spc="5" dirty="0">
                <a:solidFill>
                  <a:srgbClr val="FFFFFF"/>
                </a:solidFill>
                <a:latin typeface="Tahoma"/>
                <a:cs typeface="Tahoma"/>
              </a:rPr>
              <a:t>a</a:t>
            </a:r>
            <a:r>
              <a:rPr sz="1400" b="1" spc="-3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400" b="1" spc="10" dirty="0">
                <a:solidFill>
                  <a:srgbClr val="FFFFFF"/>
                </a:solidFill>
                <a:latin typeface="Tahoma"/>
                <a:cs typeface="Tahoma"/>
              </a:rPr>
              <a:t>otro</a:t>
            </a:r>
            <a:r>
              <a:rPr sz="1400" b="1" spc="-3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400" b="1" spc="-5" dirty="0">
                <a:solidFill>
                  <a:srgbClr val="FFFFFF"/>
                </a:solidFill>
                <a:latin typeface="Tahoma"/>
                <a:cs typeface="Tahoma"/>
              </a:rPr>
              <a:t>paso</a:t>
            </a:r>
            <a:r>
              <a:rPr sz="1400" b="1" spc="-3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400" b="1" spc="5" dirty="0">
                <a:solidFill>
                  <a:srgbClr val="FFFFFF"/>
                </a:solidFill>
                <a:latin typeface="Tahoma"/>
                <a:cs typeface="Tahoma"/>
              </a:rPr>
              <a:t>en</a:t>
            </a:r>
            <a:r>
              <a:rPr sz="1400" b="1" spc="-3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400" b="1" spc="5" dirty="0">
                <a:solidFill>
                  <a:srgbClr val="FFFFFF"/>
                </a:solidFill>
                <a:latin typeface="Tahoma"/>
                <a:cs typeface="Tahoma"/>
              </a:rPr>
              <a:t>cualquier</a:t>
            </a:r>
            <a:r>
              <a:rPr sz="1400" b="1" spc="-3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400" b="1" spc="10" dirty="0" err="1">
                <a:solidFill>
                  <a:srgbClr val="FFFFFF"/>
                </a:solidFill>
                <a:latin typeface="Tahoma"/>
                <a:cs typeface="Tahoma"/>
              </a:rPr>
              <a:t>momento</a:t>
            </a:r>
            <a:r>
              <a:rPr sz="1400" b="1" spc="-3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400" b="1" spc="5" dirty="0" smtClean="0">
                <a:solidFill>
                  <a:srgbClr val="FFFFFF"/>
                </a:solidFill>
                <a:latin typeface="Tahoma"/>
                <a:cs typeface="Tahoma"/>
              </a:rPr>
              <a:t>que</a:t>
            </a:r>
            <a:r>
              <a:rPr lang="es-ES" sz="1400" b="1" spc="5" dirty="0" smtClean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400" b="1" spc="-5" dirty="0" smtClean="0">
                <a:solidFill>
                  <a:srgbClr val="FFFFFF"/>
                </a:solidFill>
                <a:latin typeface="Tahoma"/>
                <a:cs typeface="Tahoma"/>
              </a:rPr>
              <a:t>el</a:t>
            </a:r>
            <a:r>
              <a:rPr lang="es-ES" sz="1400" b="1" spc="-5" dirty="0" err="1" smtClean="0">
                <a:solidFill>
                  <a:srgbClr val="FFFFFF"/>
                </a:solidFill>
                <a:latin typeface="Tahoma"/>
                <a:cs typeface="Tahoma"/>
              </a:rPr>
              <a:t>ija</a:t>
            </a:r>
            <a:r>
              <a:rPr sz="1400" b="1" spc="-5" dirty="0" smtClean="0">
                <a:solidFill>
                  <a:srgbClr val="FFFFFF"/>
                </a:solidFill>
                <a:latin typeface="Tahoma"/>
                <a:cs typeface="Tahoma"/>
              </a:rPr>
              <a:t>,</a:t>
            </a:r>
            <a:r>
              <a:rPr sz="1400" b="1" spc="-40" dirty="0" smtClean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400" b="1" spc="10" dirty="0">
                <a:solidFill>
                  <a:srgbClr val="FFFFFF"/>
                </a:solidFill>
                <a:latin typeface="Tahoma"/>
                <a:cs typeface="Tahoma"/>
              </a:rPr>
              <a:t>mientras</a:t>
            </a:r>
            <a:r>
              <a:rPr sz="1400" b="1" spc="-4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ahoma"/>
                <a:cs typeface="Tahoma"/>
              </a:rPr>
              <a:t>está</a:t>
            </a:r>
            <a:r>
              <a:rPr sz="1400" b="1" spc="-4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400" b="1" spc="5" dirty="0">
                <a:solidFill>
                  <a:srgbClr val="FFFFFF"/>
                </a:solidFill>
                <a:latin typeface="Tahoma"/>
                <a:cs typeface="Tahoma"/>
              </a:rPr>
              <a:t>editando</a:t>
            </a:r>
            <a:r>
              <a:rPr sz="1400" b="1" spc="-4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400" b="1" spc="15" dirty="0">
                <a:solidFill>
                  <a:srgbClr val="FFFFFF"/>
                </a:solidFill>
                <a:latin typeface="Tahoma"/>
                <a:cs typeface="Tahoma"/>
              </a:rPr>
              <a:t>un</a:t>
            </a:r>
            <a:r>
              <a:rPr sz="1400" b="1" spc="-4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400" b="1" spc="-5" dirty="0">
                <a:solidFill>
                  <a:srgbClr val="FFFFFF"/>
                </a:solidFill>
                <a:latin typeface="Tahoma"/>
                <a:cs typeface="Tahoma"/>
              </a:rPr>
              <a:t>proyecto</a:t>
            </a:r>
            <a:r>
              <a:rPr sz="1150" b="1" spc="-5" dirty="0">
                <a:solidFill>
                  <a:srgbClr val="FFFFFF"/>
                </a:solidFill>
                <a:latin typeface="Tahoma"/>
                <a:cs typeface="Tahoma"/>
              </a:rPr>
              <a:t>.</a:t>
            </a:r>
            <a:endParaRPr sz="1150" dirty="0">
              <a:latin typeface="Tahoma"/>
              <a:cs typeface="Tahoma"/>
            </a:endParaRPr>
          </a:p>
        </p:txBody>
      </p:sp>
      <p:sp>
        <p:nvSpPr>
          <p:cNvPr id="25" name="object 3"/>
          <p:cNvSpPr txBox="1">
            <a:spLocks/>
          </p:cNvSpPr>
          <p:nvPr/>
        </p:nvSpPr>
        <p:spPr>
          <a:xfrm>
            <a:off x="624966" y="236221"/>
            <a:ext cx="3489834" cy="56682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lvl1pPr>
              <a:defRPr sz="1700" b="1" i="0">
                <a:solidFill>
                  <a:srgbClr val="00646D"/>
                </a:solidFill>
                <a:latin typeface="Tahoma"/>
                <a:ea typeface="+mj-ea"/>
                <a:cs typeface="Tahoma"/>
              </a:defRPr>
            </a:lvl1pPr>
          </a:lstStyle>
          <a:p>
            <a:pPr marL="12700">
              <a:spcBef>
                <a:spcPts val="100"/>
              </a:spcBef>
            </a:pPr>
            <a:r>
              <a:rPr lang="es-ES" sz="3600" kern="0" spc="-10" dirty="0" smtClean="0"/>
              <a:t>Comenzando</a:t>
            </a:r>
            <a:endParaRPr lang="es-ES" sz="3600" kern="0" spc="-10" dirty="0"/>
          </a:p>
        </p:txBody>
      </p:sp>
      <p:sp>
        <p:nvSpPr>
          <p:cNvPr id="26" name="object 4"/>
          <p:cNvSpPr txBox="1"/>
          <p:nvPr/>
        </p:nvSpPr>
        <p:spPr>
          <a:xfrm>
            <a:off x="685816" y="885902"/>
            <a:ext cx="4724384" cy="3821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dirty="0">
                <a:solidFill>
                  <a:srgbClr val="00646D"/>
                </a:solidFill>
                <a:latin typeface="Tahoma"/>
                <a:cs typeface="Tahoma"/>
              </a:rPr>
              <a:t>Definición</a:t>
            </a:r>
            <a:r>
              <a:rPr sz="2400" b="1" spc="-65" dirty="0">
                <a:solidFill>
                  <a:srgbClr val="00646D"/>
                </a:solidFill>
                <a:latin typeface="Tahoma"/>
                <a:cs typeface="Tahoma"/>
              </a:rPr>
              <a:t> </a:t>
            </a:r>
            <a:r>
              <a:rPr sz="2400" b="1" dirty="0">
                <a:solidFill>
                  <a:srgbClr val="00646D"/>
                </a:solidFill>
                <a:latin typeface="Tahoma"/>
                <a:cs typeface="Tahoma"/>
              </a:rPr>
              <a:t>del</a:t>
            </a:r>
            <a:r>
              <a:rPr sz="2400" b="1" spc="-60" dirty="0">
                <a:solidFill>
                  <a:srgbClr val="00646D"/>
                </a:solidFill>
                <a:latin typeface="Tahoma"/>
                <a:cs typeface="Tahoma"/>
              </a:rPr>
              <a:t> </a:t>
            </a:r>
            <a:r>
              <a:rPr sz="2400" b="1" dirty="0">
                <a:solidFill>
                  <a:srgbClr val="00646D"/>
                </a:solidFill>
                <a:latin typeface="Tahoma"/>
                <a:cs typeface="Tahoma"/>
              </a:rPr>
              <a:t>proyecto</a:t>
            </a:r>
            <a:endParaRPr sz="2400" dirty="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905000" y="2667000"/>
            <a:ext cx="7669530" cy="3763010"/>
            <a:chOff x="1922526" y="2403348"/>
            <a:chExt cx="7669530" cy="376301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595372" y="2403348"/>
              <a:ext cx="6996683" cy="3762755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2705862" y="3096006"/>
              <a:ext cx="649605" cy="76200"/>
            </a:xfrm>
            <a:custGeom>
              <a:avLst/>
              <a:gdLst/>
              <a:ahLst/>
              <a:cxnLst/>
              <a:rect l="l" t="t" r="r" b="b"/>
              <a:pathLst>
                <a:path w="649604" h="76200">
                  <a:moveTo>
                    <a:pt x="611124" y="0"/>
                  </a:moveTo>
                  <a:lnTo>
                    <a:pt x="596276" y="2988"/>
                  </a:lnTo>
                  <a:lnTo>
                    <a:pt x="584168" y="11144"/>
                  </a:lnTo>
                  <a:lnTo>
                    <a:pt x="576012" y="23252"/>
                  </a:lnTo>
                  <a:lnTo>
                    <a:pt x="573024" y="38100"/>
                  </a:lnTo>
                  <a:lnTo>
                    <a:pt x="576012" y="52947"/>
                  </a:lnTo>
                  <a:lnTo>
                    <a:pt x="584168" y="65055"/>
                  </a:lnTo>
                  <a:lnTo>
                    <a:pt x="596276" y="73211"/>
                  </a:lnTo>
                  <a:lnTo>
                    <a:pt x="611124" y="76200"/>
                  </a:lnTo>
                  <a:lnTo>
                    <a:pt x="625971" y="73211"/>
                  </a:lnTo>
                  <a:lnTo>
                    <a:pt x="638079" y="65055"/>
                  </a:lnTo>
                  <a:lnTo>
                    <a:pt x="646235" y="52947"/>
                  </a:lnTo>
                  <a:lnTo>
                    <a:pt x="647230" y="48006"/>
                  </a:lnTo>
                  <a:lnTo>
                    <a:pt x="611124" y="48006"/>
                  </a:lnTo>
                  <a:lnTo>
                    <a:pt x="611124" y="28194"/>
                  </a:lnTo>
                  <a:lnTo>
                    <a:pt x="647230" y="28194"/>
                  </a:lnTo>
                  <a:lnTo>
                    <a:pt x="646235" y="23252"/>
                  </a:lnTo>
                  <a:lnTo>
                    <a:pt x="638079" y="11144"/>
                  </a:lnTo>
                  <a:lnTo>
                    <a:pt x="625971" y="2988"/>
                  </a:lnTo>
                  <a:lnTo>
                    <a:pt x="611124" y="0"/>
                  </a:lnTo>
                  <a:close/>
                </a:path>
                <a:path w="649604" h="76200">
                  <a:moveTo>
                    <a:pt x="575017" y="28194"/>
                  </a:moveTo>
                  <a:lnTo>
                    <a:pt x="0" y="28194"/>
                  </a:lnTo>
                  <a:lnTo>
                    <a:pt x="0" y="48006"/>
                  </a:lnTo>
                  <a:lnTo>
                    <a:pt x="575017" y="48006"/>
                  </a:lnTo>
                  <a:lnTo>
                    <a:pt x="573024" y="38100"/>
                  </a:lnTo>
                  <a:lnTo>
                    <a:pt x="575017" y="28194"/>
                  </a:lnTo>
                  <a:close/>
                </a:path>
                <a:path w="649604" h="76200">
                  <a:moveTo>
                    <a:pt x="647230" y="28194"/>
                  </a:moveTo>
                  <a:lnTo>
                    <a:pt x="611124" y="28194"/>
                  </a:lnTo>
                  <a:lnTo>
                    <a:pt x="611124" y="48006"/>
                  </a:lnTo>
                  <a:lnTo>
                    <a:pt x="647230" y="48006"/>
                  </a:lnTo>
                  <a:lnTo>
                    <a:pt x="649224" y="38100"/>
                  </a:lnTo>
                  <a:lnTo>
                    <a:pt x="647230" y="28194"/>
                  </a:lnTo>
                  <a:close/>
                </a:path>
              </a:pathLst>
            </a:custGeom>
            <a:solidFill>
              <a:srgbClr val="005F8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1922526" y="3018282"/>
              <a:ext cx="1153795" cy="220979"/>
            </a:xfrm>
            <a:custGeom>
              <a:avLst/>
              <a:gdLst/>
              <a:ahLst/>
              <a:cxnLst/>
              <a:rect l="l" t="t" r="r" b="b"/>
              <a:pathLst>
                <a:path w="1153795" h="220980">
                  <a:moveTo>
                    <a:pt x="1153668" y="0"/>
                  </a:moveTo>
                  <a:lnTo>
                    <a:pt x="0" y="0"/>
                  </a:lnTo>
                  <a:lnTo>
                    <a:pt x="0" y="220979"/>
                  </a:lnTo>
                  <a:lnTo>
                    <a:pt x="1153668" y="220979"/>
                  </a:lnTo>
                  <a:lnTo>
                    <a:pt x="115366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3144774" y="3449573"/>
              <a:ext cx="4556760" cy="1466215"/>
            </a:xfrm>
            <a:custGeom>
              <a:avLst/>
              <a:gdLst/>
              <a:ahLst/>
              <a:cxnLst/>
              <a:rect l="l" t="t" r="r" b="b"/>
              <a:pathLst>
                <a:path w="4556759" h="1466214">
                  <a:moveTo>
                    <a:pt x="758952" y="206502"/>
                  </a:moveTo>
                  <a:lnTo>
                    <a:pt x="74193" y="206502"/>
                  </a:lnTo>
                  <a:lnTo>
                    <a:pt x="73202" y="201561"/>
                  </a:lnTo>
                  <a:lnTo>
                    <a:pt x="65049" y="189458"/>
                  </a:lnTo>
                  <a:lnTo>
                    <a:pt x="52946" y="181305"/>
                  </a:lnTo>
                  <a:lnTo>
                    <a:pt x="38100" y="178308"/>
                  </a:lnTo>
                  <a:lnTo>
                    <a:pt x="23241" y="181305"/>
                  </a:lnTo>
                  <a:lnTo>
                    <a:pt x="11137" y="189458"/>
                  </a:lnTo>
                  <a:lnTo>
                    <a:pt x="2984" y="201561"/>
                  </a:lnTo>
                  <a:lnTo>
                    <a:pt x="0" y="216408"/>
                  </a:lnTo>
                  <a:lnTo>
                    <a:pt x="2984" y="231267"/>
                  </a:lnTo>
                  <a:lnTo>
                    <a:pt x="11137" y="243370"/>
                  </a:lnTo>
                  <a:lnTo>
                    <a:pt x="23241" y="251523"/>
                  </a:lnTo>
                  <a:lnTo>
                    <a:pt x="38100" y="254508"/>
                  </a:lnTo>
                  <a:lnTo>
                    <a:pt x="52946" y="251523"/>
                  </a:lnTo>
                  <a:lnTo>
                    <a:pt x="65049" y="243370"/>
                  </a:lnTo>
                  <a:lnTo>
                    <a:pt x="73202" y="231267"/>
                  </a:lnTo>
                  <a:lnTo>
                    <a:pt x="74193" y="226314"/>
                  </a:lnTo>
                  <a:lnTo>
                    <a:pt x="758952" y="226314"/>
                  </a:lnTo>
                  <a:lnTo>
                    <a:pt x="758952" y="206502"/>
                  </a:lnTo>
                  <a:close/>
                </a:path>
                <a:path w="4556759" h="1466214">
                  <a:moveTo>
                    <a:pt x="830580" y="654558"/>
                  </a:moveTo>
                  <a:lnTo>
                    <a:pt x="144297" y="654558"/>
                  </a:lnTo>
                  <a:lnTo>
                    <a:pt x="143306" y="649617"/>
                  </a:lnTo>
                  <a:lnTo>
                    <a:pt x="135153" y="637514"/>
                  </a:lnTo>
                  <a:lnTo>
                    <a:pt x="123050" y="629361"/>
                  </a:lnTo>
                  <a:lnTo>
                    <a:pt x="108204" y="626364"/>
                  </a:lnTo>
                  <a:lnTo>
                    <a:pt x="93345" y="629361"/>
                  </a:lnTo>
                  <a:lnTo>
                    <a:pt x="81241" y="637514"/>
                  </a:lnTo>
                  <a:lnTo>
                    <a:pt x="73088" y="649617"/>
                  </a:lnTo>
                  <a:lnTo>
                    <a:pt x="70104" y="664464"/>
                  </a:lnTo>
                  <a:lnTo>
                    <a:pt x="73088" y="679323"/>
                  </a:lnTo>
                  <a:lnTo>
                    <a:pt x="81241" y="691426"/>
                  </a:lnTo>
                  <a:lnTo>
                    <a:pt x="93345" y="699579"/>
                  </a:lnTo>
                  <a:lnTo>
                    <a:pt x="108204" y="702564"/>
                  </a:lnTo>
                  <a:lnTo>
                    <a:pt x="123050" y="699579"/>
                  </a:lnTo>
                  <a:lnTo>
                    <a:pt x="135153" y="691426"/>
                  </a:lnTo>
                  <a:lnTo>
                    <a:pt x="143306" y="679323"/>
                  </a:lnTo>
                  <a:lnTo>
                    <a:pt x="144297" y="674370"/>
                  </a:lnTo>
                  <a:lnTo>
                    <a:pt x="830580" y="674370"/>
                  </a:lnTo>
                  <a:lnTo>
                    <a:pt x="830580" y="654558"/>
                  </a:lnTo>
                  <a:close/>
                </a:path>
                <a:path w="4556759" h="1466214">
                  <a:moveTo>
                    <a:pt x="4556760" y="1419606"/>
                  </a:moveTo>
                  <a:lnTo>
                    <a:pt x="3928389" y="1418170"/>
                  </a:lnTo>
                  <a:lnTo>
                    <a:pt x="3927398" y="1413256"/>
                  </a:lnTo>
                  <a:lnTo>
                    <a:pt x="3919258" y="1401102"/>
                  </a:lnTo>
                  <a:lnTo>
                    <a:pt x="3907193" y="1392897"/>
                  </a:lnTo>
                  <a:lnTo>
                    <a:pt x="3892423" y="1389888"/>
                  </a:lnTo>
                  <a:lnTo>
                    <a:pt x="3877551" y="1392885"/>
                  </a:lnTo>
                  <a:lnTo>
                    <a:pt x="3865397" y="1401025"/>
                  </a:lnTo>
                  <a:lnTo>
                    <a:pt x="3857193" y="1413090"/>
                  </a:lnTo>
                  <a:lnTo>
                    <a:pt x="3854196" y="1427861"/>
                  </a:lnTo>
                  <a:lnTo>
                    <a:pt x="3857180" y="1442732"/>
                  </a:lnTo>
                  <a:lnTo>
                    <a:pt x="3865321" y="1454886"/>
                  </a:lnTo>
                  <a:lnTo>
                    <a:pt x="3877386" y="1463090"/>
                  </a:lnTo>
                  <a:lnTo>
                    <a:pt x="3892169" y="1466088"/>
                  </a:lnTo>
                  <a:lnTo>
                    <a:pt x="3907028" y="1463103"/>
                  </a:lnTo>
                  <a:lnTo>
                    <a:pt x="3919182" y="1454962"/>
                  </a:lnTo>
                  <a:lnTo>
                    <a:pt x="3927386" y="1442897"/>
                  </a:lnTo>
                  <a:lnTo>
                    <a:pt x="3928376" y="1437982"/>
                  </a:lnTo>
                  <a:lnTo>
                    <a:pt x="4556760" y="1439418"/>
                  </a:lnTo>
                  <a:lnTo>
                    <a:pt x="4556760" y="1419606"/>
                  </a:lnTo>
                  <a:close/>
                </a:path>
                <a:path w="4556759" h="1466214">
                  <a:moveTo>
                    <a:pt x="4556760" y="29718"/>
                  </a:moveTo>
                  <a:lnTo>
                    <a:pt x="3928389" y="28282"/>
                  </a:lnTo>
                  <a:lnTo>
                    <a:pt x="3927398" y="23368"/>
                  </a:lnTo>
                  <a:lnTo>
                    <a:pt x="3919258" y="11214"/>
                  </a:lnTo>
                  <a:lnTo>
                    <a:pt x="3907193" y="3009"/>
                  </a:lnTo>
                  <a:lnTo>
                    <a:pt x="3892423" y="0"/>
                  </a:lnTo>
                  <a:lnTo>
                    <a:pt x="3877551" y="2997"/>
                  </a:lnTo>
                  <a:lnTo>
                    <a:pt x="3865397" y="11137"/>
                  </a:lnTo>
                  <a:lnTo>
                    <a:pt x="3857193" y="23202"/>
                  </a:lnTo>
                  <a:lnTo>
                    <a:pt x="3854196" y="37973"/>
                  </a:lnTo>
                  <a:lnTo>
                    <a:pt x="3857180" y="52844"/>
                  </a:lnTo>
                  <a:lnTo>
                    <a:pt x="3865321" y="64998"/>
                  </a:lnTo>
                  <a:lnTo>
                    <a:pt x="3877386" y="73202"/>
                  </a:lnTo>
                  <a:lnTo>
                    <a:pt x="3892169" y="76200"/>
                  </a:lnTo>
                  <a:lnTo>
                    <a:pt x="3907028" y="73215"/>
                  </a:lnTo>
                  <a:lnTo>
                    <a:pt x="3919182" y="65074"/>
                  </a:lnTo>
                  <a:lnTo>
                    <a:pt x="3927386" y="53009"/>
                  </a:lnTo>
                  <a:lnTo>
                    <a:pt x="3928376" y="48094"/>
                  </a:lnTo>
                  <a:lnTo>
                    <a:pt x="4556760" y="49530"/>
                  </a:lnTo>
                  <a:lnTo>
                    <a:pt x="4556760" y="29718"/>
                  </a:lnTo>
                  <a:close/>
                </a:path>
              </a:pathLst>
            </a:custGeom>
            <a:solidFill>
              <a:srgbClr val="005F8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/>
          <p:nvPr/>
        </p:nvSpPr>
        <p:spPr>
          <a:xfrm>
            <a:off x="609600" y="1319988"/>
            <a:ext cx="11277600" cy="105439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3335" marR="5080" algn="just">
              <a:lnSpc>
                <a:spcPct val="141400"/>
              </a:lnSpc>
              <a:spcBef>
                <a:spcPts val="1090"/>
              </a:spcBef>
            </a:pPr>
            <a:r>
              <a:rPr sz="2400" b="1" spc="-15" dirty="0" err="1" smtClean="0">
                <a:solidFill>
                  <a:srgbClr val="003043"/>
                </a:solidFill>
                <a:latin typeface="Lucida Sans Unicode"/>
                <a:cs typeface="Lucida Sans Unicode"/>
              </a:rPr>
              <a:t>Esto</a:t>
            </a:r>
            <a:r>
              <a:rPr sz="2400" b="1" spc="-75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30" dirty="0">
                <a:solidFill>
                  <a:srgbClr val="003043"/>
                </a:solidFill>
                <a:latin typeface="Lucida Sans Unicode"/>
                <a:cs typeface="Lucida Sans Unicode"/>
              </a:rPr>
              <a:t>significa</a:t>
            </a:r>
            <a:r>
              <a:rPr sz="2400" b="1" spc="-7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5" dirty="0">
                <a:solidFill>
                  <a:srgbClr val="003043"/>
                </a:solidFill>
                <a:latin typeface="Lucida Sans Unicode"/>
                <a:cs typeface="Lucida Sans Unicode"/>
              </a:rPr>
              <a:t>que</a:t>
            </a:r>
            <a:r>
              <a:rPr sz="2400" b="1" spc="-7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15" dirty="0" err="1" smtClean="0">
                <a:solidFill>
                  <a:srgbClr val="003043"/>
                </a:solidFill>
                <a:latin typeface="Lucida Sans Unicode"/>
                <a:cs typeface="Lucida Sans Unicode"/>
              </a:rPr>
              <a:t>luego</a:t>
            </a:r>
            <a:r>
              <a:rPr lang="es-ES" sz="2400" b="1" spc="-75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 se puede</a:t>
            </a:r>
            <a:r>
              <a:rPr sz="2400" b="1" spc="-70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dirty="0">
                <a:solidFill>
                  <a:srgbClr val="003043"/>
                </a:solidFill>
                <a:latin typeface="Lucida Sans Unicode"/>
                <a:cs typeface="Lucida Sans Unicode"/>
              </a:rPr>
              <a:t>ver</a:t>
            </a:r>
            <a:r>
              <a:rPr sz="2400" b="1" spc="-7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y</a:t>
            </a:r>
            <a:r>
              <a:rPr sz="2400" b="1" spc="-7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modificar</a:t>
            </a:r>
            <a:r>
              <a:rPr sz="2400" b="1" spc="-7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25" dirty="0">
                <a:solidFill>
                  <a:srgbClr val="003043"/>
                </a:solidFill>
                <a:latin typeface="Lucida Sans Unicode"/>
                <a:cs typeface="Lucida Sans Unicode"/>
              </a:rPr>
              <a:t>las</a:t>
            </a:r>
            <a:r>
              <a:rPr sz="2400" b="1" spc="-7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10" dirty="0">
                <a:solidFill>
                  <a:srgbClr val="003043"/>
                </a:solidFill>
                <a:latin typeface="Lucida Sans Unicode"/>
                <a:cs typeface="Lucida Sans Unicode"/>
              </a:rPr>
              <a:t>entradas</a:t>
            </a:r>
            <a:r>
              <a:rPr sz="2400" b="1" spc="-7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5" dirty="0">
                <a:solidFill>
                  <a:srgbClr val="003043"/>
                </a:solidFill>
                <a:latin typeface="Lucida Sans Unicode"/>
                <a:cs typeface="Lucida Sans Unicode"/>
              </a:rPr>
              <a:t>que</a:t>
            </a:r>
            <a:r>
              <a:rPr sz="2400" b="1" spc="-7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35" dirty="0">
                <a:solidFill>
                  <a:srgbClr val="003043"/>
                </a:solidFill>
                <a:latin typeface="Lucida Sans Unicode"/>
                <a:cs typeface="Lucida Sans Unicode"/>
              </a:rPr>
              <a:t>realizó</a:t>
            </a:r>
            <a:r>
              <a:rPr sz="2400" b="1" spc="-7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dirty="0">
                <a:solidFill>
                  <a:srgbClr val="003043"/>
                </a:solidFill>
                <a:latin typeface="Lucida Sans Unicode"/>
                <a:cs typeface="Lucida Sans Unicode"/>
              </a:rPr>
              <a:t>en</a:t>
            </a:r>
            <a:r>
              <a:rPr sz="2400" b="1" spc="-7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el</a:t>
            </a:r>
            <a:r>
              <a:rPr sz="2400" b="1" spc="-7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asistente</a:t>
            </a:r>
            <a:r>
              <a:rPr sz="2400" b="1" spc="-7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10" dirty="0">
                <a:solidFill>
                  <a:srgbClr val="003043"/>
                </a:solidFill>
                <a:latin typeface="Lucida Sans Unicode"/>
                <a:cs typeface="Lucida Sans Unicode"/>
              </a:rPr>
              <a:t>de</a:t>
            </a:r>
            <a:r>
              <a:rPr sz="2400" b="1" spc="-7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40" dirty="0" err="1">
                <a:solidFill>
                  <a:srgbClr val="003043"/>
                </a:solidFill>
                <a:latin typeface="Lucida Sans Unicode"/>
                <a:cs typeface="Lucida Sans Unicode"/>
              </a:rPr>
              <a:t>inicio</a:t>
            </a:r>
            <a:r>
              <a:rPr sz="2400" b="1" spc="-40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,</a:t>
            </a:r>
            <a:r>
              <a:rPr lang="es-ES" sz="2400" b="1" spc="-75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15" dirty="0" err="1" smtClean="0">
                <a:solidFill>
                  <a:srgbClr val="003043"/>
                </a:solidFill>
                <a:latin typeface="Lucida Sans Unicode"/>
                <a:cs typeface="Lucida Sans Unicode"/>
              </a:rPr>
              <a:t>cuando</a:t>
            </a:r>
            <a:r>
              <a:rPr sz="2400" b="1" spc="-75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20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se</a:t>
            </a:r>
            <a:r>
              <a:rPr lang="es-ES" sz="2400" b="1" spc="-20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5" dirty="0" err="1" smtClean="0">
                <a:solidFill>
                  <a:srgbClr val="003043"/>
                </a:solidFill>
                <a:latin typeface="Lucida Sans Unicode"/>
                <a:cs typeface="Lucida Sans Unicode"/>
              </a:rPr>
              <a:t>encuentre</a:t>
            </a:r>
            <a:r>
              <a:rPr sz="2400" b="1" spc="-85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dirty="0">
                <a:solidFill>
                  <a:srgbClr val="003043"/>
                </a:solidFill>
                <a:latin typeface="Lucida Sans Unicode"/>
                <a:cs typeface="Lucida Sans Unicode"/>
              </a:rPr>
              <a:t>en</a:t>
            </a:r>
            <a:r>
              <a:rPr sz="2400" b="1" spc="-8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el</a:t>
            </a:r>
            <a:r>
              <a:rPr sz="2400" b="1" spc="-8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20" dirty="0" err="1">
                <a:solidFill>
                  <a:srgbClr val="003043"/>
                </a:solidFill>
                <a:latin typeface="Lucida Sans Unicode"/>
                <a:cs typeface="Lucida Sans Unicode"/>
              </a:rPr>
              <a:t>paso</a:t>
            </a:r>
            <a:r>
              <a:rPr sz="2400" b="1" spc="-8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5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"</a:t>
            </a:r>
            <a:r>
              <a:rPr lang="es-ES" sz="2400" b="1" spc="5" dirty="0" smtClean="0">
                <a:solidFill>
                  <a:srgbClr val="EB780A"/>
                </a:solidFill>
                <a:latin typeface="Tahoma"/>
                <a:cs typeface="Tahoma"/>
              </a:rPr>
              <a:t>Project </a:t>
            </a:r>
            <a:r>
              <a:rPr lang="es-ES" sz="2400" b="1" spc="5" dirty="0" err="1" smtClean="0">
                <a:solidFill>
                  <a:srgbClr val="EB780A"/>
                </a:solidFill>
                <a:latin typeface="Tahoma"/>
                <a:cs typeface="Tahoma"/>
              </a:rPr>
              <a:t>definition</a:t>
            </a:r>
            <a:r>
              <a:rPr sz="2400" b="1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".</a:t>
            </a:r>
            <a:endParaRPr sz="2400" b="1" dirty="0">
              <a:latin typeface="Lucida Sans Unicode"/>
              <a:cs typeface="Lucida Sans Unicode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2141220" y="2863226"/>
            <a:ext cx="2842260" cy="318770"/>
          </a:xfrm>
          <a:prstGeom prst="rect">
            <a:avLst/>
          </a:prstGeom>
          <a:solidFill>
            <a:srgbClr val="00636D"/>
          </a:solidFill>
        </p:spPr>
        <p:txBody>
          <a:bodyPr vert="horz" wrap="square" lIns="0" tIns="571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45"/>
              </a:spcBef>
            </a:pPr>
            <a:endParaRPr sz="850">
              <a:latin typeface="Times New Roman"/>
              <a:cs typeface="Times New Roman"/>
            </a:endParaRPr>
          </a:p>
          <a:p>
            <a:pPr marL="171450">
              <a:lnSpc>
                <a:spcPct val="100000"/>
              </a:lnSpc>
            </a:pPr>
            <a:r>
              <a:rPr sz="750" b="1" spc="-5" dirty="0">
                <a:solidFill>
                  <a:srgbClr val="FFFFFF"/>
                </a:solidFill>
                <a:latin typeface="Tahoma"/>
                <a:cs typeface="Tahoma"/>
              </a:rPr>
              <a:t>Descripción</a:t>
            </a:r>
            <a:r>
              <a:rPr sz="750" b="1" spc="-2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750" b="1" dirty="0">
                <a:solidFill>
                  <a:srgbClr val="FFFFFF"/>
                </a:solidFill>
                <a:latin typeface="Tahoma"/>
                <a:cs typeface="Tahoma"/>
              </a:rPr>
              <a:t>general</a:t>
            </a:r>
            <a:r>
              <a:rPr sz="750" b="1" spc="-2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750" b="1" dirty="0">
                <a:solidFill>
                  <a:srgbClr val="FFFFFF"/>
                </a:solidFill>
                <a:latin typeface="Tahoma"/>
                <a:cs typeface="Tahoma"/>
              </a:rPr>
              <a:t>de</a:t>
            </a:r>
            <a:r>
              <a:rPr sz="750" b="1" spc="-2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750" b="1" dirty="0">
                <a:solidFill>
                  <a:srgbClr val="FFFFFF"/>
                </a:solidFill>
                <a:latin typeface="Tahoma"/>
                <a:cs typeface="Tahoma"/>
              </a:rPr>
              <a:t>la</a:t>
            </a:r>
            <a:r>
              <a:rPr sz="750" b="1" spc="-2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750" b="1" dirty="0">
                <a:solidFill>
                  <a:srgbClr val="FFFFFF"/>
                </a:solidFill>
                <a:latin typeface="Tahoma"/>
                <a:cs typeface="Tahoma"/>
              </a:rPr>
              <a:t>definición</a:t>
            </a:r>
            <a:r>
              <a:rPr sz="750" b="1" spc="-2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750" b="1" dirty="0">
                <a:solidFill>
                  <a:srgbClr val="FFFFFF"/>
                </a:solidFill>
                <a:latin typeface="Tahoma"/>
                <a:cs typeface="Tahoma"/>
              </a:rPr>
              <a:t>del</a:t>
            </a:r>
            <a:r>
              <a:rPr sz="750" b="1" spc="-2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750" b="1" dirty="0">
                <a:solidFill>
                  <a:srgbClr val="FFFFFF"/>
                </a:solidFill>
                <a:latin typeface="Tahoma"/>
                <a:cs typeface="Tahoma"/>
              </a:rPr>
              <a:t>proyecto</a:t>
            </a:r>
            <a:endParaRPr sz="750">
              <a:latin typeface="Tahoma"/>
              <a:cs typeface="Tahoma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2103501" y="3341507"/>
            <a:ext cx="920750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b="1" u="sng" dirty="0">
                <a:solidFill>
                  <a:srgbClr val="005F86"/>
                </a:solidFill>
                <a:uFill>
                  <a:solidFill>
                    <a:srgbClr val="005F86"/>
                  </a:solidFill>
                </a:uFill>
                <a:latin typeface="Tahoma"/>
                <a:cs typeface="Tahoma"/>
              </a:rPr>
              <a:t>Dato</a:t>
            </a:r>
            <a:r>
              <a:rPr sz="900" b="1" u="sng" spc="-20" dirty="0">
                <a:solidFill>
                  <a:srgbClr val="005F86"/>
                </a:solidFill>
                <a:uFill>
                  <a:solidFill>
                    <a:srgbClr val="005F86"/>
                  </a:solidFill>
                </a:uFill>
                <a:latin typeface="Tahoma"/>
                <a:cs typeface="Tahoma"/>
              </a:rPr>
              <a:t>s</a:t>
            </a:r>
            <a:r>
              <a:rPr sz="900" b="1" u="sng" spc="-30" dirty="0">
                <a:solidFill>
                  <a:srgbClr val="005F86"/>
                </a:solidFill>
                <a:uFill>
                  <a:solidFill>
                    <a:srgbClr val="005F86"/>
                  </a:solidFill>
                </a:uFill>
                <a:latin typeface="Tahoma"/>
                <a:cs typeface="Tahoma"/>
              </a:rPr>
              <a:t> </a:t>
            </a:r>
            <a:r>
              <a:rPr sz="900" b="1" u="sng" dirty="0">
                <a:solidFill>
                  <a:srgbClr val="005F86"/>
                </a:solidFill>
                <a:uFill>
                  <a:solidFill>
                    <a:srgbClr val="005F86"/>
                  </a:solidFill>
                </a:uFill>
                <a:latin typeface="Tahoma"/>
                <a:cs typeface="Tahoma"/>
              </a:rPr>
              <a:t>maestros</a:t>
            </a:r>
            <a:endParaRPr sz="900">
              <a:latin typeface="Tahoma"/>
              <a:cs typeface="Tahoma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7689342" y="3647324"/>
            <a:ext cx="1708785" cy="412164"/>
          </a:xfrm>
          <a:prstGeom prst="rect">
            <a:avLst/>
          </a:prstGeom>
          <a:solidFill>
            <a:srgbClr val="FFFFFF"/>
          </a:solidFill>
          <a:ln w="28955">
            <a:solidFill>
              <a:srgbClr val="005F86"/>
            </a:solidFill>
          </a:ln>
        </p:spPr>
        <p:txBody>
          <a:bodyPr vert="horz" wrap="square" lIns="0" tIns="12065" rIns="0" bIns="0" rtlCol="0">
            <a:spAutoFit/>
          </a:bodyPr>
          <a:lstStyle/>
          <a:p>
            <a:pPr marL="93980" marR="191135" indent="190500">
              <a:lnSpc>
                <a:spcPct val="112999"/>
              </a:lnSpc>
              <a:spcBef>
                <a:spcPts val="95"/>
              </a:spcBef>
            </a:pPr>
            <a:r>
              <a:rPr sz="1150" b="1" spc="-5" dirty="0" err="1">
                <a:solidFill>
                  <a:srgbClr val="005F86"/>
                </a:solidFill>
                <a:latin typeface="Tahoma"/>
                <a:cs typeface="Tahoma"/>
              </a:rPr>
              <a:t>Datos</a:t>
            </a:r>
            <a:r>
              <a:rPr sz="1150" b="1" spc="-5" dirty="0">
                <a:solidFill>
                  <a:srgbClr val="005F86"/>
                </a:solidFill>
                <a:latin typeface="Tahoma"/>
                <a:cs typeface="Tahoma"/>
              </a:rPr>
              <a:t> </a:t>
            </a:r>
            <a:r>
              <a:rPr sz="1150" b="1" spc="-5" dirty="0" err="1" smtClean="0">
                <a:solidFill>
                  <a:srgbClr val="005F86"/>
                </a:solidFill>
                <a:latin typeface="Tahoma"/>
                <a:cs typeface="Tahoma"/>
              </a:rPr>
              <a:t>técnicos</a:t>
            </a:r>
            <a:r>
              <a:rPr lang="es-ES" sz="1150" b="1" spc="-5" dirty="0" smtClean="0">
                <a:solidFill>
                  <a:srgbClr val="005F86"/>
                </a:solidFill>
                <a:latin typeface="Tahoma"/>
                <a:cs typeface="Tahoma"/>
              </a:rPr>
              <a:t> </a:t>
            </a:r>
            <a:r>
              <a:rPr sz="1150" b="1" spc="10" dirty="0" smtClean="0">
                <a:solidFill>
                  <a:srgbClr val="005F86"/>
                </a:solidFill>
                <a:latin typeface="Tahoma"/>
                <a:cs typeface="Tahoma"/>
              </a:rPr>
              <a:t>para</a:t>
            </a:r>
            <a:r>
              <a:rPr sz="1150" b="1" spc="-80" dirty="0" smtClean="0">
                <a:solidFill>
                  <a:srgbClr val="005F86"/>
                </a:solidFill>
                <a:latin typeface="Tahoma"/>
                <a:cs typeface="Tahoma"/>
              </a:rPr>
              <a:t> </a:t>
            </a:r>
            <a:r>
              <a:rPr sz="1150" b="1" spc="5" dirty="0">
                <a:solidFill>
                  <a:srgbClr val="005F86"/>
                </a:solidFill>
                <a:latin typeface="Tahoma"/>
                <a:cs typeface="Tahoma"/>
              </a:rPr>
              <a:t>media</a:t>
            </a:r>
            <a:r>
              <a:rPr sz="1150" b="1" spc="-75" dirty="0">
                <a:solidFill>
                  <a:srgbClr val="005F86"/>
                </a:solidFill>
                <a:latin typeface="Tahoma"/>
                <a:cs typeface="Tahoma"/>
              </a:rPr>
              <a:t> </a:t>
            </a:r>
            <a:r>
              <a:rPr sz="1150" b="1" spc="5" dirty="0">
                <a:solidFill>
                  <a:srgbClr val="005F86"/>
                </a:solidFill>
                <a:latin typeface="Tahoma"/>
                <a:cs typeface="Tahoma"/>
              </a:rPr>
              <a:t>tensión</a:t>
            </a:r>
            <a:endParaRPr sz="1150" dirty="0">
              <a:latin typeface="Tahoma"/>
              <a:cs typeface="Tahoma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3765041" y="3799724"/>
            <a:ext cx="1224280" cy="242570"/>
          </a:xfrm>
          <a:prstGeom prst="rect">
            <a:avLst/>
          </a:prstGeom>
          <a:solidFill>
            <a:srgbClr val="FFFFFF"/>
          </a:solidFill>
          <a:ln w="28955">
            <a:solidFill>
              <a:srgbClr val="005F86"/>
            </a:solidFill>
          </a:ln>
        </p:spPr>
        <p:txBody>
          <a:bodyPr vert="horz" wrap="square" lIns="0" tIns="74295" rIns="0" bIns="0" rtlCol="0">
            <a:spAutoFit/>
          </a:bodyPr>
          <a:lstStyle/>
          <a:p>
            <a:pPr marL="33020">
              <a:lnSpc>
                <a:spcPct val="100000"/>
              </a:lnSpc>
              <a:spcBef>
                <a:spcPts val="585"/>
              </a:spcBef>
            </a:pPr>
            <a:r>
              <a:rPr sz="850" b="1" spc="-5" dirty="0">
                <a:solidFill>
                  <a:srgbClr val="005F86"/>
                </a:solidFill>
                <a:latin typeface="Tahoma"/>
                <a:cs typeface="Tahoma"/>
              </a:rPr>
              <a:t>Datos</a:t>
            </a:r>
            <a:r>
              <a:rPr sz="850" b="1" spc="-50" dirty="0">
                <a:solidFill>
                  <a:srgbClr val="005F86"/>
                </a:solidFill>
                <a:latin typeface="Tahoma"/>
                <a:cs typeface="Tahoma"/>
              </a:rPr>
              <a:t> </a:t>
            </a:r>
            <a:r>
              <a:rPr sz="850" b="1" dirty="0">
                <a:solidFill>
                  <a:srgbClr val="005F86"/>
                </a:solidFill>
                <a:latin typeface="Tahoma"/>
                <a:cs typeface="Tahoma"/>
              </a:rPr>
              <a:t>de</a:t>
            </a:r>
            <a:r>
              <a:rPr sz="850" b="1" spc="-45" dirty="0">
                <a:solidFill>
                  <a:srgbClr val="005F86"/>
                </a:solidFill>
                <a:latin typeface="Tahoma"/>
                <a:cs typeface="Tahoma"/>
              </a:rPr>
              <a:t> </a:t>
            </a:r>
            <a:r>
              <a:rPr sz="850" b="1" spc="-5" dirty="0">
                <a:solidFill>
                  <a:srgbClr val="005F86"/>
                </a:solidFill>
                <a:latin typeface="Tahoma"/>
                <a:cs typeface="Tahoma"/>
              </a:rPr>
              <a:t>los</a:t>
            </a:r>
            <a:r>
              <a:rPr sz="850" b="1" spc="-50" dirty="0">
                <a:solidFill>
                  <a:srgbClr val="005F86"/>
                </a:solidFill>
                <a:latin typeface="Tahoma"/>
                <a:cs typeface="Tahoma"/>
              </a:rPr>
              <a:t> </a:t>
            </a:r>
            <a:r>
              <a:rPr sz="850" b="1" dirty="0">
                <a:solidFill>
                  <a:srgbClr val="005F86"/>
                </a:solidFill>
                <a:latin typeface="Tahoma"/>
                <a:cs typeface="Tahoma"/>
              </a:rPr>
              <a:t>clientes</a:t>
            </a:r>
            <a:endParaRPr sz="850">
              <a:latin typeface="Tahoma"/>
              <a:cs typeface="Tahoma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3618738" y="4247780"/>
            <a:ext cx="1359535" cy="257810"/>
          </a:xfrm>
          <a:prstGeom prst="rect">
            <a:avLst/>
          </a:prstGeom>
          <a:solidFill>
            <a:srgbClr val="FFFFFF"/>
          </a:solidFill>
          <a:ln w="28955">
            <a:solidFill>
              <a:srgbClr val="005F86"/>
            </a:solidFill>
          </a:ln>
        </p:spPr>
        <p:txBody>
          <a:bodyPr vert="horz" wrap="square" lIns="0" tIns="30480" rIns="0" bIns="0" rtlCol="0">
            <a:spAutoFit/>
          </a:bodyPr>
          <a:lstStyle/>
          <a:p>
            <a:pPr marL="418465">
              <a:lnSpc>
                <a:spcPct val="100000"/>
              </a:lnSpc>
              <a:spcBef>
                <a:spcPts val="240"/>
              </a:spcBef>
            </a:pPr>
            <a:r>
              <a:rPr sz="1250" b="1" spc="5" dirty="0">
                <a:solidFill>
                  <a:srgbClr val="005F86"/>
                </a:solidFill>
                <a:latin typeface="Tahoma"/>
                <a:cs typeface="Tahoma"/>
              </a:rPr>
              <a:t>Lugar</a:t>
            </a:r>
            <a:endParaRPr sz="1250">
              <a:latin typeface="Tahoma"/>
              <a:cs typeface="Tahoma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7616190" y="5025019"/>
            <a:ext cx="1760220" cy="483234"/>
          </a:xfrm>
          <a:prstGeom prst="rect">
            <a:avLst/>
          </a:prstGeom>
          <a:solidFill>
            <a:srgbClr val="FFFFFF"/>
          </a:solidFill>
          <a:ln w="28955">
            <a:solidFill>
              <a:srgbClr val="005F86"/>
            </a:solidFill>
          </a:ln>
        </p:spPr>
        <p:txBody>
          <a:bodyPr vert="horz" wrap="square" lIns="0" tIns="57150" rIns="0" bIns="0" rtlCol="0">
            <a:spAutoFit/>
          </a:bodyPr>
          <a:lstStyle/>
          <a:p>
            <a:pPr marL="311150">
              <a:lnSpc>
                <a:spcPct val="100000"/>
              </a:lnSpc>
              <a:spcBef>
                <a:spcPts val="450"/>
              </a:spcBef>
            </a:pPr>
            <a:r>
              <a:rPr sz="1150" b="1" spc="-5" dirty="0">
                <a:solidFill>
                  <a:srgbClr val="005F86"/>
                </a:solidFill>
                <a:latin typeface="Tahoma"/>
                <a:cs typeface="Tahoma"/>
              </a:rPr>
              <a:t>Datos</a:t>
            </a:r>
            <a:r>
              <a:rPr sz="1150" b="1" spc="-65" dirty="0">
                <a:solidFill>
                  <a:srgbClr val="005F86"/>
                </a:solidFill>
                <a:latin typeface="Tahoma"/>
                <a:cs typeface="Tahoma"/>
              </a:rPr>
              <a:t> </a:t>
            </a:r>
            <a:r>
              <a:rPr sz="1150" b="1" spc="-5" dirty="0">
                <a:solidFill>
                  <a:srgbClr val="005F86"/>
                </a:solidFill>
                <a:latin typeface="Tahoma"/>
                <a:cs typeface="Tahoma"/>
              </a:rPr>
              <a:t>técnicos</a:t>
            </a:r>
            <a:endParaRPr sz="1150">
              <a:latin typeface="Tahoma"/>
              <a:cs typeface="Tahoma"/>
            </a:endParaRPr>
          </a:p>
          <a:p>
            <a:pPr marL="297815">
              <a:lnSpc>
                <a:spcPct val="100000"/>
              </a:lnSpc>
              <a:spcBef>
                <a:spcPts val="330"/>
              </a:spcBef>
            </a:pPr>
            <a:r>
              <a:rPr sz="1000" b="1" spc="5" dirty="0">
                <a:solidFill>
                  <a:srgbClr val="005F86"/>
                </a:solidFill>
                <a:latin typeface="Tahoma"/>
                <a:cs typeface="Tahoma"/>
              </a:rPr>
              <a:t>para</a:t>
            </a:r>
            <a:r>
              <a:rPr sz="1000" b="1" spc="-60" dirty="0">
                <a:solidFill>
                  <a:srgbClr val="005F86"/>
                </a:solidFill>
                <a:latin typeface="Tahoma"/>
                <a:cs typeface="Tahoma"/>
              </a:rPr>
              <a:t> </a:t>
            </a:r>
            <a:r>
              <a:rPr sz="1000" b="1" spc="-15" dirty="0">
                <a:solidFill>
                  <a:srgbClr val="005F86"/>
                </a:solidFill>
                <a:latin typeface="Tahoma"/>
                <a:cs typeface="Tahoma"/>
              </a:rPr>
              <a:t>baja</a:t>
            </a:r>
            <a:r>
              <a:rPr sz="1000" b="1" spc="-55" dirty="0">
                <a:solidFill>
                  <a:srgbClr val="005F86"/>
                </a:solidFill>
                <a:latin typeface="Tahoma"/>
                <a:cs typeface="Tahoma"/>
              </a:rPr>
              <a:t> </a:t>
            </a:r>
            <a:r>
              <a:rPr sz="1000" b="1" spc="5" dirty="0">
                <a:solidFill>
                  <a:srgbClr val="005F86"/>
                </a:solidFill>
                <a:latin typeface="Tahoma"/>
                <a:cs typeface="Tahoma"/>
              </a:rPr>
              <a:t>tensión</a:t>
            </a:r>
            <a:endParaRPr sz="1000">
              <a:latin typeface="Tahoma"/>
              <a:cs typeface="Tahoma"/>
            </a:endParaRPr>
          </a:p>
        </p:txBody>
      </p:sp>
      <p:sp>
        <p:nvSpPr>
          <p:cNvPr id="27" name="object 3"/>
          <p:cNvSpPr txBox="1">
            <a:spLocks noGrp="1"/>
          </p:cNvSpPr>
          <p:nvPr>
            <p:ph type="title"/>
          </p:nvPr>
        </p:nvSpPr>
        <p:spPr>
          <a:xfrm>
            <a:off x="609600" y="334738"/>
            <a:ext cx="3489834" cy="56682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s-ES" sz="3600" spc="-10" dirty="0" smtClean="0"/>
              <a:t>Comenzando</a:t>
            </a:r>
            <a:endParaRPr sz="3600" spc="-10" dirty="0"/>
          </a:p>
        </p:txBody>
      </p:sp>
      <p:sp>
        <p:nvSpPr>
          <p:cNvPr id="28" name="object 4"/>
          <p:cNvSpPr txBox="1"/>
          <p:nvPr/>
        </p:nvSpPr>
        <p:spPr>
          <a:xfrm>
            <a:off x="685816" y="885902"/>
            <a:ext cx="4724384" cy="3821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dirty="0">
                <a:solidFill>
                  <a:srgbClr val="00646D"/>
                </a:solidFill>
                <a:latin typeface="Tahoma"/>
                <a:cs typeface="Tahoma"/>
              </a:rPr>
              <a:t>Definición</a:t>
            </a:r>
            <a:r>
              <a:rPr sz="2400" b="1" spc="-65" dirty="0">
                <a:solidFill>
                  <a:srgbClr val="00646D"/>
                </a:solidFill>
                <a:latin typeface="Tahoma"/>
                <a:cs typeface="Tahoma"/>
              </a:rPr>
              <a:t> </a:t>
            </a:r>
            <a:r>
              <a:rPr sz="2400" b="1" dirty="0">
                <a:solidFill>
                  <a:srgbClr val="00646D"/>
                </a:solidFill>
                <a:latin typeface="Tahoma"/>
                <a:cs typeface="Tahoma"/>
              </a:rPr>
              <a:t>del</a:t>
            </a:r>
            <a:r>
              <a:rPr sz="2400" b="1" spc="-60" dirty="0">
                <a:solidFill>
                  <a:srgbClr val="00646D"/>
                </a:solidFill>
                <a:latin typeface="Tahoma"/>
                <a:cs typeface="Tahoma"/>
              </a:rPr>
              <a:t> </a:t>
            </a:r>
            <a:r>
              <a:rPr sz="2400" b="1" dirty="0">
                <a:solidFill>
                  <a:srgbClr val="00646D"/>
                </a:solidFill>
                <a:latin typeface="Tahoma"/>
                <a:cs typeface="Tahoma"/>
              </a:rPr>
              <a:t>proyecto</a:t>
            </a:r>
            <a:endParaRPr sz="2400" dirty="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173759" y="615281"/>
            <a:ext cx="10695216" cy="6228106"/>
            <a:chOff x="1029677" y="1394713"/>
            <a:chExt cx="10695216" cy="4344416"/>
          </a:xfrm>
        </p:grpSpPr>
        <p:pic>
          <p:nvPicPr>
            <p:cNvPr id="9" name="object 9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029677" y="1394713"/>
              <a:ext cx="77292" cy="77343"/>
            </a:xfrm>
            <a:prstGeom prst="rect">
              <a:avLst/>
            </a:prstGeom>
          </p:spPr>
        </p:pic>
        <p:sp>
          <p:nvSpPr>
            <p:cNvPr id="11" name="object 11"/>
            <p:cNvSpPr/>
            <p:nvPr/>
          </p:nvSpPr>
          <p:spPr>
            <a:xfrm>
              <a:off x="1034033" y="1985009"/>
              <a:ext cx="10690860" cy="3754120"/>
            </a:xfrm>
            <a:custGeom>
              <a:avLst/>
              <a:gdLst/>
              <a:ahLst/>
              <a:cxnLst/>
              <a:rect l="l" t="t" r="r" b="b"/>
              <a:pathLst>
                <a:path w="10690860" h="3754120">
                  <a:moveTo>
                    <a:pt x="10690860" y="0"/>
                  </a:moveTo>
                  <a:lnTo>
                    <a:pt x="0" y="0"/>
                  </a:lnTo>
                  <a:lnTo>
                    <a:pt x="0" y="3753612"/>
                  </a:lnTo>
                  <a:lnTo>
                    <a:pt x="10690860" y="3753612"/>
                  </a:lnTo>
                  <a:lnTo>
                    <a:pt x="1069086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1034033" y="1985009"/>
              <a:ext cx="10690860" cy="3754120"/>
            </a:xfrm>
            <a:custGeom>
              <a:avLst/>
              <a:gdLst/>
              <a:ahLst/>
              <a:cxnLst/>
              <a:rect l="l" t="t" r="r" b="b"/>
              <a:pathLst>
                <a:path w="10690860" h="3754120">
                  <a:moveTo>
                    <a:pt x="0" y="3753612"/>
                  </a:moveTo>
                  <a:lnTo>
                    <a:pt x="10690860" y="3753612"/>
                  </a:lnTo>
                  <a:lnTo>
                    <a:pt x="10690860" y="0"/>
                  </a:lnTo>
                  <a:lnTo>
                    <a:pt x="0" y="0"/>
                  </a:lnTo>
                  <a:lnTo>
                    <a:pt x="0" y="3753612"/>
                  </a:lnTo>
                  <a:close/>
                </a:path>
              </a:pathLst>
            </a:custGeom>
            <a:ln w="38100">
              <a:solidFill>
                <a:srgbClr val="869BA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4" name="object 14"/>
          <p:cNvSpPr txBox="1"/>
          <p:nvPr/>
        </p:nvSpPr>
        <p:spPr>
          <a:xfrm>
            <a:off x="1264158" y="1528948"/>
            <a:ext cx="10309225" cy="5123839"/>
          </a:xfrm>
          <a:prstGeom prst="rect">
            <a:avLst/>
          </a:prstGeom>
        </p:spPr>
        <p:txBody>
          <a:bodyPr vert="horz" wrap="square" lIns="0" tIns="40005" rIns="0" bIns="0" rtlCol="0">
            <a:spAutoFit/>
          </a:bodyPr>
          <a:lstStyle/>
          <a:p>
            <a:pPr marL="355600" indent="-342900" algn="just">
              <a:spcBef>
                <a:spcPts val="315"/>
              </a:spcBef>
              <a:buFont typeface="Wingdings" panose="05000000000000000000" pitchFamily="2" charset="2"/>
              <a:buChar char="§"/>
            </a:pPr>
            <a:r>
              <a:rPr sz="2400" spc="10" dirty="0" err="1">
                <a:solidFill>
                  <a:srgbClr val="003043"/>
                </a:solidFill>
                <a:latin typeface="Lucida Sans Unicode"/>
                <a:cs typeface="Lucida Sans Unicode"/>
              </a:rPr>
              <a:t>En</a:t>
            </a:r>
            <a:r>
              <a:rPr sz="2400" spc="-17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lang="es-ES" sz="2400" spc="-175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e</a:t>
            </a:r>
            <a:r>
              <a:rPr sz="2400" spc="-15" dirty="0" err="1" smtClean="0">
                <a:solidFill>
                  <a:srgbClr val="003043"/>
                </a:solidFill>
                <a:latin typeface="Lucida Sans Unicode"/>
                <a:cs typeface="Lucida Sans Unicode"/>
              </a:rPr>
              <a:t>ste</a:t>
            </a:r>
            <a:r>
              <a:rPr sz="2400" spc="-70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spc="-35" dirty="0">
                <a:solidFill>
                  <a:srgbClr val="003043"/>
                </a:solidFill>
                <a:latin typeface="Lucida Sans Unicode"/>
                <a:cs typeface="Lucida Sans Unicode"/>
              </a:rPr>
              <a:t>contexto,</a:t>
            </a:r>
            <a:r>
              <a:rPr sz="2400" spc="-7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spc="-5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ten</a:t>
            </a:r>
            <a:r>
              <a:rPr lang="es-ES" sz="2400" spc="-5" dirty="0" err="1" smtClean="0">
                <a:solidFill>
                  <a:srgbClr val="003043"/>
                </a:solidFill>
                <a:latin typeface="Lucida Sans Unicode"/>
                <a:cs typeface="Lucida Sans Unicode"/>
              </a:rPr>
              <a:t>er</a:t>
            </a:r>
            <a:r>
              <a:rPr sz="2400" spc="-70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dirty="0">
                <a:solidFill>
                  <a:srgbClr val="003043"/>
                </a:solidFill>
                <a:latin typeface="Lucida Sans Unicode"/>
                <a:cs typeface="Lucida Sans Unicode"/>
              </a:rPr>
              <a:t>en</a:t>
            </a:r>
            <a:r>
              <a:rPr sz="2400" spc="-7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spc="-10" dirty="0">
                <a:solidFill>
                  <a:srgbClr val="003043"/>
                </a:solidFill>
                <a:latin typeface="Lucida Sans Unicode"/>
                <a:cs typeface="Lucida Sans Unicode"/>
              </a:rPr>
              <a:t>cuenta</a:t>
            </a:r>
            <a:r>
              <a:rPr sz="2400" spc="-7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spc="-5" dirty="0">
                <a:solidFill>
                  <a:srgbClr val="003043"/>
                </a:solidFill>
                <a:latin typeface="Lucida Sans Unicode"/>
                <a:cs typeface="Lucida Sans Unicode"/>
              </a:rPr>
              <a:t>que</a:t>
            </a:r>
            <a:r>
              <a:rPr sz="2400" spc="-7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la</a:t>
            </a:r>
            <a:r>
              <a:rPr sz="2400" spc="-7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spc="-5" dirty="0">
                <a:solidFill>
                  <a:srgbClr val="003043"/>
                </a:solidFill>
                <a:latin typeface="Lucida Sans Unicode"/>
                <a:cs typeface="Lucida Sans Unicode"/>
              </a:rPr>
              <a:t>red</a:t>
            </a:r>
            <a:r>
              <a:rPr sz="2400" spc="-7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spc="-10" dirty="0">
                <a:solidFill>
                  <a:srgbClr val="003043"/>
                </a:solidFill>
                <a:latin typeface="Lucida Sans Unicode"/>
                <a:cs typeface="Lucida Sans Unicode"/>
              </a:rPr>
              <a:t>editada</a:t>
            </a:r>
            <a:r>
              <a:rPr sz="2400" spc="-7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spc="-10" dirty="0">
                <a:solidFill>
                  <a:srgbClr val="003043"/>
                </a:solidFill>
                <a:latin typeface="Lucida Sans Unicode"/>
                <a:cs typeface="Lucida Sans Unicode"/>
              </a:rPr>
              <a:t>debe</a:t>
            </a:r>
            <a:r>
              <a:rPr sz="2400" spc="-7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i="1" spc="-15" dirty="0">
                <a:solidFill>
                  <a:srgbClr val="003043"/>
                </a:solidFill>
                <a:latin typeface="Lucida Sans Unicode"/>
                <a:cs typeface="Lucida Sans Unicode"/>
              </a:rPr>
              <a:t>redimensionarse</a:t>
            </a:r>
            <a:r>
              <a:rPr sz="2400" b="1" i="1" spc="-7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i="1"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después</a:t>
            </a:r>
            <a:r>
              <a:rPr sz="2400" b="1" i="1" spc="-7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i="1" spc="-10" dirty="0">
                <a:solidFill>
                  <a:srgbClr val="003043"/>
                </a:solidFill>
                <a:latin typeface="Lucida Sans Unicode"/>
                <a:cs typeface="Lucida Sans Unicode"/>
              </a:rPr>
              <a:t>de</a:t>
            </a:r>
            <a:r>
              <a:rPr sz="2400" b="1" i="1" spc="-7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i="1" spc="-15" dirty="0">
                <a:solidFill>
                  <a:srgbClr val="003043"/>
                </a:solidFill>
                <a:latin typeface="Lucida Sans Unicode"/>
                <a:cs typeface="Lucida Sans Unicode"/>
              </a:rPr>
              <a:t>cada</a:t>
            </a:r>
            <a:r>
              <a:rPr sz="2400" b="1" i="1" spc="-7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i="1"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cambio</a:t>
            </a:r>
            <a:r>
              <a:rPr sz="2400" b="1" i="1" spc="-7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i="1" dirty="0" err="1">
                <a:solidFill>
                  <a:srgbClr val="003043"/>
                </a:solidFill>
                <a:latin typeface="Lucida Sans Unicode"/>
                <a:cs typeface="Lucida Sans Unicode"/>
              </a:rPr>
              <a:t>en</a:t>
            </a:r>
            <a:r>
              <a:rPr sz="2400" b="1" i="1" spc="-7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i="1" spc="-20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l</a:t>
            </a:r>
            <a:r>
              <a:rPr lang="es-ES" sz="2400" b="1" i="1" spc="-20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os ajustes técnicos</a:t>
            </a:r>
            <a:r>
              <a:rPr sz="2400" spc="-40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.</a:t>
            </a:r>
            <a:endParaRPr sz="2400" dirty="0">
              <a:latin typeface="Lucida Sans Unicode"/>
              <a:cs typeface="Lucida Sans Unicode"/>
            </a:endParaRPr>
          </a:p>
          <a:p>
            <a:pPr marL="342900" indent="-342900" algn="just">
              <a:spcBef>
                <a:spcPts val="70"/>
              </a:spcBef>
              <a:buFont typeface="Wingdings" panose="05000000000000000000" pitchFamily="2" charset="2"/>
              <a:buChar char="§"/>
            </a:pPr>
            <a:endParaRPr sz="2400" dirty="0">
              <a:latin typeface="Lucida Sans Unicode"/>
              <a:cs typeface="Lucida Sans Unicode"/>
            </a:endParaRPr>
          </a:p>
          <a:p>
            <a:pPr marL="355600" marR="5080" indent="-342900" algn="just">
              <a:buFont typeface="Wingdings" panose="05000000000000000000" pitchFamily="2" charset="2"/>
              <a:buChar char="§"/>
            </a:pPr>
            <a:r>
              <a:rPr sz="2400" spc="-30" dirty="0" err="1" smtClean="0">
                <a:solidFill>
                  <a:srgbClr val="003043"/>
                </a:solidFill>
                <a:latin typeface="Lucida Sans Unicode"/>
                <a:cs typeface="Lucida Sans Unicode"/>
              </a:rPr>
              <a:t>Además</a:t>
            </a:r>
            <a:r>
              <a:rPr sz="2400" spc="-30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,</a:t>
            </a:r>
            <a:r>
              <a:rPr lang="es-ES" sz="2400" spc="-30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 se puede</a:t>
            </a:r>
            <a:r>
              <a:rPr sz="2400" spc="-5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"localizar" </a:t>
            </a:r>
            <a:r>
              <a:rPr lang="es-ES" sz="2400" spc="-20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los ajustes regionales</a:t>
            </a:r>
            <a:r>
              <a:rPr sz="2400" spc="-15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spc="-25" dirty="0" err="1" smtClean="0">
                <a:solidFill>
                  <a:srgbClr val="003043"/>
                </a:solidFill>
                <a:latin typeface="Lucida Sans Unicode"/>
                <a:cs typeface="Lucida Sans Unicode"/>
              </a:rPr>
              <a:t>realizad</a:t>
            </a:r>
            <a:r>
              <a:rPr lang="es-ES" sz="2400" spc="-25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os</a:t>
            </a:r>
            <a:r>
              <a:rPr sz="2400" spc="-25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dirty="0">
                <a:solidFill>
                  <a:srgbClr val="003043"/>
                </a:solidFill>
                <a:latin typeface="Lucida Sans Unicode"/>
                <a:cs typeface="Lucida Sans Unicode"/>
              </a:rPr>
              <a:t>en </a:t>
            </a:r>
            <a:r>
              <a:rPr sz="2400"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el paso </a:t>
            </a:r>
            <a:r>
              <a:rPr sz="2400" spc="-10" dirty="0">
                <a:solidFill>
                  <a:srgbClr val="003043"/>
                </a:solidFill>
                <a:latin typeface="Lucida Sans Unicode"/>
                <a:cs typeface="Lucida Sans Unicode"/>
              </a:rPr>
              <a:t>de </a:t>
            </a:r>
            <a:r>
              <a:rPr sz="2400" spc="-25" dirty="0">
                <a:solidFill>
                  <a:srgbClr val="003043"/>
                </a:solidFill>
                <a:latin typeface="Lucida Sans Unicode"/>
                <a:cs typeface="Lucida Sans Unicode"/>
              </a:rPr>
              <a:t>definición </a:t>
            </a:r>
            <a:r>
              <a:rPr sz="2400"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del proyecto, es </a:t>
            </a:r>
            <a:r>
              <a:rPr sz="2400" spc="-30" dirty="0">
                <a:solidFill>
                  <a:srgbClr val="003043"/>
                </a:solidFill>
                <a:latin typeface="Lucida Sans Unicode"/>
                <a:cs typeface="Lucida Sans Unicode"/>
              </a:rPr>
              <a:t>decir, </a:t>
            </a:r>
            <a:r>
              <a:rPr sz="2400" spc="-15" dirty="0" err="1" smtClean="0">
                <a:solidFill>
                  <a:srgbClr val="003043"/>
                </a:solidFill>
                <a:latin typeface="Lucida Sans Unicode"/>
                <a:cs typeface="Lucida Sans Unicode"/>
              </a:rPr>
              <a:t>ele</a:t>
            </a:r>
            <a:r>
              <a:rPr lang="es-ES" sz="2400" spc="-15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g</a:t>
            </a:r>
            <a:r>
              <a:rPr sz="2400" spc="-15" dirty="0" err="1" smtClean="0">
                <a:solidFill>
                  <a:srgbClr val="003043"/>
                </a:solidFill>
                <a:latin typeface="Lucida Sans Unicode"/>
                <a:cs typeface="Lucida Sans Unicode"/>
              </a:rPr>
              <a:t>ir</a:t>
            </a:r>
            <a:r>
              <a:rPr sz="2400" spc="-15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lang="es-ES" sz="2400" spc="-20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el portafolio </a:t>
            </a:r>
            <a:r>
              <a:rPr sz="2400" spc="-10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de</a:t>
            </a:r>
            <a:r>
              <a:rPr sz="2400" spc="-75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spc="-20" dirty="0" err="1">
                <a:solidFill>
                  <a:srgbClr val="003043"/>
                </a:solidFill>
                <a:latin typeface="Lucida Sans Unicode"/>
                <a:cs typeface="Lucida Sans Unicode"/>
              </a:rPr>
              <a:t>productos</a:t>
            </a:r>
            <a:r>
              <a:rPr sz="2400" spc="-7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spc="-25" dirty="0" err="1" smtClean="0">
                <a:solidFill>
                  <a:srgbClr val="003043"/>
                </a:solidFill>
                <a:latin typeface="Lucida Sans Unicode"/>
                <a:cs typeface="Lucida Sans Unicode"/>
              </a:rPr>
              <a:t>específic</a:t>
            </a:r>
            <a:r>
              <a:rPr lang="es-ES" sz="2400" spc="-25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o</a:t>
            </a:r>
            <a:r>
              <a:rPr sz="2400" spc="-75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del</a:t>
            </a:r>
            <a:r>
              <a:rPr sz="2400" spc="-7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spc="-25" dirty="0" err="1" smtClean="0">
                <a:solidFill>
                  <a:srgbClr val="003043"/>
                </a:solidFill>
                <a:latin typeface="Lucida Sans Unicode"/>
                <a:cs typeface="Lucida Sans Unicode"/>
              </a:rPr>
              <a:t>país</a:t>
            </a:r>
            <a:r>
              <a:rPr lang="es-ES" sz="2400" spc="-25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,</a:t>
            </a:r>
            <a:r>
              <a:rPr sz="2400" spc="-75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spc="-5" dirty="0">
                <a:solidFill>
                  <a:srgbClr val="003043"/>
                </a:solidFill>
                <a:latin typeface="Lucida Sans Unicode"/>
                <a:cs typeface="Lucida Sans Unicode"/>
              </a:rPr>
              <a:t>relevante</a:t>
            </a:r>
            <a:r>
              <a:rPr sz="2400" spc="-7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dirty="0">
                <a:solidFill>
                  <a:srgbClr val="003043"/>
                </a:solidFill>
                <a:latin typeface="Lucida Sans Unicode"/>
                <a:cs typeface="Lucida Sans Unicode"/>
              </a:rPr>
              <a:t>para</a:t>
            </a:r>
            <a:r>
              <a:rPr sz="2400" spc="-7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spc="-25" dirty="0">
                <a:solidFill>
                  <a:srgbClr val="003043"/>
                </a:solidFill>
                <a:latin typeface="Lucida Sans Unicode"/>
                <a:cs typeface="Lucida Sans Unicode"/>
              </a:rPr>
              <a:t>su</a:t>
            </a:r>
            <a:r>
              <a:rPr sz="2400" spc="-7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spc="-25" dirty="0">
                <a:solidFill>
                  <a:srgbClr val="003043"/>
                </a:solidFill>
                <a:latin typeface="Lucida Sans Unicode"/>
                <a:cs typeface="Lucida Sans Unicode"/>
              </a:rPr>
              <a:t>planificación</a:t>
            </a:r>
            <a:r>
              <a:rPr sz="2400" spc="-7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seleccionando</a:t>
            </a:r>
            <a:r>
              <a:rPr sz="2400" spc="-7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spc="-5" dirty="0">
                <a:solidFill>
                  <a:srgbClr val="003043"/>
                </a:solidFill>
                <a:latin typeface="Lucida Sans Unicode"/>
                <a:cs typeface="Lucida Sans Unicode"/>
              </a:rPr>
              <a:t>un</a:t>
            </a:r>
            <a:r>
              <a:rPr sz="2400" spc="-7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spc="-25" dirty="0">
                <a:solidFill>
                  <a:srgbClr val="003043"/>
                </a:solidFill>
                <a:latin typeface="Lucida Sans Unicode"/>
                <a:cs typeface="Lucida Sans Unicode"/>
              </a:rPr>
              <a:t>país</a:t>
            </a:r>
            <a:r>
              <a:rPr sz="2400" spc="-7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y</a:t>
            </a:r>
            <a:r>
              <a:rPr sz="2400" spc="-7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spc="-5" dirty="0">
                <a:solidFill>
                  <a:srgbClr val="003043"/>
                </a:solidFill>
                <a:latin typeface="Lucida Sans Unicode"/>
                <a:cs typeface="Lucida Sans Unicode"/>
              </a:rPr>
              <a:t>un</a:t>
            </a:r>
            <a:r>
              <a:rPr sz="2400" spc="-7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idioma</a:t>
            </a:r>
            <a:r>
              <a:rPr sz="2400" spc="-7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spc="-5" dirty="0">
                <a:solidFill>
                  <a:srgbClr val="003043"/>
                </a:solidFill>
                <a:latin typeface="Lucida Sans Unicode"/>
                <a:cs typeface="Lucida Sans Unicode"/>
              </a:rPr>
              <a:t>que</a:t>
            </a:r>
            <a:r>
              <a:rPr sz="2400" spc="-7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spc="-30" dirty="0" err="1" smtClean="0">
                <a:solidFill>
                  <a:srgbClr val="003043"/>
                </a:solidFill>
                <a:latin typeface="Lucida Sans Unicode"/>
                <a:cs typeface="Lucida Sans Unicode"/>
              </a:rPr>
              <a:t>coincida</a:t>
            </a:r>
            <a:r>
              <a:rPr lang="es-ES" sz="2400" spc="-30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spc="-240" dirty="0" err="1" smtClean="0">
                <a:solidFill>
                  <a:srgbClr val="003043"/>
                </a:solidFill>
                <a:latin typeface="Lucida Sans Unicode"/>
                <a:cs typeface="Lucida Sans Unicode"/>
              </a:rPr>
              <a:t>este</a:t>
            </a:r>
            <a:r>
              <a:rPr sz="2400" spc="-80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spc="-35" dirty="0">
                <a:solidFill>
                  <a:srgbClr val="003043"/>
                </a:solidFill>
                <a:latin typeface="Lucida Sans Unicode"/>
                <a:cs typeface="Lucida Sans Unicode"/>
              </a:rPr>
              <a:t>país,</a:t>
            </a:r>
            <a:r>
              <a:rPr sz="2400" spc="-8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spc="-15" dirty="0">
                <a:solidFill>
                  <a:srgbClr val="003043"/>
                </a:solidFill>
                <a:latin typeface="Lucida Sans Unicode"/>
                <a:cs typeface="Lucida Sans Unicode"/>
              </a:rPr>
              <a:t>o</a:t>
            </a:r>
            <a:r>
              <a:rPr sz="2400" spc="-8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spc="-25" dirty="0">
                <a:solidFill>
                  <a:srgbClr val="003043"/>
                </a:solidFill>
                <a:latin typeface="Lucida Sans Unicode"/>
                <a:cs typeface="Lucida Sans Unicode"/>
              </a:rPr>
              <a:t>inglés</a:t>
            </a:r>
            <a:r>
              <a:rPr sz="2400" spc="-8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como</a:t>
            </a:r>
            <a:r>
              <a:rPr sz="2400" spc="-8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idioma</a:t>
            </a:r>
            <a:r>
              <a:rPr sz="2400" spc="-8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del</a:t>
            </a:r>
            <a:r>
              <a:rPr sz="2400" spc="-8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proyecto.</a:t>
            </a:r>
            <a:endParaRPr sz="2400" dirty="0">
              <a:latin typeface="Lucida Sans Unicode"/>
              <a:cs typeface="Lucida Sans Unicode"/>
            </a:endParaRPr>
          </a:p>
          <a:p>
            <a:pPr marL="355600" marR="97155" indent="-342900" algn="just">
              <a:spcBef>
                <a:spcPts val="2055"/>
              </a:spcBef>
              <a:buFont typeface="Wingdings" panose="05000000000000000000" pitchFamily="2" charset="2"/>
              <a:buChar char="§"/>
            </a:pPr>
            <a:r>
              <a:rPr sz="2400" spc="-295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Tod</a:t>
            </a:r>
            <a:r>
              <a:rPr lang="es-ES" sz="2400" spc="-295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o</a:t>
            </a:r>
            <a:r>
              <a:rPr sz="2400" spc="-295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s</a:t>
            </a:r>
            <a:r>
              <a:rPr sz="2400" spc="-290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lang="es-ES" sz="2400" spc="-290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los ajustes </a:t>
            </a:r>
            <a:r>
              <a:rPr sz="2400" spc="-20" dirty="0" err="1" smtClean="0">
                <a:solidFill>
                  <a:srgbClr val="003043"/>
                </a:solidFill>
                <a:latin typeface="Lucida Sans Unicode"/>
                <a:cs typeface="Lucida Sans Unicode"/>
              </a:rPr>
              <a:t>definid</a:t>
            </a:r>
            <a:r>
              <a:rPr lang="es-ES" sz="2400" spc="-20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os</a:t>
            </a:r>
            <a:r>
              <a:rPr sz="2400" spc="-20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dirty="0">
                <a:solidFill>
                  <a:srgbClr val="003043"/>
                </a:solidFill>
                <a:latin typeface="Lucida Sans Unicode"/>
                <a:cs typeface="Lucida Sans Unicode"/>
              </a:rPr>
              <a:t>en </a:t>
            </a:r>
            <a:r>
              <a:rPr sz="2400" spc="-15" dirty="0">
                <a:solidFill>
                  <a:srgbClr val="003043"/>
                </a:solidFill>
                <a:latin typeface="Lucida Sans Unicode"/>
                <a:cs typeface="Lucida Sans Unicode"/>
              </a:rPr>
              <a:t>este </a:t>
            </a:r>
            <a:r>
              <a:rPr sz="2400"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paso </a:t>
            </a:r>
            <a:r>
              <a:rPr sz="2400" spc="-15" dirty="0">
                <a:solidFill>
                  <a:srgbClr val="003043"/>
                </a:solidFill>
                <a:latin typeface="Lucida Sans Unicode"/>
                <a:cs typeface="Lucida Sans Unicode"/>
              </a:rPr>
              <a:t>(que </a:t>
            </a:r>
            <a:r>
              <a:rPr sz="2400"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incluyen datos </a:t>
            </a:r>
            <a:r>
              <a:rPr sz="2400" spc="-25" dirty="0">
                <a:solidFill>
                  <a:srgbClr val="003043"/>
                </a:solidFill>
                <a:latin typeface="Lucida Sans Unicode"/>
                <a:cs typeface="Lucida Sans Unicode"/>
              </a:rPr>
              <a:t>técnicos </a:t>
            </a:r>
            <a:r>
              <a:rPr sz="2400"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y configuraciones </a:t>
            </a:r>
            <a:r>
              <a:rPr sz="2400" spc="-10" dirty="0">
                <a:solidFill>
                  <a:srgbClr val="003043"/>
                </a:solidFill>
                <a:latin typeface="Lucida Sans Unicode"/>
                <a:cs typeface="Lucida Sans Unicode"/>
              </a:rPr>
              <a:t>de </a:t>
            </a:r>
            <a:r>
              <a:rPr sz="2400" spc="-25" dirty="0">
                <a:solidFill>
                  <a:srgbClr val="003043"/>
                </a:solidFill>
                <a:latin typeface="Lucida Sans Unicode"/>
                <a:cs typeface="Lucida Sans Unicode"/>
              </a:rPr>
              <a:t>país </a:t>
            </a:r>
            <a:r>
              <a:rPr sz="2400" spc="5" dirty="0">
                <a:solidFill>
                  <a:srgbClr val="003043"/>
                </a:solidFill>
                <a:latin typeface="Lucida Sans Unicode"/>
                <a:cs typeface="Lucida Sans Unicode"/>
              </a:rPr>
              <a:t>e </a:t>
            </a:r>
            <a:r>
              <a:rPr sz="2400"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idioma) se </a:t>
            </a:r>
            <a:r>
              <a:rPr sz="2400" spc="-5" dirty="0" err="1" smtClean="0">
                <a:solidFill>
                  <a:srgbClr val="003043"/>
                </a:solidFill>
                <a:latin typeface="Lucida Sans Unicode"/>
                <a:cs typeface="Lucida Sans Unicode"/>
              </a:rPr>
              <a:t>guardan</a:t>
            </a:r>
            <a:r>
              <a:rPr lang="es-ES" sz="2400" spc="-5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spc="-10" dirty="0" err="1" smtClean="0">
                <a:solidFill>
                  <a:srgbClr val="003043"/>
                </a:solidFill>
                <a:latin typeface="Lucida Sans Unicode"/>
                <a:cs typeface="Lucida Sans Unicode"/>
              </a:rPr>
              <a:t>automáticamente</a:t>
            </a:r>
            <a:r>
              <a:rPr sz="2400" spc="-70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dirty="0">
                <a:solidFill>
                  <a:srgbClr val="003043"/>
                </a:solidFill>
                <a:latin typeface="Lucida Sans Unicode"/>
                <a:cs typeface="Lucida Sans Unicode"/>
              </a:rPr>
              <a:t>para</a:t>
            </a:r>
            <a:r>
              <a:rPr sz="2400" spc="-7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proyectos</a:t>
            </a:r>
            <a:r>
              <a:rPr sz="2400" spc="-6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spc="-25" dirty="0">
                <a:solidFill>
                  <a:srgbClr val="003043"/>
                </a:solidFill>
                <a:latin typeface="Lucida Sans Unicode"/>
                <a:cs typeface="Lucida Sans Unicode"/>
              </a:rPr>
              <a:t>futuros,</a:t>
            </a:r>
            <a:r>
              <a:rPr sz="2400" spc="-7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spc="-5" dirty="0" err="1">
                <a:solidFill>
                  <a:srgbClr val="003043"/>
                </a:solidFill>
                <a:latin typeface="Lucida Sans Unicode"/>
                <a:cs typeface="Lucida Sans Unicode"/>
              </a:rPr>
              <a:t>pero</a:t>
            </a:r>
            <a:r>
              <a:rPr sz="2400" spc="-7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lang="es-ES" sz="2400" spc="-20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se puede</a:t>
            </a:r>
            <a:r>
              <a:rPr sz="2400" spc="-5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n</a:t>
            </a:r>
            <a:r>
              <a:rPr sz="2400" spc="-70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spc="-15" dirty="0">
                <a:solidFill>
                  <a:srgbClr val="003043"/>
                </a:solidFill>
                <a:latin typeface="Lucida Sans Unicode"/>
                <a:cs typeface="Lucida Sans Unicode"/>
              </a:rPr>
              <a:t>volver</a:t>
            </a:r>
            <a:r>
              <a:rPr sz="2400" spc="-7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spc="10" dirty="0">
                <a:solidFill>
                  <a:srgbClr val="003043"/>
                </a:solidFill>
                <a:latin typeface="Lucida Sans Unicode"/>
                <a:cs typeface="Lucida Sans Unicode"/>
              </a:rPr>
              <a:t>a</a:t>
            </a:r>
            <a:r>
              <a:rPr sz="2400" spc="-7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spc="-15" dirty="0">
                <a:solidFill>
                  <a:srgbClr val="003043"/>
                </a:solidFill>
                <a:latin typeface="Lucida Sans Unicode"/>
                <a:cs typeface="Lucida Sans Unicode"/>
              </a:rPr>
              <a:t>cambiar</a:t>
            </a:r>
            <a:r>
              <a:rPr sz="2400" spc="-7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spc="-45" dirty="0">
                <a:solidFill>
                  <a:srgbClr val="003043"/>
                </a:solidFill>
                <a:latin typeface="Lucida Sans Unicode"/>
                <a:cs typeface="Lucida Sans Unicode"/>
              </a:rPr>
              <a:t>si</a:t>
            </a:r>
            <a:r>
              <a:rPr sz="2400" spc="-6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es</a:t>
            </a:r>
            <a:r>
              <a:rPr sz="2400" spc="-7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necesario,</a:t>
            </a:r>
            <a:r>
              <a:rPr sz="2400" spc="-7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spc="-30" dirty="0">
                <a:solidFill>
                  <a:srgbClr val="003043"/>
                </a:solidFill>
                <a:latin typeface="Lucida Sans Unicode"/>
                <a:cs typeface="Lucida Sans Unicode"/>
              </a:rPr>
              <a:t>lo</a:t>
            </a:r>
            <a:r>
              <a:rPr sz="2400" spc="-7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spc="-5" dirty="0">
                <a:solidFill>
                  <a:srgbClr val="003043"/>
                </a:solidFill>
                <a:latin typeface="Lucida Sans Unicode"/>
                <a:cs typeface="Lucida Sans Unicode"/>
              </a:rPr>
              <a:t>que</a:t>
            </a:r>
            <a:r>
              <a:rPr sz="2400" spc="-7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spc="-25" dirty="0">
                <a:solidFill>
                  <a:srgbClr val="003043"/>
                </a:solidFill>
                <a:latin typeface="Lucida Sans Unicode"/>
                <a:cs typeface="Lucida Sans Unicode"/>
              </a:rPr>
              <a:t>facilita</a:t>
            </a:r>
            <a:r>
              <a:rPr sz="2400" spc="-7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dirty="0" err="1">
                <a:solidFill>
                  <a:srgbClr val="003043"/>
                </a:solidFill>
                <a:latin typeface="Lucida Sans Unicode"/>
                <a:cs typeface="Lucida Sans Unicode"/>
              </a:rPr>
              <a:t>enormemente</a:t>
            </a:r>
            <a:r>
              <a:rPr sz="2400" spc="-7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spc="-20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el</a:t>
            </a:r>
            <a:r>
              <a:rPr lang="es-ES" sz="2400" spc="-20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spc="-125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t</a:t>
            </a:r>
            <a:r>
              <a:rPr lang="es-ES" sz="2400" spc="-125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r</a:t>
            </a:r>
            <a:r>
              <a:rPr sz="2400" spc="-125" dirty="0" err="1" smtClean="0">
                <a:solidFill>
                  <a:srgbClr val="003043"/>
                </a:solidFill>
                <a:latin typeface="Lucida Sans Unicode"/>
                <a:cs typeface="Lucida Sans Unicode"/>
              </a:rPr>
              <a:t>abajo</a:t>
            </a:r>
            <a:r>
              <a:rPr sz="2400" spc="-80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y</a:t>
            </a:r>
            <a:r>
              <a:rPr sz="2400" spc="-8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la</a:t>
            </a:r>
            <a:r>
              <a:rPr sz="2400" spc="-8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colaboración</a:t>
            </a:r>
            <a:r>
              <a:rPr sz="2400" spc="-8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dirty="0">
                <a:solidFill>
                  <a:srgbClr val="003043"/>
                </a:solidFill>
                <a:latin typeface="Lucida Sans Unicode"/>
                <a:cs typeface="Lucida Sans Unicode"/>
              </a:rPr>
              <a:t>en</a:t>
            </a:r>
            <a:r>
              <a:rPr sz="2400" spc="-8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proyectos</a:t>
            </a:r>
            <a:r>
              <a:rPr sz="2400" spc="-8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internacionales.</a:t>
            </a:r>
            <a:endParaRPr sz="2400" dirty="0">
              <a:latin typeface="Lucida Sans Unicode"/>
              <a:cs typeface="Lucida Sans Unicode"/>
            </a:endParaRPr>
          </a:p>
        </p:txBody>
      </p:sp>
      <p:sp>
        <p:nvSpPr>
          <p:cNvPr id="30" name="object 3"/>
          <p:cNvSpPr txBox="1">
            <a:spLocks/>
          </p:cNvSpPr>
          <p:nvPr/>
        </p:nvSpPr>
        <p:spPr>
          <a:xfrm>
            <a:off x="1691750" y="303632"/>
            <a:ext cx="3489834" cy="56682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pPr marL="12700">
              <a:spcBef>
                <a:spcPts val="100"/>
              </a:spcBef>
            </a:pPr>
            <a:r>
              <a:rPr lang="es-ES" sz="3600" kern="0" spc="-10" smtClean="0">
                <a:solidFill>
                  <a:sysClr val="windowText" lastClr="000000"/>
                </a:solidFill>
              </a:rPr>
              <a:t>Comenzando</a:t>
            </a:r>
            <a:endParaRPr lang="es-ES" sz="3600" kern="0" spc="-10" dirty="0">
              <a:solidFill>
                <a:sysClr val="windowText" lastClr="000000"/>
              </a:solidFill>
            </a:endParaRPr>
          </a:p>
        </p:txBody>
      </p:sp>
      <p:sp>
        <p:nvSpPr>
          <p:cNvPr id="31" name="object 4"/>
          <p:cNvSpPr txBox="1"/>
          <p:nvPr/>
        </p:nvSpPr>
        <p:spPr>
          <a:xfrm>
            <a:off x="1752600" y="953313"/>
            <a:ext cx="4724384" cy="3821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dirty="0">
                <a:solidFill>
                  <a:srgbClr val="00646D"/>
                </a:solidFill>
                <a:latin typeface="Tahoma"/>
                <a:cs typeface="Tahoma"/>
              </a:rPr>
              <a:t>Definición</a:t>
            </a:r>
            <a:r>
              <a:rPr sz="2400" b="1" spc="-65" dirty="0">
                <a:solidFill>
                  <a:srgbClr val="00646D"/>
                </a:solidFill>
                <a:latin typeface="Tahoma"/>
                <a:cs typeface="Tahoma"/>
              </a:rPr>
              <a:t> </a:t>
            </a:r>
            <a:r>
              <a:rPr sz="2400" b="1" dirty="0">
                <a:solidFill>
                  <a:srgbClr val="00646D"/>
                </a:solidFill>
                <a:latin typeface="Tahoma"/>
                <a:cs typeface="Tahoma"/>
              </a:rPr>
              <a:t>del</a:t>
            </a:r>
            <a:r>
              <a:rPr sz="2400" b="1" spc="-60" dirty="0">
                <a:solidFill>
                  <a:srgbClr val="00646D"/>
                </a:solidFill>
                <a:latin typeface="Tahoma"/>
                <a:cs typeface="Tahoma"/>
              </a:rPr>
              <a:t> </a:t>
            </a:r>
            <a:r>
              <a:rPr sz="2400" b="1" dirty="0">
                <a:solidFill>
                  <a:srgbClr val="00646D"/>
                </a:solidFill>
                <a:latin typeface="Tahoma"/>
                <a:cs typeface="Tahoma"/>
              </a:rPr>
              <a:t>proyecto</a:t>
            </a:r>
            <a:endParaRPr sz="2400" dirty="0">
              <a:latin typeface="Tahoma"/>
              <a:cs typeface="Tahom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object 14"/>
          <p:cNvSpPr txBox="1">
            <a:spLocks noGrp="1"/>
          </p:cNvSpPr>
          <p:nvPr>
            <p:ph type="title"/>
          </p:nvPr>
        </p:nvSpPr>
        <p:spPr>
          <a:xfrm>
            <a:off x="613662" y="216312"/>
            <a:ext cx="5312411" cy="965649"/>
          </a:xfrm>
          <a:prstGeom prst="rect">
            <a:avLst/>
          </a:prstGeom>
        </p:spPr>
        <p:txBody>
          <a:bodyPr vert="horz" wrap="square" lIns="0" tIns="419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330"/>
              </a:spcBef>
            </a:pPr>
            <a:r>
              <a:rPr lang="es-ES" sz="3600" spc="-10" dirty="0" smtClean="0"/>
              <a:t>Comenzando</a:t>
            </a:r>
            <a:br>
              <a:rPr lang="es-ES" sz="3600" spc="-10" dirty="0" smtClean="0"/>
            </a:br>
            <a:r>
              <a:rPr sz="2400" spc="-5" dirty="0" err="1" smtClean="0"/>
              <a:t>Introducción</a:t>
            </a:r>
            <a:r>
              <a:rPr sz="2400" spc="-70" dirty="0" smtClean="0"/>
              <a:t> </a:t>
            </a:r>
            <a:r>
              <a:rPr sz="2400" spc="5" dirty="0"/>
              <a:t>al</a:t>
            </a:r>
            <a:r>
              <a:rPr sz="2400" spc="-70" dirty="0"/>
              <a:t> </a:t>
            </a:r>
            <a:r>
              <a:rPr sz="2400" dirty="0"/>
              <a:t>diseño</a:t>
            </a:r>
            <a:r>
              <a:rPr sz="2400" spc="-70" dirty="0"/>
              <a:t> </a:t>
            </a:r>
            <a:r>
              <a:rPr sz="2400" dirty="0"/>
              <a:t>de</a:t>
            </a:r>
            <a:r>
              <a:rPr sz="2400" spc="-70" dirty="0"/>
              <a:t> </a:t>
            </a:r>
            <a:r>
              <a:rPr sz="2400" dirty="0"/>
              <a:t>redes</a:t>
            </a:r>
          </a:p>
        </p:txBody>
      </p:sp>
      <p:pic>
        <p:nvPicPr>
          <p:cNvPr id="38" name="Imagen 3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47800" y="1295400"/>
            <a:ext cx="9372600" cy="5105400"/>
          </a:xfrm>
          <a:prstGeom prst="rect">
            <a:avLst/>
          </a:prstGeom>
        </p:spPr>
      </p:pic>
      <p:pic>
        <p:nvPicPr>
          <p:cNvPr id="2" name="Imagen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2000" y="1259910"/>
            <a:ext cx="10591799" cy="514089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bject 6"/>
          <p:cNvSpPr txBox="1"/>
          <p:nvPr/>
        </p:nvSpPr>
        <p:spPr>
          <a:xfrm>
            <a:off x="542860" y="1110174"/>
            <a:ext cx="11344340" cy="2964594"/>
          </a:xfrm>
          <a:prstGeom prst="rect">
            <a:avLst/>
          </a:prstGeom>
        </p:spPr>
        <p:txBody>
          <a:bodyPr vert="horz" wrap="square" lIns="0" tIns="41910" rIns="0" bIns="0" rtlCol="0">
            <a:spAutoFit/>
          </a:bodyPr>
          <a:lstStyle/>
          <a:p>
            <a:pPr marL="13335">
              <a:lnSpc>
                <a:spcPct val="100000"/>
              </a:lnSpc>
              <a:spcBef>
                <a:spcPts val="5"/>
              </a:spcBef>
            </a:pPr>
            <a:r>
              <a:rPr sz="2400" b="1" spc="5" dirty="0" err="1" smtClean="0">
                <a:solidFill>
                  <a:srgbClr val="003043"/>
                </a:solidFill>
                <a:latin typeface="Lucida Sans Unicode"/>
                <a:cs typeface="Lucida Sans Unicode"/>
              </a:rPr>
              <a:t>En</a:t>
            </a:r>
            <a:r>
              <a:rPr sz="2400" b="1" spc="-95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25" dirty="0">
                <a:solidFill>
                  <a:srgbClr val="003043"/>
                </a:solidFill>
                <a:latin typeface="Lucida Sans Unicode"/>
                <a:cs typeface="Lucida Sans Unicode"/>
              </a:rPr>
              <a:t>el</a:t>
            </a:r>
            <a:r>
              <a:rPr sz="2400" b="1" spc="-9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dirty="0">
                <a:solidFill>
                  <a:srgbClr val="003043"/>
                </a:solidFill>
                <a:latin typeface="Lucida Sans Unicode"/>
                <a:cs typeface="Lucida Sans Unicode"/>
              </a:rPr>
              <a:t>"</a:t>
            </a:r>
            <a:r>
              <a:rPr sz="2400" b="1" u="sng" dirty="0">
                <a:solidFill>
                  <a:srgbClr val="EB780A"/>
                </a:solidFill>
                <a:uFill>
                  <a:solidFill>
                    <a:srgbClr val="EB780A"/>
                  </a:solidFill>
                </a:uFill>
                <a:latin typeface="Tahoma"/>
                <a:cs typeface="Tahoma"/>
              </a:rPr>
              <a:t>Diseño</a:t>
            </a:r>
            <a:r>
              <a:rPr sz="2400" b="1" u="sng" spc="-55" dirty="0">
                <a:solidFill>
                  <a:srgbClr val="EB780A"/>
                </a:solidFill>
                <a:uFill>
                  <a:solidFill>
                    <a:srgbClr val="EB780A"/>
                  </a:solidFill>
                </a:uFill>
                <a:latin typeface="Tahoma"/>
                <a:cs typeface="Tahoma"/>
              </a:rPr>
              <a:t> </a:t>
            </a:r>
            <a:r>
              <a:rPr sz="2400" b="1" u="sng" dirty="0">
                <a:solidFill>
                  <a:srgbClr val="EB780A"/>
                </a:solidFill>
                <a:uFill>
                  <a:solidFill>
                    <a:srgbClr val="EB780A"/>
                  </a:solidFill>
                </a:uFill>
                <a:latin typeface="Tahoma"/>
                <a:cs typeface="Tahoma"/>
              </a:rPr>
              <a:t>de</a:t>
            </a:r>
            <a:r>
              <a:rPr sz="2400" b="1" u="sng" spc="-55" dirty="0">
                <a:solidFill>
                  <a:srgbClr val="EB780A"/>
                </a:solidFill>
                <a:uFill>
                  <a:solidFill>
                    <a:srgbClr val="EB780A"/>
                  </a:solidFill>
                </a:uFill>
                <a:latin typeface="Tahoma"/>
                <a:cs typeface="Tahoma"/>
              </a:rPr>
              <a:t> </a:t>
            </a:r>
            <a:r>
              <a:rPr sz="2400" b="1" u="sng" spc="10" dirty="0">
                <a:solidFill>
                  <a:srgbClr val="EB780A"/>
                </a:solidFill>
                <a:uFill>
                  <a:solidFill>
                    <a:srgbClr val="EB780A"/>
                  </a:solidFill>
                </a:uFill>
                <a:latin typeface="Tahoma"/>
                <a:cs typeface="Tahoma"/>
              </a:rPr>
              <a:t>red</a:t>
            </a:r>
            <a:r>
              <a:rPr sz="2400" b="1" spc="-50" dirty="0">
                <a:solidFill>
                  <a:srgbClr val="EB780A"/>
                </a:solidFill>
                <a:latin typeface="Tahoma"/>
                <a:cs typeface="Tahoma"/>
              </a:rPr>
              <a:t> </a:t>
            </a:r>
            <a:r>
              <a:rPr sz="2400" b="1" spc="-35" dirty="0">
                <a:solidFill>
                  <a:srgbClr val="003043"/>
                </a:solidFill>
                <a:latin typeface="Lucida Sans Unicode"/>
                <a:cs typeface="Lucida Sans Unicode"/>
              </a:rPr>
              <a:t>paso,</a:t>
            </a:r>
            <a:r>
              <a:rPr sz="2400" b="1" spc="-9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40" dirty="0">
                <a:solidFill>
                  <a:srgbClr val="003043"/>
                </a:solidFill>
                <a:latin typeface="Lucida Sans Unicode"/>
                <a:cs typeface="Lucida Sans Unicode"/>
              </a:rPr>
              <a:t>existen</a:t>
            </a:r>
            <a:r>
              <a:rPr sz="2400" b="1" spc="-9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45" dirty="0">
                <a:solidFill>
                  <a:srgbClr val="003043"/>
                </a:solidFill>
                <a:latin typeface="Lucida Sans Unicode"/>
                <a:cs typeface="Lucida Sans Unicode"/>
              </a:rPr>
              <a:t>los</a:t>
            </a:r>
            <a:r>
              <a:rPr sz="2400" b="1" spc="-9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25" dirty="0">
                <a:solidFill>
                  <a:srgbClr val="003043"/>
                </a:solidFill>
                <a:latin typeface="Lucida Sans Unicode"/>
                <a:cs typeface="Lucida Sans Unicode"/>
              </a:rPr>
              <a:t>siguientes</a:t>
            </a:r>
            <a:r>
              <a:rPr sz="2400" b="1" spc="-9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20" dirty="0" err="1">
                <a:solidFill>
                  <a:srgbClr val="003043"/>
                </a:solidFill>
                <a:latin typeface="Lucida Sans Unicode"/>
                <a:cs typeface="Lucida Sans Unicode"/>
              </a:rPr>
              <a:t>apartados</a:t>
            </a:r>
            <a:r>
              <a:rPr sz="2400" b="1" spc="-20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:</a:t>
            </a:r>
          </a:p>
          <a:p>
            <a:pPr marL="5278438" marR="5080" indent="-342900" algn="just">
              <a:lnSpc>
                <a:spcPct val="132100"/>
              </a:lnSpc>
              <a:spcBef>
                <a:spcPts val="860"/>
              </a:spcBef>
              <a:buFont typeface="Arial" panose="020B0604020202020204" pitchFamily="34" charset="0"/>
              <a:buChar char="•"/>
            </a:pPr>
            <a:r>
              <a:rPr lang="es-ES" sz="2400" b="1" spc="-15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La </a:t>
            </a:r>
            <a:r>
              <a:rPr lang="es-ES" sz="2400" b="1" dirty="0" smtClean="0">
                <a:solidFill>
                  <a:srgbClr val="EB780A"/>
                </a:solidFill>
                <a:latin typeface="Tahoma"/>
                <a:cs typeface="Tahoma"/>
              </a:rPr>
              <a:t>Library </a:t>
            </a:r>
            <a:r>
              <a:rPr sz="2400" b="1" spc="-40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(</a:t>
            </a:r>
            <a:r>
              <a:rPr sz="2400" b="1" spc="-10" dirty="0" err="1" smtClean="0">
                <a:solidFill>
                  <a:srgbClr val="003043"/>
                </a:solidFill>
                <a:latin typeface="Lucida Sans Unicode"/>
                <a:cs typeface="Lucida Sans Unicode"/>
              </a:rPr>
              <a:t>arriba</a:t>
            </a:r>
            <a:r>
              <a:rPr sz="2400" b="1" spc="-85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10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a</a:t>
            </a:r>
            <a:r>
              <a:rPr sz="2400" b="1" spc="-85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20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la</a:t>
            </a:r>
            <a:r>
              <a:rPr sz="2400" b="1" spc="-85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35" dirty="0" err="1" smtClean="0">
                <a:solidFill>
                  <a:srgbClr val="003043"/>
                </a:solidFill>
                <a:latin typeface="Lucida Sans Unicode"/>
                <a:cs typeface="Lucida Sans Unicode"/>
              </a:rPr>
              <a:t>izquierda</a:t>
            </a:r>
            <a:r>
              <a:rPr sz="2400" b="1" spc="-35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)</a:t>
            </a:r>
            <a:r>
              <a:rPr sz="2400" b="1" spc="-85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15" dirty="0" err="1" smtClean="0">
                <a:solidFill>
                  <a:srgbClr val="003043"/>
                </a:solidFill>
                <a:latin typeface="Lucida Sans Unicode"/>
                <a:cs typeface="Lucida Sans Unicode"/>
              </a:rPr>
              <a:t>proporciona</a:t>
            </a:r>
            <a:r>
              <a:rPr sz="2400" b="1" spc="-85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25" dirty="0" err="1" smtClean="0">
                <a:solidFill>
                  <a:srgbClr val="003043"/>
                </a:solidFill>
                <a:latin typeface="Lucida Sans Unicode"/>
                <a:cs typeface="Lucida Sans Unicode"/>
              </a:rPr>
              <a:t>todos</a:t>
            </a:r>
            <a:r>
              <a:rPr sz="2400" b="1" spc="-85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35" dirty="0" err="1" smtClean="0">
                <a:solidFill>
                  <a:srgbClr val="003043"/>
                </a:solidFill>
                <a:latin typeface="Lucida Sans Unicode"/>
                <a:cs typeface="Lucida Sans Unicode"/>
              </a:rPr>
              <a:t>los</a:t>
            </a:r>
            <a:r>
              <a:rPr lang="es-ES" sz="2400" b="1" spc="-35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15" dirty="0" err="1" smtClean="0">
                <a:solidFill>
                  <a:srgbClr val="003043"/>
                </a:solidFill>
                <a:latin typeface="Lucida Sans Unicode"/>
                <a:cs typeface="Lucida Sans Unicode"/>
              </a:rPr>
              <a:t>elementos</a:t>
            </a:r>
            <a:r>
              <a:rPr sz="2400" b="1" spc="-85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20" dirty="0" err="1" smtClean="0">
                <a:solidFill>
                  <a:srgbClr val="003043"/>
                </a:solidFill>
                <a:latin typeface="Lucida Sans Unicode"/>
                <a:cs typeface="Lucida Sans Unicode"/>
              </a:rPr>
              <a:t>necesarios</a:t>
            </a:r>
            <a:r>
              <a:rPr sz="2400" b="1" spc="-85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para</a:t>
            </a:r>
            <a:r>
              <a:rPr sz="2400" b="1" spc="-85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5" dirty="0" err="1" smtClean="0">
                <a:solidFill>
                  <a:srgbClr val="003043"/>
                </a:solidFill>
                <a:latin typeface="Lucida Sans Unicode"/>
                <a:cs typeface="Lucida Sans Unicode"/>
              </a:rPr>
              <a:t>crear</a:t>
            </a:r>
            <a:r>
              <a:rPr sz="2400" b="1" spc="-85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5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un</a:t>
            </a:r>
            <a:r>
              <a:rPr sz="2400" b="1" spc="-80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5" dirty="0" err="1" smtClean="0">
                <a:solidFill>
                  <a:srgbClr val="003043"/>
                </a:solidFill>
                <a:latin typeface="Lucida Sans Unicode"/>
                <a:cs typeface="Lucida Sans Unicode"/>
              </a:rPr>
              <a:t>diagrama</a:t>
            </a:r>
            <a:r>
              <a:rPr sz="2400" b="1" spc="-85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10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de</a:t>
            </a:r>
            <a:r>
              <a:rPr sz="2400" b="1" spc="-85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20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red.</a:t>
            </a:r>
            <a:r>
              <a:rPr lang="es-ES" sz="2400" b="1" spc="-20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10" dirty="0" err="1" smtClean="0">
                <a:solidFill>
                  <a:srgbClr val="003043"/>
                </a:solidFill>
                <a:latin typeface="Lucida Sans Unicode"/>
                <a:cs typeface="Lucida Sans Unicode"/>
              </a:rPr>
              <a:t>Puede</a:t>
            </a:r>
            <a:r>
              <a:rPr sz="2400" b="1" spc="-85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20" dirty="0" err="1" smtClean="0">
                <a:solidFill>
                  <a:srgbClr val="003043"/>
                </a:solidFill>
                <a:latin typeface="Lucida Sans Unicode"/>
                <a:cs typeface="Lucida Sans Unicode"/>
              </a:rPr>
              <a:t>confiar</a:t>
            </a:r>
            <a:r>
              <a:rPr sz="2400" b="1" spc="-85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dirty="0" err="1" smtClean="0">
                <a:solidFill>
                  <a:srgbClr val="003043"/>
                </a:solidFill>
                <a:latin typeface="Lucida Sans Unicode"/>
                <a:cs typeface="Lucida Sans Unicode"/>
              </a:rPr>
              <a:t>en</a:t>
            </a:r>
            <a:r>
              <a:rPr sz="2400" b="1" spc="-85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20" dirty="0" err="1" smtClean="0">
                <a:solidFill>
                  <a:srgbClr val="003043"/>
                </a:solidFill>
                <a:latin typeface="Lucida Sans Unicode"/>
                <a:cs typeface="Lucida Sans Unicode"/>
              </a:rPr>
              <a:t>Favoritos</a:t>
            </a:r>
            <a:r>
              <a:rPr sz="2400" b="1" spc="-85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15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o</a:t>
            </a:r>
            <a:r>
              <a:rPr sz="2400" b="1" spc="-80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10" dirty="0" err="1" smtClean="0">
                <a:solidFill>
                  <a:srgbClr val="003043"/>
                </a:solidFill>
                <a:latin typeface="Lucida Sans Unicode"/>
                <a:cs typeface="Lucida Sans Unicode"/>
              </a:rPr>
              <a:t>integrar</a:t>
            </a:r>
            <a:r>
              <a:rPr sz="2400" b="1" spc="-85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30" dirty="0" err="1" smtClean="0">
                <a:solidFill>
                  <a:srgbClr val="003043"/>
                </a:solidFill>
                <a:latin typeface="Lucida Sans Unicode"/>
                <a:cs typeface="Lucida Sans Unicode"/>
              </a:rPr>
              <a:t>símbolos</a:t>
            </a:r>
            <a:r>
              <a:rPr sz="2400" b="1" spc="-85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dirty="0" err="1" smtClean="0">
                <a:solidFill>
                  <a:srgbClr val="003043"/>
                </a:solidFill>
                <a:latin typeface="Lucida Sans Unicode"/>
                <a:cs typeface="Lucida Sans Unicode"/>
              </a:rPr>
              <a:t>en</a:t>
            </a:r>
            <a:r>
              <a:rPr sz="2400" b="1" spc="-85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20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el</a:t>
            </a:r>
            <a:r>
              <a:rPr lang="es-ES" sz="2400" b="1" spc="-20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5" dirty="0" err="1" smtClean="0">
                <a:solidFill>
                  <a:srgbClr val="003043"/>
                </a:solidFill>
                <a:latin typeface="Lucida Sans Unicode"/>
                <a:cs typeface="Lucida Sans Unicode"/>
              </a:rPr>
              <a:t>diagrama</a:t>
            </a:r>
            <a:r>
              <a:rPr sz="2400" b="1" spc="-90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10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de</a:t>
            </a:r>
            <a:r>
              <a:rPr sz="2400" b="1" spc="-85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20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red.</a:t>
            </a:r>
            <a:endParaRPr sz="2400" b="1" dirty="0">
              <a:latin typeface="Lucida Sans Unicode"/>
              <a:cs typeface="Lucida Sans Unicode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5440471" y="4588369"/>
            <a:ext cx="6477000" cy="184460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marR="5080" indent="-342900" algn="just">
              <a:lnSpc>
                <a:spcPct val="123800"/>
              </a:lnSpc>
              <a:spcBef>
                <a:spcPts val="100"/>
              </a:spcBef>
              <a:buFont typeface="Arial" panose="020B0604020202020204" pitchFamily="34" charset="0"/>
              <a:buChar char="•"/>
            </a:pPr>
            <a:r>
              <a:rPr sz="2400" b="1" spc="-15" dirty="0">
                <a:solidFill>
                  <a:srgbClr val="003043"/>
                </a:solidFill>
                <a:latin typeface="Lucida Sans Unicode"/>
                <a:cs typeface="Lucida Sans Unicode"/>
              </a:rPr>
              <a:t>El</a:t>
            </a:r>
            <a:r>
              <a:rPr sz="2400" b="1" spc="-9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5" dirty="0">
                <a:solidFill>
                  <a:srgbClr val="003043"/>
                </a:solidFill>
                <a:latin typeface="Lucida Sans Unicode"/>
                <a:cs typeface="Lucida Sans Unicode"/>
              </a:rPr>
              <a:t>diagrama</a:t>
            </a:r>
            <a:r>
              <a:rPr sz="2400" b="1" spc="-9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10" dirty="0">
                <a:solidFill>
                  <a:srgbClr val="003043"/>
                </a:solidFill>
                <a:latin typeface="Lucida Sans Unicode"/>
                <a:cs typeface="Lucida Sans Unicode"/>
              </a:rPr>
              <a:t>de</a:t>
            </a:r>
            <a:r>
              <a:rPr sz="2400" b="1" spc="-9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5" dirty="0">
                <a:solidFill>
                  <a:srgbClr val="003043"/>
                </a:solidFill>
                <a:latin typeface="Lucida Sans Unicode"/>
                <a:cs typeface="Lucida Sans Unicode"/>
              </a:rPr>
              <a:t>red</a:t>
            </a:r>
            <a:r>
              <a:rPr sz="2400" b="1" spc="-9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se</a:t>
            </a:r>
            <a:r>
              <a:rPr sz="2400" b="1" spc="-9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construye</a:t>
            </a:r>
            <a:r>
              <a:rPr sz="2400" b="1" spc="-9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dirty="0" err="1">
                <a:solidFill>
                  <a:srgbClr val="003043"/>
                </a:solidFill>
                <a:latin typeface="Lucida Sans Unicode"/>
                <a:cs typeface="Lucida Sans Unicode"/>
              </a:rPr>
              <a:t>en</a:t>
            </a:r>
            <a:r>
              <a:rPr sz="2400" b="1" spc="-9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el</a:t>
            </a:r>
            <a:r>
              <a:rPr lang="es-ES" sz="2400" b="1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lang="es-ES" sz="2400" b="1" dirty="0" err="1" smtClean="0">
                <a:solidFill>
                  <a:srgbClr val="EB780A"/>
                </a:solidFill>
                <a:latin typeface="Tahoma"/>
                <a:cs typeface="Tahoma"/>
              </a:rPr>
              <a:t>graphics</a:t>
            </a:r>
            <a:r>
              <a:rPr lang="es-ES" sz="2400" b="1" dirty="0" smtClean="0">
                <a:solidFill>
                  <a:srgbClr val="EB780A"/>
                </a:solidFill>
                <a:latin typeface="Tahoma"/>
                <a:cs typeface="Tahoma"/>
              </a:rPr>
              <a:t> </a:t>
            </a:r>
            <a:r>
              <a:rPr lang="es-ES" sz="2400" b="1" dirty="0" err="1" smtClean="0">
                <a:solidFill>
                  <a:srgbClr val="EB780A"/>
                </a:solidFill>
                <a:latin typeface="Tahoma"/>
                <a:cs typeface="Tahoma"/>
              </a:rPr>
              <a:t>window</a:t>
            </a:r>
            <a:r>
              <a:rPr sz="2400" b="1" spc="-5" dirty="0" smtClean="0">
                <a:solidFill>
                  <a:srgbClr val="EB780A"/>
                </a:solidFill>
                <a:latin typeface="Tahoma"/>
                <a:cs typeface="Tahoma"/>
              </a:rPr>
              <a:t>s</a:t>
            </a:r>
            <a:r>
              <a:rPr lang="es-ES" sz="2400" b="1" spc="-5" dirty="0" smtClean="0">
                <a:solidFill>
                  <a:srgbClr val="EB780A"/>
                </a:solidFill>
                <a:latin typeface="Tahoma"/>
                <a:cs typeface="Tahoma"/>
              </a:rPr>
              <a:t> </a:t>
            </a:r>
            <a:r>
              <a:rPr sz="2400" b="1" spc="-5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(a </a:t>
            </a:r>
            <a:r>
              <a:rPr sz="2400" b="1"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la </a:t>
            </a:r>
            <a:r>
              <a:rPr sz="2400" b="1" spc="-10" dirty="0">
                <a:solidFill>
                  <a:srgbClr val="003043"/>
                </a:solidFill>
                <a:latin typeface="Lucida Sans Unicode"/>
                <a:cs typeface="Lucida Sans Unicode"/>
              </a:rPr>
              <a:t>derecha de </a:t>
            </a:r>
            <a:r>
              <a:rPr sz="2400" b="1"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la pantalla) </a:t>
            </a:r>
            <a:r>
              <a:rPr sz="2400" b="1" spc="-15" dirty="0" err="1" smtClean="0">
                <a:solidFill>
                  <a:srgbClr val="003043"/>
                </a:solidFill>
                <a:latin typeface="Lucida Sans Unicode"/>
                <a:cs typeface="Lucida Sans Unicode"/>
              </a:rPr>
              <a:t>desde</a:t>
            </a:r>
            <a:r>
              <a:rPr lang="es-ES" sz="2400" b="1" spc="-15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15" dirty="0" err="1" smtClean="0">
                <a:solidFill>
                  <a:srgbClr val="003043"/>
                </a:solidFill>
                <a:latin typeface="Lucida Sans Unicode"/>
                <a:cs typeface="Lucida Sans Unicode"/>
              </a:rPr>
              <a:t>Elementos</a:t>
            </a:r>
            <a:r>
              <a:rPr sz="2400" b="1" spc="-95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10" dirty="0">
                <a:solidFill>
                  <a:srgbClr val="003043"/>
                </a:solidFill>
                <a:latin typeface="Lucida Sans Unicode"/>
                <a:cs typeface="Lucida Sans Unicode"/>
              </a:rPr>
              <a:t>de</a:t>
            </a:r>
            <a:r>
              <a:rPr sz="2400" b="1" spc="-9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la</a:t>
            </a:r>
            <a:r>
              <a:rPr sz="2400" b="1" spc="-9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lang="es-ES" sz="2400" b="1" dirty="0" smtClean="0">
                <a:solidFill>
                  <a:srgbClr val="EB780A"/>
                </a:solidFill>
                <a:latin typeface="Tahoma"/>
                <a:cs typeface="Tahoma"/>
              </a:rPr>
              <a:t>Library</a:t>
            </a:r>
            <a:r>
              <a:rPr sz="2400" b="1" spc="-95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95" dirty="0">
                <a:solidFill>
                  <a:srgbClr val="003043"/>
                </a:solidFill>
                <a:latin typeface="Lucida Sans Unicode"/>
                <a:cs typeface="Lucida Sans Unicode"/>
              </a:rPr>
              <a:t>y/o </a:t>
            </a:r>
            <a:r>
              <a:rPr sz="2400" b="1" spc="-25" dirty="0">
                <a:solidFill>
                  <a:srgbClr val="003043"/>
                </a:solidFill>
                <a:latin typeface="Lucida Sans Unicode"/>
                <a:cs typeface="Lucida Sans Unicode"/>
              </a:rPr>
              <a:t>Favoritos.</a:t>
            </a:r>
            <a:endParaRPr sz="2400" b="1" dirty="0">
              <a:latin typeface="Lucida Sans Unicode"/>
              <a:cs typeface="Lucida Sans Unicode"/>
            </a:endParaRPr>
          </a:p>
        </p:txBody>
      </p:sp>
      <p:sp>
        <p:nvSpPr>
          <p:cNvPr id="20" name="object 14"/>
          <p:cNvSpPr txBox="1">
            <a:spLocks/>
          </p:cNvSpPr>
          <p:nvPr/>
        </p:nvSpPr>
        <p:spPr>
          <a:xfrm>
            <a:off x="613662" y="216312"/>
            <a:ext cx="5312411" cy="965649"/>
          </a:xfrm>
          <a:prstGeom prst="rect">
            <a:avLst/>
          </a:prstGeom>
        </p:spPr>
        <p:txBody>
          <a:bodyPr vert="horz" wrap="square" lIns="0" tIns="41910" rIns="0" bIns="0" rtlCol="0"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pPr marL="12700">
              <a:spcBef>
                <a:spcPts val="330"/>
              </a:spcBef>
            </a:pPr>
            <a:r>
              <a:rPr lang="es-ES" sz="3600" b="1" kern="0" spc="-10" dirty="0" smtClean="0">
                <a:solidFill>
                  <a:schemeClr val="tx2">
                    <a:lumMod val="75000"/>
                  </a:schemeClr>
                </a:solidFill>
              </a:rPr>
              <a:t>Comenzando</a:t>
            </a:r>
            <a:br>
              <a:rPr lang="es-ES" sz="3600" b="1" kern="0" spc="-10" dirty="0" smtClean="0">
                <a:solidFill>
                  <a:schemeClr val="tx2">
                    <a:lumMod val="75000"/>
                  </a:schemeClr>
                </a:solidFill>
              </a:rPr>
            </a:br>
            <a:r>
              <a:rPr lang="es-ES" sz="2400" b="1" kern="0" spc="-5" dirty="0" smtClean="0">
                <a:solidFill>
                  <a:schemeClr val="tx2">
                    <a:lumMod val="75000"/>
                  </a:schemeClr>
                </a:solidFill>
              </a:rPr>
              <a:t>Introducción</a:t>
            </a:r>
            <a:r>
              <a:rPr lang="es-ES" sz="2400" b="1" kern="0" spc="-70" dirty="0" smtClean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es-ES" sz="2400" b="1" kern="0" spc="5" dirty="0" smtClean="0">
                <a:solidFill>
                  <a:schemeClr val="tx2">
                    <a:lumMod val="75000"/>
                  </a:schemeClr>
                </a:solidFill>
              </a:rPr>
              <a:t>al</a:t>
            </a:r>
            <a:r>
              <a:rPr lang="es-ES" sz="2400" b="1" kern="0" spc="-70" dirty="0" smtClean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es-ES" sz="2400" b="1" kern="0" dirty="0" smtClean="0">
                <a:solidFill>
                  <a:schemeClr val="tx2">
                    <a:lumMod val="75000"/>
                  </a:schemeClr>
                </a:solidFill>
              </a:rPr>
              <a:t>diseño</a:t>
            </a:r>
            <a:r>
              <a:rPr lang="es-ES" sz="2400" b="1" kern="0" spc="-70" dirty="0" smtClean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es-ES" sz="2400" b="1" kern="0" dirty="0" smtClean="0">
                <a:solidFill>
                  <a:schemeClr val="tx2">
                    <a:lumMod val="75000"/>
                  </a:schemeClr>
                </a:solidFill>
              </a:rPr>
              <a:t>de</a:t>
            </a:r>
            <a:r>
              <a:rPr lang="es-ES" sz="2400" b="1" kern="0" spc="-70" dirty="0" smtClean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es-ES" sz="2400" b="1" kern="0" dirty="0" smtClean="0">
                <a:solidFill>
                  <a:schemeClr val="tx2">
                    <a:lumMod val="75000"/>
                  </a:schemeClr>
                </a:solidFill>
              </a:rPr>
              <a:t>redes</a:t>
            </a:r>
            <a:endParaRPr lang="es-ES" sz="2400" b="1" kern="0" dirty="0">
              <a:solidFill>
                <a:schemeClr val="tx2">
                  <a:lumMod val="75000"/>
                </a:schemeClr>
              </a:solidFill>
            </a:endParaRPr>
          </a:p>
        </p:txBody>
      </p:sp>
      <p:pic>
        <p:nvPicPr>
          <p:cNvPr id="22" name="Imagen 2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2451" y="1752600"/>
            <a:ext cx="4267200" cy="4876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ject 8"/>
          <p:cNvSpPr txBox="1"/>
          <p:nvPr/>
        </p:nvSpPr>
        <p:spPr>
          <a:xfrm>
            <a:off x="5922011" y="457200"/>
            <a:ext cx="5715000" cy="654281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marR="5080" indent="-342900" algn="just">
              <a:spcBef>
                <a:spcPts val="100"/>
              </a:spcBef>
              <a:buFont typeface="Arial" panose="020B0604020202020204" pitchFamily="34" charset="0"/>
              <a:buChar char="•"/>
            </a:pPr>
            <a:r>
              <a:rPr sz="2400" b="1" spc="5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El</a:t>
            </a:r>
            <a:r>
              <a:rPr lang="es-ES" sz="2400" b="1" spc="5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lang="es-ES" sz="2400" b="1" spc="5" dirty="0" err="1" smtClean="0">
                <a:solidFill>
                  <a:srgbClr val="EB780A"/>
                </a:solidFill>
                <a:latin typeface="Tahoma"/>
                <a:cs typeface="Tahoma"/>
              </a:rPr>
              <a:t>tool</a:t>
            </a:r>
            <a:r>
              <a:rPr lang="es-ES" sz="2400" b="1" spc="5" dirty="0" smtClean="0">
                <a:solidFill>
                  <a:srgbClr val="EB780A"/>
                </a:solidFill>
                <a:latin typeface="Tahoma"/>
                <a:cs typeface="Tahoma"/>
              </a:rPr>
              <a:t> bar </a:t>
            </a:r>
            <a:r>
              <a:rPr sz="2400" b="1" spc="5" dirty="0" err="1" smtClean="0">
                <a:solidFill>
                  <a:srgbClr val="003043"/>
                </a:solidFill>
                <a:latin typeface="Lucida Sans Unicode"/>
                <a:cs typeface="Lucida Sans Unicode"/>
              </a:rPr>
              <a:t>arriba</a:t>
            </a:r>
            <a:r>
              <a:rPr sz="2400" b="1" spc="-75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5" dirty="0">
                <a:solidFill>
                  <a:srgbClr val="003043"/>
                </a:solidFill>
                <a:latin typeface="Lucida Sans Unicode"/>
                <a:cs typeface="Lucida Sans Unicode"/>
              </a:rPr>
              <a:t>de</a:t>
            </a:r>
            <a:r>
              <a:rPr sz="2400" b="1" spc="-7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15" dirty="0">
                <a:solidFill>
                  <a:srgbClr val="003043"/>
                </a:solidFill>
                <a:latin typeface="Lucida Sans Unicode"/>
                <a:cs typeface="Lucida Sans Unicode"/>
              </a:rPr>
              <a:t>la</a:t>
            </a:r>
            <a:r>
              <a:rPr sz="2400" b="1" spc="-7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5" dirty="0">
                <a:solidFill>
                  <a:srgbClr val="003043"/>
                </a:solidFill>
                <a:latin typeface="Lucida Sans Unicode"/>
                <a:cs typeface="Lucida Sans Unicode"/>
              </a:rPr>
              <a:t>ventana</a:t>
            </a:r>
            <a:r>
              <a:rPr sz="2400" b="1" spc="-7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15" dirty="0">
                <a:solidFill>
                  <a:srgbClr val="003043"/>
                </a:solidFill>
                <a:latin typeface="Lucida Sans Unicode"/>
                <a:cs typeface="Lucida Sans Unicode"/>
              </a:rPr>
              <a:t>gráfica</a:t>
            </a:r>
            <a:r>
              <a:rPr sz="2400" b="1" spc="-7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15" dirty="0" err="1">
                <a:solidFill>
                  <a:srgbClr val="003043"/>
                </a:solidFill>
                <a:latin typeface="Lucida Sans Unicode"/>
                <a:cs typeface="Lucida Sans Unicode"/>
              </a:rPr>
              <a:t>contiene</a:t>
            </a:r>
            <a:r>
              <a:rPr sz="2400" b="1" spc="-7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20" dirty="0" err="1" smtClean="0">
                <a:solidFill>
                  <a:srgbClr val="003043"/>
                </a:solidFill>
                <a:latin typeface="Lucida Sans Unicode"/>
                <a:cs typeface="Lucida Sans Unicode"/>
              </a:rPr>
              <a:t>todas</a:t>
            </a:r>
            <a:r>
              <a:rPr lang="es-ES" sz="2400" b="1" spc="-20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25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las</a:t>
            </a:r>
            <a:r>
              <a:rPr sz="2400" b="1" spc="-75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funciones</a:t>
            </a:r>
            <a:r>
              <a:rPr sz="2400" b="1" spc="-7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15" dirty="0">
                <a:solidFill>
                  <a:srgbClr val="003043"/>
                </a:solidFill>
                <a:latin typeface="Lucida Sans Unicode"/>
                <a:cs typeface="Lucida Sans Unicode"/>
              </a:rPr>
              <a:t>importantes</a:t>
            </a:r>
            <a:r>
              <a:rPr sz="2400" b="1" spc="-7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dirty="0">
                <a:solidFill>
                  <a:srgbClr val="003043"/>
                </a:solidFill>
                <a:latin typeface="Lucida Sans Unicode"/>
                <a:cs typeface="Lucida Sans Unicode"/>
              </a:rPr>
              <a:t>para</a:t>
            </a:r>
            <a:r>
              <a:rPr sz="2400" b="1" spc="-7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10" dirty="0">
                <a:solidFill>
                  <a:srgbClr val="003043"/>
                </a:solidFill>
                <a:latin typeface="Lucida Sans Unicode"/>
                <a:cs typeface="Lucida Sans Unicode"/>
              </a:rPr>
              <a:t>editar</a:t>
            </a:r>
            <a:r>
              <a:rPr sz="2400" b="1" spc="-7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el</a:t>
            </a:r>
            <a:r>
              <a:rPr sz="2400" b="1" spc="-7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5" dirty="0">
                <a:solidFill>
                  <a:srgbClr val="003043"/>
                </a:solidFill>
                <a:latin typeface="Lucida Sans Unicode"/>
                <a:cs typeface="Lucida Sans Unicode"/>
              </a:rPr>
              <a:t>diagrama</a:t>
            </a:r>
            <a:r>
              <a:rPr sz="2400" b="1" spc="-7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5" dirty="0">
                <a:solidFill>
                  <a:srgbClr val="003043"/>
                </a:solidFill>
                <a:latin typeface="Lucida Sans Unicode"/>
                <a:cs typeface="Lucida Sans Unicode"/>
              </a:rPr>
              <a:t>de</a:t>
            </a:r>
            <a:r>
              <a:rPr sz="2400" b="1" spc="-7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red</a:t>
            </a:r>
            <a:r>
              <a:rPr sz="2400" b="1" spc="-20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.</a:t>
            </a:r>
            <a:endParaRPr lang="es-ES" sz="2400" b="1" spc="-20" dirty="0" smtClean="0">
              <a:solidFill>
                <a:srgbClr val="003043"/>
              </a:solidFill>
              <a:latin typeface="Lucida Sans Unicode"/>
              <a:cs typeface="Lucida Sans Unicode"/>
            </a:endParaRPr>
          </a:p>
          <a:p>
            <a:pPr marL="355600" marR="5080" indent="-342900" algn="just">
              <a:spcBef>
                <a:spcPts val="100"/>
              </a:spcBef>
              <a:buFont typeface="Arial" panose="020B0604020202020204" pitchFamily="34" charset="0"/>
              <a:buChar char="•"/>
            </a:pPr>
            <a:endParaRPr lang="es-ES" sz="2400" b="1" spc="-20" dirty="0">
              <a:solidFill>
                <a:srgbClr val="003043"/>
              </a:solidFill>
              <a:latin typeface="Lucida Sans Unicode"/>
              <a:cs typeface="Lucida Sans Unicode"/>
            </a:endParaRPr>
          </a:p>
          <a:p>
            <a:pPr marL="355600" marR="5080" indent="-342900" algn="just">
              <a:spcBef>
                <a:spcPts val="100"/>
              </a:spcBef>
              <a:buFont typeface="Arial" panose="020B0604020202020204" pitchFamily="34" charset="0"/>
              <a:buChar char="•"/>
            </a:pPr>
            <a:endParaRPr lang="es-ES" sz="2400" b="1" spc="-20" dirty="0" smtClean="0">
              <a:solidFill>
                <a:srgbClr val="003043"/>
              </a:solidFill>
              <a:latin typeface="Lucida Sans Unicode"/>
              <a:cs typeface="Lucida Sans Unicode"/>
            </a:endParaRPr>
          </a:p>
          <a:p>
            <a:pPr marL="355600" marR="5080" indent="-342900" algn="just">
              <a:spcBef>
                <a:spcPts val="100"/>
              </a:spcBef>
              <a:buFont typeface="Arial" panose="020B0604020202020204" pitchFamily="34" charset="0"/>
              <a:buChar char="•"/>
            </a:pPr>
            <a:r>
              <a:rPr lang="es-ES" sz="2400" b="1" spc="-10" dirty="0" err="1" smtClean="0">
                <a:solidFill>
                  <a:srgbClr val="EB780A"/>
                </a:solidFill>
                <a:latin typeface="Tahoma"/>
                <a:cs typeface="Tahoma"/>
              </a:rPr>
              <a:t>Hints</a:t>
            </a:r>
            <a:r>
              <a:rPr lang="es-ES" sz="2400" b="1" spc="-10" dirty="0" smtClean="0">
                <a:solidFill>
                  <a:srgbClr val="EB780A"/>
                </a:solidFill>
                <a:latin typeface="Tahoma"/>
                <a:cs typeface="Tahoma"/>
              </a:rPr>
              <a:t> </a:t>
            </a:r>
            <a:r>
              <a:rPr lang="es-ES" sz="2400" b="1" spc="-10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y </a:t>
            </a:r>
            <a:r>
              <a:rPr lang="es-ES" sz="2400" b="1" spc="-30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consejos </a:t>
            </a:r>
            <a:r>
              <a:rPr lang="es-ES" sz="2400" b="1" spc="-15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sobre </a:t>
            </a:r>
            <a:r>
              <a:rPr lang="es-ES" sz="2400" b="1" spc="-20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cómo </a:t>
            </a:r>
            <a:r>
              <a:rPr lang="es-ES" sz="2400" b="1" spc="-10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editar </a:t>
            </a:r>
            <a:r>
              <a:rPr lang="es-ES" sz="2400" b="1" spc="-20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la red, y el </a:t>
            </a:r>
            <a:r>
              <a:rPr lang="es-ES" sz="2400" b="1" spc="-5" dirty="0" err="1" smtClean="0">
                <a:solidFill>
                  <a:srgbClr val="EB780A"/>
                </a:solidFill>
                <a:latin typeface="Tahoma"/>
                <a:cs typeface="Tahoma"/>
              </a:rPr>
              <a:t>Properties</a:t>
            </a:r>
            <a:r>
              <a:rPr lang="es-ES" sz="2400" b="1" spc="-5" dirty="0" smtClean="0">
                <a:solidFill>
                  <a:srgbClr val="EB780A"/>
                </a:solidFill>
                <a:latin typeface="Tahoma"/>
                <a:cs typeface="Tahoma"/>
              </a:rPr>
              <a:t> </a:t>
            </a:r>
            <a:r>
              <a:rPr lang="es-ES" sz="2400" b="1" spc="-5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de</a:t>
            </a:r>
            <a:r>
              <a:rPr lang="es-ES" sz="2400" b="1" spc="-75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lang="es-ES" sz="2400" b="1" spc="-35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los</a:t>
            </a:r>
            <a:r>
              <a:rPr lang="es-ES" sz="2400" b="1" spc="-70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lang="es-ES" sz="2400" b="1" spc="-10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elementos</a:t>
            </a:r>
            <a:r>
              <a:rPr lang="es-ES" sz="2400" b="1" spc="-75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lang="es-ES" sz="2400" b="1" spc="-15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marcados</a:t>
            </a:r>
            <a:r>
              <a:rPr lang="es-ES" sz="2400" b="1" spc="-70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lang="es-ES" sz="2400" b="1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en</a:t>
            </a:r>
            <a:r>
              <a:rPr lang="es-ES" sz="2400" b="1" spc="-70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lang="es-ES" sz="2400" b="1" spc="-35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los</a:t>
            </a:r>
            <a:r>
              <a:rPr lang="es-ES" sz="2400" b="1" spc="-75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lang="es-ES" sz="2400" b="1" spc="-30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gráficos,</a:t>
            </a:r>
            <a:r>
              <a:rPr lang="es-ES" sz="2400" b="1" spc="-70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lang="es-ES" sz="2400" b="1" spc="-20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es</a:t>
            </a:r>
            <a:r>
              <a:rPr lang="es-ES" sz="2400" b="1" spc="-75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lang="es-ES" sz="2400" b="1" spc="-30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decir, circuitos</a:t>
            </a:r>
            <a:r>
              <a:rPr lang="es-ES" sz="2400" b="1" spc="-80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lang="es-ES" sz="2400" b="1" spc="-20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y</a:t>
            </a:r>
            <a:r>
              <a:rPr lang="es-ES" sz="2400" b="1" spc="-75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lang="es-ES" sz="2400" b="1" spc="-25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equipos,</a:t>
            </a:r>
            <a:r>
              <a:rPr lang="es-ES" sz="2400" b="1" spc="-75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lang="es-ES" sz="2400" b="1" spc="-20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se puede</a:t>
            </a:r>
            <a:r>
              <a:rPr lang="es-ES" sz="2400" b="1" spc="-5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n</a:t>
            </a:r>
            <a:r>
              <a:rPr lang="es-ES" sz="2400" b="1" spc="-75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lang="es-ES" sz="2400" b="1" spc="-10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encontrar</a:t>
            </a:r>
            <a:r>
              <a:rPr lang="es-ES" sz="2400" b="1" spc="-80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lang="es-ES" sz="2400" b="1" spc="-20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debajo</a:t>
            </a:r>
            <a:r>
              <a:rPr lang="es-ES" sz="2400" b="1" spc="-75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lang="es-ES" sz="2400" b="1" spc="-10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de</a:t>
            </a:r>
            <a:r>
              <a:rPr lang="es-ES" sz="2400" b="1" spc="-75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lang="es-ES" sz="2400" b="1" spc="-20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la</a:t>
            </a:r>
            <a:r>
              <a:rPr lang="es-ES" sz="2400" b="1" spc="-75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lang="es-ES" sz="2400" b="1" spc="-10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Library</a:t>
            </a:r>
            <a:r>
              <a:rPr lang="es-ES" sz="2400" b="1" spc="-75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lang="es-ES" sz="2400" b="1" spc="10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a </a:t>
            </a:r>
            <a:r>
              <a:rPr lang="es-ES" sz="2400" b="1" spc="-20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la</a:t>
            </a:r>
            <a:r>
              <a:rPr lang="es-ES" sz="2400" b="1" spc="-85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lang="es-ES" sz="2400" b="1" spc="-35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izquierda.</a:t>
            </a:r>
            <a:endParaRPr lang="es-ES" sz="2400" b="1" dirty="0" smtClean="0">
              <a:latin typeface="Lucida Sans Unicode"/>
              <a:cs typeface="Lucida Sans Unicode"/>
            </a:endParaRPr>
          </a:p>
          <a:p>
            <a:pPr marL="363538" marR="465455" algn="just">
              <a:spcBef>
                <a:spcPts val="10"/>
              </a:spcBef>
            </a:pPr>
            <a:r>
              <a:rPr lang="es-ES" sz="2400" b="1" spc="20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Por</a:t>
            </a:r>
            <a:r>
              <a:rPr lang="es-ES" sz="2400" b="1" spc="-80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lang="es-ES" sz="2400" b="1" spc="-30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lo</a:t>
            </a:r>
            <a:r>
              <a:rPr lang="es-ES" sz="2400" b="1" spc="-80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lang="es-ES" sz="2400" b="1" spc="-20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tanto,</a:t>
            </a:r>
            <a:r>
              <a:rPr lang="es-ES" sz="2400" b="1" spc="-80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 se puede </a:t>
            </a:r>
            <a:r>
              <a:rPr lang="es-ES" sz="2400" b="1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ver</a:t>
            </a:r>
            <a:r>
              <a:rPr lang="es-ES" sz="2400" b="1" spc="-80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lang="es-ES" sz="2400" b="1" spc="-35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fácil</a:t>
            </a:r>
            <a:r>
              <a:rPr lang="es-ES" sz="2400" b="1" spc="-80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lang="es-ES" sz="2400" b="1" spc="-20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y</a:t>
            </a:r>
            <a:r>
              <a:rPr lang="es-ES" sz="2400" b="1" spc="-80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lang="es-ES" sz="2400" b="1" spc="-5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rápidamente</a:t>
            </a:r>
            <a:r>
              <a:rPr lang="es-ES" sz="2400" b="1" spc="-80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lang="es-ES" sz="2400" b="1" spc="-20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la</a:t>
            </a:r>
            <a:r>
              <a:rPr lang="es-ES" sz="2400" b="1" spc="-80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lang="es-ES" sz="2400" b="1" spc="-20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información </a:t>
            </a:r>
            <a:r>
              <a:rPr lang="es-ES" sz="2400" b="1" spc="-10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más</a:t>
            </a:r>
            <a:r>
              <a:rPr lang="es-ES" sz="2400" b="1" spc="-80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lang="es-ES" sz="2400" b="1" spc="-10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importante</a:t>
            </a:r>
            <a:r>
              <a:rPr lang="es-ES" sz="2400" b="1" spc="-80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lang="es-ES" sz="2400" b="1" spc="-15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sobre</a:t>
            </a:r>
            <a:r>
              <a:rPr lang="es-ES" sz="2400" b="1" spc="-80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lang="es-ES" sz="2400" b="1" spc="-35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los</a:t>
            </a:r>
            <a:r>
              <a:rPr lang="es-ES" sz="2400" b="1" spc="-75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lang="es-ES" sz="2400" b="1" spc="-15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elementos</a:t>
            </a:r>
            <a:r>
              <a:rPr lang="es-ES" sz="2400" b="1" spc="-80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lang="es-ES" sz="2400" b="1" spc="-20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del</a:t>
            </a:r>
            <a:r>
              <a:rPr lang="es-ES" sz="2400" b="1" spc="-80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lang="es-ES" sz="2400" b="1" spc="-5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diagrama</a:t>
            </a:r>
            <a:r>
              <a:rPr lang="es-ES" sz="2400" b="1" spc="-80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lang="es-ES" sz="2400" b="1" spc="-10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de</a:t>
            </a:r>
            <a:r>
              <a:rPr lang="es-ES" sz="2400" b="1" spc="-75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lang="es-ES" sz="2400" b="1" spc="-5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red que</a:t>
            </a:r>
            <a:r>
              <a:rPr lang="es-ES" sz="2400" b="1" spc="-85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lang="es-ES" sz="2400" b="1" spc="-10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está</a:t>
            </a:r>
            <a:r>
              <a:rPr lang="es-ES" sz="2400" b="1" spc="-80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lang="es-ES" sz="2400" b="1" spc="-20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editando.</a:t>
            </a:r>
            <a:endParaRPr lang="es-ES" sz="2400" b="1" dirty="0" smtClean="0">
              <a:latin typeface="Lucida Sans Unicode"/>
              <a:cs typeface="Lucida Sans Unicode"/>
            </a:endParaRPr>
          </a:p>
          <a:p>
            <a:pPr marL="12700" marR="5080" algn="just">
              <a:spcBef>
                <a:spcPts val="100"/>
              </a:spcBef>
            </a:pPr>
            <a:endParaRPr sz="1300" dirty="0">
              <a:latin typeface="Lucida Sans Unicode"/>
              <a:cs typeface="Lucida Sans Unicode"/>
            </a:endParaRPr>
          </a:p>
        </p:txBody>
      </p:sp>
      <p:sp>
        <p:nvSpPr>
          <p:cNvPr id="22" name="object 14"/>
          <p:cNvSpPr txBox="1">
            <a:spLocks/>
          </p:cNvSpPr>
          <p:nvPr/>
        </p:nvSpPr>
        <p:spPr>
          <a:xfrm>
            <a:off x="609600" y="216450"/>
            <a:ext cx="5312411" cy="965649"/>
          </a:xfrm>
          <a:prstGeom prst="rect">
            <a:avLst/>
          </a:prstGeom>
        </p:spPr>
        <p:txBody>
          <a:bodyPr vert="horz" wrap="square" lIns="0" tIns="41910" rIns="0" bIns="0" rtlCol="0"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pPr marL="12700">
              <a:spcBef>
                <a:spcPts val="330"/>
              </a:spcBef>
            </a:pPr>
            <a:r>
              <a:rPr lang="es-ES" sz="3600" b="1" kern="0" spc="-10" dirty="0" smtClean="0">
                <a:solidFill>
                  <a:schemeClr val="tx2">
                    <a:lumMod val="75000"/>
                  </a:schemeClr>
                </a:solidFill>
              </a:rPr>
              <a:t>Comenzando</a:t>
            </a:r>
            <a:br>
              <a:rPr lang="es-ES" sz="3600" b="1" kern="0" spc="-10" dirty="0" smtClean="0">
                <a:solidFill>
                  <a:schemeClr val="tx2">
                    <a:lumMod val="75000"/>
                  </a:schemeClr>
                </a:solidFill>
              </a:rPr>
            </a:br>
            <a:r>
              <a:rPr lang="es-ES" sz="2400" b="1" kern="0" spc="-5" dirty="0" smtClean="0">
                <a:solidFill>
                  <a:schemeClr val="tx2">
                    <a:lumMod val="75000"/>
                  </a:schemeClr>
                </a:solidFill>
              </a:rPr>
              <a:t>Introducción</a:t>
            </a:r>
            <a:r>
              <a:rPr lang="es-ES" sz="2400" b="1" kern="0" spc="-70" dirty="0" smtClean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es-ES" sz="2400" b="1" kern="0" spc="5" dirty="0" smtClean="0">
                <a:solidFill>
                  <a:schemeClr val="tx2">
                    <a:lumMod val="75000"/>
                  </a:schemeClr>
                </a:solidFill>
              </a:rPr>
              <a:t>al</a:t>
            </a:r>
            <a:r>
              <a:rPr lang="es-ES" sz="2400" b="1" kern="0" spc="-70" dirty="0" smtClean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es-ES" sz="2400" b="1" kern="0" dirty="0" smtClean="0">
                <a:solidFill>
                  <a:schemeClr val="tx2">
                    <a:lumMod val="75000"/>
                  </a:schemeClr>
                </a:solidFill>
              </a:rPr>
              <a:t>diseño</a:t>
            </a:r>
            <a:r>
              <a:rPr lang="es-ES" sz="2400" b="1" kern="0" spc="-70" dirty="0" smtClean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es-ES" sz="2400" b="1" kern="0" dirty="0" smtClean="0">
                <a:solidFill>
                  <a:schemeClr val="tx2">
                    <a:lumMod val="75000"/>
                  </a:schemeClr>
                </a:solidFill>
              </a:rPr>
              <a:t>de</a:t>
            </a:r>
            <a:r>
              <a:rPr lang="es-ES" sz="2400" b="1" kern="0" spc="-70" dirty="0" smtClean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es-ES" sz="2400" b="1" kern="0" dirty="0" smtClean="0">
                <a:solidFill>
                  <a:schemeClr val="tx2">
                    <a:lumMod val="75000"/>
                  </a:schemeClr>
                </a:solidFill>
              </a:rPr>
              <a:t>redes</a:t>
            </a:r>
            <a:endParaRPr lang="es-ES" sz="2400" b="1" kern="0" dirty="0">
              <a:solidFill>
                <a:schemeClr val="tx2">
                  <a:lumMod val="75000"/>
                </a:schemeClr>
              </a:solidFill>
            </a:endParaRPr>
          </a:p>
        </p:txBody>
      </p:sp>
      <p:pic>
        <p:nvPicPr>
          <p:cNvPr id="23" name="Imagen 2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1447800"/>
            <a:ext cx="4724400" cy="5079610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8599" y="2431660"/>
            <a:ext cx="5705937" cy="409575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ject 7"/>
          <p:cNvSpPr txBox="1">
            <a:spLocks noGrp="1"/>
          </p:cNvSpPr>
          <p:nvPr>
            <p:ph type="body" idx="1"/>
          </p:nvPr>
        </p:nvSpPr>
        <p:spPr>
          <a:xfrm>
            <a:off x="5638800" y="719593"/>
            <a:ext cx="6301636" cy="553484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5080" algn="just">
              <a:spcBef>
                <a:spcPts val="100"/>
              </a:spcBef>
            </a:pPr>
            <a:r>
              <a:rPr sz="2400" b="1" spc="5" dirty="0"/>
              <a:t>En</a:t>
            </a:r>
            <a:r>
              <a:rPr sz="2400" b="1" spc="-95" dirty="0"/>
              <a:t> </a:t>
            </a:r>
            <a:r>
              <a:rPr sz="2400" b="1" spc="-20" dirty="0"/>
              <a:t>el</a:t>
            </a:r>
            <a:r>
              <a:rPr sz="2400" b="1" spc="-95" dirty="0"/>
              <a:t> </a:t>
            </a:r>
            <a:r>
              <a:rPr lang="es-ES" sz="2400" b="1" spc="-95" dirty="0" smtClean="0"/>
              <a:t>paso de </a:t>
            </a:r>
            <a:r>
              <a:rPr lang="es-ES" sz="2400" b="1" dirty="0" smtClean="0">
                <a:solidFill>
                  <a:srgbClr val="EB780A"/>
                </a:solidFill>
                <a:uFill>
                  <a:solidFill>
                    <a:srgbClr val="EB780A"/>
                  </a:solidFill>
                </a:uFill>
                <a:latin typeface="Tahoma"/>
                <a:cs typeface="Tahoma"/>
              </a:rPr>
              <a:t>"Network </a:t>
            </a:r>
            <a:r>
              <a:rPr lang="es-ES" sz="2400" b="1" dirty="0" err="1">
                <a:solidFill>
                  <a:srgbClr val="EB780A"/>
                </a:solidFill>
                <a:uFill>
                  <a:solidFill>
                    <a:srgbClr val="EB780A"/>
                  </a:solidFill>
                </a:uFill>
                <a:latin typeface="Tahoma"/>
                <a:cs typeface="Tahoma"/>
              </a:rPr>
              <a:t>design</a:t>
            </a:r>
            <a:r>
              <a:rPr sz="2400" b="1" spc="55" dirty="0" smtClean="0"/>
              <a:t>"</a:t>
            </a:r>
            <a:r>
              <a:rPr sz="2400" b="1" spc="-35" dirty="0" smtClean="0"/>
              <a:t>,</a:t>
            </a:r>
            <a:r>
              <a:rPr sz="2400" b="1" spc="-90" dirty="0" smtClean="0"/>
              <a:t> </a:t>
            </a:r>
            <a:r>
              <a:rPr lang="es-ES" sz="2400" b="1" spc="-90" dirty="0" smtClean="0"/>
              <a:t>se </a:t>
            </a:r>
            <a:r>
              <a:rPr sz="2400" b="1" spc="-20" dirty="0" err="1" smtClean="0"/>
              <a:t>construye</a:t>
            </a:r>
            <a:r>
              <a:rPr sz="2400" b="1" spc="-95" dirty="0" smtClean="0"/>
              <a:t> </a:t>
            </a:r>
            <a:r>
              <a:rPr sz="2400" b="1" spc="-20" dirty="0"/>
              <a:t>la</a:t>
            </a:r>
            <a:r>
              <a:rPr sz="2400" b="1" spc="-90" dirty="0"/>
              <a:t> </a:t>
            </a:r>
            <a:r>
              <a:rPr sz="2400" b="1" spc="-5" dirty="0" smtClean="0"/>
              <a:t>red</a:t>
            </a:r>
            <a:r>
              <a:rPr lang="es-ES" sz="2400" b="1" spc="-5" dirty="0" smtClean="0"/>
              <a:t> </a:t>
            </a:r>
            <a:r>
              <a:rPr sz="2400" b="1" spc="-20" dirty="0" err="1" smtClean="0"/>
              <a:t>paso</a:t>
            </a:r>
            <a:r>
              <a:rPr sz="2400" b="1" spc="-20" dirty="0" smtClean="0"/>
              <a:t> </a:t>
            </a:r>
            <a:r>
              <a:rPr sz="2400" b="1" spc="10" dirty="0"/>
              <a:t>a </a:t>
            </a:r>
            <a:r>
              <a:rPr sz="2400" b="1" spc="-20" dirty="0"/>
              <a:t>paso </a:t>
            </a:r>
            <a:r>
              <a:rPr sz="2400" b="1" spc="-25" dirty="0"/>
              <a:t>con </a:t>
            </a:r>
            <a:r>
              <a:rPr sz="2400" b="1" spc="-20" dirty="0"/>
              <a:t>la </a:t>
            </a:r>
            <a:r>
              <a:rPr sz="2400" b="1" spc="-5" dirty="0"/>
              <a:t>ayuda </a:t>
            </a:r>
            <a:r>
              <a:rPr sz="2400" b="1" spc="-10" dirty="0"/>
              <a:t>de </a:t>
            </a:r>
            <a:r>
              <a:rPr sz="2400" b="1" spc="-15" dirty="0"/>
              <a:t>elementos </a:t>
            </a:r>
            <a:r>
              <a:rPr sz="2400" b="1" spc="-10" dirty="0"/>
              <a:t>de </a:t>
            </a:r>
            <a:r>
              <a:rPr sz="2400" b="1" spc="-20" dirty="0" smtClean="0"/>
              <a:t>la</a:t>
            </a:r>
            <a:r>
              <a:rPr lang="es-ES" sz="2400" b="1" spc="-20" dirty="0" smtClean="0"/>
              <a:t> </a:t>
            </a:r>
            <a:r>
              <a:rPr lang="es-ES" sz="2400" b="1" spc="-10" dirty="0" smtClean="0">
                <a:solidFill>
                  <a:srgbClr val="EB780A"/>
                </a:solidFill>
                <a:latin typeface="Tahoma"/>
                <a:cs typeface="Tahoma"/>
              </a:rPr>
              <a:t>Library</a:t>
            </a:r>
            <a:r>
              <a:rPr sz="2400" b="1" spc="-10" dirty="0" smtClean="0"/>
              <a:t>,</a:t>
            </a:r>
            <a:r>
              <a:rPr sz="2400" b="1" spc="-100" dirty="0" smtClean="0"/>
              <a:t> </a:t>
            </a:r>
            <a:r>
              <a:rPr sz="2400" b="1" spc="-20" dirty="0" err="1"/>
              <a:t>esto</a:t>
            </a:r>
            <a:r>
              <a:rPr sz="2400" b="1" spc="-95" dirty="0"/>
              <a:t> </a:t>
            </a:r>
            <a:r>
              <a:rPr sz="2400" b="1" spc="-35" dirty="0" err="1" smtClean="0"/>
              <a:t>significa</a:t>
            </a:r>
            <a:endParaRPr lang="es-ES" sz="2400" b="1" spc="-35" dirty="0" smtClean="0"/>
          </a:p>
          <a:p>
            <a:pPr marR="5080" algn="just">
              <a:spcBef>
                <a:spcPts val="100"/>
              </a:spcBef>
            </a:pPr>
            <a:endParaRPr sz="2400" dirty="0">
              <a:latin typeface="Tahoma"/>
              <a:cs typeface="Tahoma"/>
            </a:endParaRPr>
          </a:p>
          <a:p>
            <a:pPr marL="342900" indent="-342900" algn="just">
              <a:spcBef>
                <a:spcPts val="1155"/>
              </a:spcBef>
              <a:buClr>
                <a:srgbClr val="869AAA"/>
              </a:buClr>
              <a:buSzPct val="200000"/>
              <a:buFont typeface="Wingdings" panose="05000000000000000000" pitchFamily="2" charset="2"/>
              <a:buChar char="Ø"/>
            </a:pPr>
            <a:r>
              <a:rPr lang="es-ES" sz="2400" b="1" spc="-10" dirty="0" smtClean="0"/>
              <a:t>A</a:t>
            </a:r>
            <a:r>
              <a:rPr sz="2400" b="1" spc="-10" dirty="0" err="1" smtClean="0"/>
              <a:t>limentaciones</a:t>
            </a:r>
            <a:r>
              <a:rPr sz="2400" b="1" spc="-55" dirty="0" smtClean="0"/>
              <a:t> </a:t>
            </a:r>
            <a:r>
              <a:rPr sz="2400" b="1" spc="-15" dirty="0"/>
              <a:t>del</a:t>
            </a:r>
            <a:r>
              <a:rPr sz="2400" b="1" spc="-55" dirty="0"/>
              <a:t> </a:t>
            </a:r>
            <a:r>
              <a:rPr sz="2400" b="1" spc="-15" dirty="0" err="1" smtClean="0"/>
              <a:t>sistema</a:t>
            </a:r>
            <a:endParaRPr lang="es-ES" sz="2400" b="1" spc="-15" dirty="0" smtClean="0"/>
          </a:p>
          <a:p>
            <a:pPr marL="342900" indent="-342900" algn="just">
              <a:spcBef>
                <a:spcPts val="1155"/>
              </a:spcBef>
              <a:buClr>
                <a:srgbClr val="869AAA"/>
              </a:buClr>
              <a:buSzPct val="200000"/>
              <a:buFont typeface="Wingdings" panose="05000000000000000000" pitchFamily="2" charset="2"/>
              <a:buChar char="Ø"/>
            </a:pPr>
            <a:r>
              <a:rPr sz="2400" b="1" spc="-20" dirty="0" err="1" smtClean="0"/>
              <a:t>Acoplamientos</a:t>
            </a:r>
            <a:endParaRPr lang="es-ES" sz="2400" b="1" spc="-20" dirty="0" smtClean="0"/>
          </a:p>
          <a:p>
            <a:pPr marL="342900" indent="-342900" algn="just">
              <a:spcBef>
                <a:spcPts val="1155"/>
              </a:spcBef>
              <a:buClr>
                <a:srgbClr val="869AAA"/>
              </a:buClr>
              <a:buSzPct val="200000"/>
              <a:buFont typeface="Wingdings" panose="05000000000000000000" pitchFamily="2" charset="2"/>
              <a:buChar char="Ø"/>
            </a:pPr>
            <a:r>
              <a:rPr lang="es-ES" sz="2400" b="1" spc="-25" dirty="0" err="1" smtClean="0"/>
              <a:t>Distribution</a:t>
            </a:r>
            <a:r>
              <a:rPr lang="es-ES" sz="2400" b="1" spc="-25" dirty="0" smtClean="0"/>
              <a:t> </a:t>
            </a:r>
            <a:r>
              <a:rPr lang="es-ES" sz="2400" b="1" spc="-25" dirty="0" err="1" smtClean="0"/>
              <a:t>boards</a:t>
            </a:r>
            <a:endParaRPr lang="es-ES" sz="2400" b="1" spc="-25" dirty="0" smtClean="0"/>
          </a:p>
          <a:p>
            <a:pPr marL="342900" indent="-342900" algn="just">
              <a:spcBef>
                <a:spcPts val="1155"/>
              </a:spcBef>
              <a:buClr>
                <a:srgbClr val="869AAA"/>
              </a:buClr>
              <a:buSzPct val="200000"/>
              <a:buFont typeface="Wingdings" panose="05000000000000000000" pitchFamily="2" charset="2"/>
              <a:buChar char="Ø"/>
            </a:pPr>
            <a:r>
              <a:rPr sz="2400" b="1" spc="-20" dirty="0" smtClean="0"/>
              <a:t>y</a:t>
            </a:r>
            <a:r>
              <a:rPr sz="2400" b="1" spc="-85" dirty="0" smtClean="0"/>
              <a:t> </a:t>
            </a:r>
            <a:r>
              <a:rPr lang="es-ES" sz="2400" b="1" spc="-85" dirty="0" smtClean="0"/>
              <a:t>C</a:t>
            </a:r>
            <a:r>
              <a:rPr sz="2400" b="1" spc="-30" dirty="0" err="1" smtClean="0"/>
              <a:t>ircuitos</a:t>
            </a:r>
            <a:r>
              <a:rPr sz="2400" b="1" spc="-85" dirty="0" smtClean="0"/>
              <a:t> </a:t>
            </a:r>
            <a:r>
              <a:rPr sz="2400" b="1" spc="-30" dirty="0"/>
              <a:t>finales</a:t>
            </a:r>
            <a:r>
              <a:rPr sz="2400" b="1" spc="-30" dirty="0" smtClean="0"/>
              <a:t>.</a:t>
            </a:r>
            <a:endParaRPr lang="es-ES" sz="2400" b="1" spc="-30" dirty="0" smtClean="0"/>
          </a:p>
          <a:p>
            <a:pPr algn="just">
              <a:spcBef>
                <a:spcPts val="625"/>
              </a:spcBef>
              <a:buClr>
                <a:srgbClr val="869AAA"/>
              </a:buClr>
              <a:buSzPct val="120000"/>
              <a:buChar char="•"/>
            </a:pPr>
            <a:endParaRPr lang="es-ES" sz="2400" spc="-30" dirty="0"/>
          </a:p>
          <a:p>
            <a:pPr algn="just">
              <a:spcBef>
                <a:spcPts val="625"/>
              </a:spcBef>
              <a:buClr>
                <a:srgbClr val="869AAA"/>
              </a:buClr>
              <a:buSzPct val="120000"/>
            </a:pPr>
            <a:r>
              <a:rPr lang="es-ES" sz="2400" b="1" spc="-10" dirty="0" smtClean="0"/>
              <a:t>Los elementos guardados</a:t>
            </a:r>
            <a:r>
              <a:rPr lang="es-ES" sz="2400" b="1" spc="-80" dirty="0" smtClean="0"/>
              <a:t> </a:t>
            </a:r>
            <a:r>
              <a:rPr lang="es-ES" sz="2400" b="1" spc="-10" dirty="0" smtClean="0"/>
              <a:t>como </a:t>
            </a:r>
            <a:r>
              <a:rPr lang="es-ES" sz="2400" b="1" spc="-10" dirty="0" smtClean="0">
                <a:solidFill>
                  <a:srgbClr val="EB780A"/>
                </a:solidFill>
                <a:latin typeface="Tahoma"/>
                <a:cs typeface="Tahoma"/>
              </a:rPr>
              <a:t>Favoritos </a:t>
            </a:r>
            <a:r>
              <a:rPr lang="es-ES" sz="2400" b="1" spc="-10" dirty="0" smtClean="0"/>
              <a:t>también</a:t>
            </a:r>
            <a:r>
              <a:rPr lang="es-ES" sz="2400" b="1" spc="-80" dirty="0" smtClean="0"/>
              <a:t> </a:t>
            </a:r>
            <a:r>
              <a:rPr lang="es-ES" sz="2400" b="1" spc="-20" dirty="0" smtClean="0"/>
              <a:t>se puede</a:t>
            </a:r>
            <a:r>
              <a:rPr lang="es-ES" sz="2400" b="1" spc="-5" dirty="0" smtClean="0"/>
              <a:t>n</a:t>
            </a:r>
            <a:r>
              <a:rPr lang="es-ES" sz="2400" b="1" spc="-75" dirty="0" smtClean="0"/>
              <a:t> </a:t>
            </a:r>
            <a:r>
              <a:rPr lang="es-ES" sz="2400" b="1" spc="-35" dirty="0"/>
              <a:t>utilizar </a:t>
            </a:r>
            <a:r>
              <a:rPr lang="es-ES" sz="2400" b="1" dirty="0"/>
              <a:t>para</a:t>
            </a:r>
            <a:r>
              <a:rPr lang="es-ES" sz="2400" b="1" spc="-85" dirty="0"/>
              <a:t> </a:t>
            </a:r>
            <a:r>
              <a:rPr lang="es-ES" sz="2400" b="1" spc="-20" dirty="0"/>
              <a:t>construir</a:t>
            </a:r>
            <a:r>
              <a:rPr lang="es-ES" sz="2400" b="1" spc="-80" dirty="0"/>
              <a:t> </a:t>
            </a:r>
            <a:r>
              <a:rPr lang="es-ES" sz="2400" b="1" spc="-20" dirty="0"/>
              <a:t>el</a:t>
            </a:r>
            <a:r>
              <a:rPr lang="es-ES" sz="2400" b="1" spc="-80" dirty="0"/>
              <a:t> </a:t>
            </a:r>
            <a:r>
              <a:rPr lang="es-ES" sz="2400" b="1" spc="-5" dirty="0"/>
              <a:t>diagrama</a:t>
            </a:r>
            <a:r>
              <a:rPr lang="es-ES" sz="2400" b="1" spc="-80" dirty="0"/>
              <a:t> </a:t>
            </a:r>
            <a:r>
              <a:rPr lang="es-ES" sz="2400" b="1" spc="-10" dirty="0"/>
              <a:t>de</a:t>
            </a:r>
            <a:r>
              <a:rPr lang="es-ES" sz="2400" b="1" spc="-80" dirty="0"/>
              <a:t> </a:t>
            </a:r>
            <a:r>
              <a:rPr lang="es-ES" sz="2400" b="1" spc="-20" dirty="0"/>
              <a:t>red.</a:t>
            </a:r>
            <a:endParaRPr lang="es-ES" sz="2400" b="1" dirty="0"/>
          </a:p>
          <a:p>
            <a:pPr marL="177800" indent="-177800" algn="just">
              <a:spcBef>
                <a:spcPts val="625"/>
              </a:spcBef>
              <a:buClr>
                <a:srgbClr val="869AAA"/>
              </a:buClr>
              <a:buSzPct val="120000"/>
              <a:buChar char="•"/>
            </a:pPr>
            <a:endParaRPr sz="1500" dirty="0"/>
          </a:p>
        </p:txBody>
      </p:sp>
      <p:sp>
        <p:nvSpPr>
          <p:cNvPr id="21" name="object 14"/>
          <p:cNvSpPr txBox="1">
            <a:spLocks/>
          </p:cNvSpPr>
          <p:nvPr/>
        </p:nvSpPr>
        <p:spPr>
          <a:xfrm>
            <a:off x="533400" y="236769"/>
            <a:ext cx="5312411" cy="965649"/>
          </a:xfrm>
          <a:prstGeom prst="rect">
            <a:avLst/>
          </a:prstGeom>
        </p:spPr>
        <p:txBody>
          <a:bodyPr vert="horz" wrap="square" lIns="0" tIns="41910" rIns="0" bIns="0" rtlCol="0"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pPr marL="12700">
              <a:spcBef>
                <a:spcPts val="330"/>
              </a:spcBef>
            </a:pPr>
            <a:r>
              <a:rPr lang="es-ES" sz="3600" b="1" kern="0" spc="-10" dirty="0" smtClean="0">
                <a:solidFill>
                  <a:schemeClr val="tx2">
                    <a:lumMod val="75000"/>
                  </a:schemeClr>
                </a:solidFill>
              </a:rPr>
              <a:t>Comenzando</a:t>
            </a:r>
            <a:br>
              <a:rPr lang="es-ES" sz="3600" b="1" kern="0" spc="-10" dirty="0" smtClean="0">
                <a:solidFill>
                  <a:schemeClr val="tx2">
                    <a:lumMod val="75000"/>
                  </a:schemeClr>
                </a:solidFill>
              </a:rPr>
            </a:br>
            <a:r>
              <a:rPr lang="es-ES" sz="2400" b="1" kern="0" spc="-5" dirty="0" smtClean="0">
                <a:solidFill>
                  <a:schemeClr val="tx2">
                    <a:lumMod val="75000"/>
                  </a:schemeClr>
                </a:solidFill>
              </a:rPr>
              <a:t>Introducción</a:t>
            </a:r>
            <a:r>
              <a:rPr lang="es-ES" sz="2400" b="1" kern="0" spc="-70" dirty="0" smtClean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es-ES" sz="2400" b="1" kern="0" spc="5" dirty="0" smtClean="0">
                <a:solidFill>
                  <a:schemeClr val="tx2">
                    <a:lumMod val="75000"/>
                  </a:schemeClr>
                </a:solidFill>
              </a:rPr>
              <a:t>al</a:t>
            </a:r>
            <a:r>
              <a:rPr lang="es-ES" sz="2400" b="1" kern="0" spc="-70" dirty="0" smtClean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es-ES" sz="2400" b="1" kern="0" dirty="0" smtClean="0">
                <a:solidFill>
                  <a:schemeClr val="tx2">
                    <a:lumMod val="75000"/>
                  </a:schemeClr>
                </a:solidFill>
              </a:rPr>
              <a:t>diseño</a:t>
            </a:r>
            <a:r>
              <a:rPr lang="es-ES" sz="2400" b="1" kern="0" spc="-70" dirty="0" smtClean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es-ES" sz="2400" b="1" kern="0" dirty="0" smtClean="0">
                <a:solidFill>
                  <a:schemeClr val="tx2">
                    <a:lumMod val="75000"/>
                  </a:schemeClr>
                </a:solidFill>
              </a:rPr>
              <a:t>de</a:t>
            </a:r>
            <a:r>
              <a:rPr lang="es-ES" sz="2400" b="1" kern="0" spc="-70" dirty="0" smtClean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es-ES" sz="2400" b="1" kern="0" dirty="0" smtClean="0">
                <a:solidFill>
                  <a:schemeClr val="tx2">
                    <a:lumMod val="75000"/>
                  </a:schemeClr>
                </a:solidFill>
              </a:rPr>
              <a:t>redes</a:t>
            </a:r>
            <a:endParaRPr lang="es-ES" sz="2400" b="1" kern="0" dirty="0">
              <a:solidFill>
                <a:schemeClr val="tx2">
                  <a:lumMod val="75000"/>
                </a:schemeClr>
              </a:solidFill>
            </a:endParaRPr>
          </a:p>
        </p:txBody>
      </p:sp>
      <p:pic>
        <p:nvPicPr>
          <p:cNvPr id="23" name="Imagen 2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1000" y="1295400"/>
            <a:ext cx="4800600" cy="5286086"/>
          </a:xfrm>
          <a:prstGeom prst="rect">
            <a:avLst/>
          </a:prstGeom>
        </p:spPr>
      </p:pic>
      <p:sp>
        <p:nvSpPr>
          <p:cNvPr id="2" name="Flecha derecha 1"/>
          <p:cNvSpPr/>
          <p:nvPr/>
        </p:nvSpPr>
        <p:spPr>
          <a:xfrm rot="17653770">
            <a:off x="5107921" y="2126657"/>
            <a:ext cx="624925" cy="19779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6" name="Flecha derecha 5"/>
          <p:cNvSpPr/>
          <p:nvPr/>
        </p:nvSpPr>
        <p:spPr>
          <a:xfrm>
            <a:off x="4795458" y="5410200"/>
            <a:ext cx="624925" cy="19779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ject 7"/>
          <p:cNvSpPr txBox="1"/>
          <p:nvPr/>
        </p:nvSpPr>
        <p:spPr>
          <a:xfrm>
            <a:off x="5562600" y="845538"/>
            <a:ext cx="6311266" cy="603960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spcBef>
                <a:spcPts val="100"/>
              </a:spcBef>
            </a:pPr>
            <a:r>
              <a:rPr sz="2400" b="1" spc="-25" dirty="0">
                <a:solidFill>
                  <a:srgbClr val="003043"/>
                </a:solidFill>
                <a:latin typeface="Lucida Sans Unicode"/>
                <a:cs typeface="Lucida Sans Unicode"/>
              </a:rPr>
              <a:t>También </a:t>
            </a:r>
            <a:r>
              <a:rPr sz="2400" b="1" i="1" spc="-20" dirty="0">
                <a:solidFill>
                  <a:schemeClr val="accent6">
                    <a:lumMod val="75000"/>
                  </a:schemeClr>
                </a:solidFill>
                <a:latin typeface="Lucida Sans Unicode"/>
                <a:cs typeface="Lucida Sans Unicode"/>
              </a:rPr>
              <a:t>es </a:t>
            </a:r>
            <a:r>
              <a:rPr sz="2400" b="1" i="1" spc="-30" dirty="0">
                <a:solidFill>
                  <a:schemeClr val="accent6">
                    <a:lumMod val="75000"/>
                  </a:schemeClr>
                </a:solidFill>
                <a:latin typeface="Lucida Sans Unicode"/>
                <a:cs typeface="Lucida Sans Unicode"/>
              </a:rPr>
              <a:t>posible </a:t>
            </a:r>
            <a:r>
              <a:rPr sz="2400" b="1" i="1" dirty="0">
                <a:solidFill>
                  <a:schemeClr val="accent6">
                    <a:lumMod val="75000"/>
                  </a:schemeClr>
                </a:solidFill>
                <a:latin typeface="Lucida Sans Unicode"/>
                <a:cs typeface="Lucida Sans Unicode"/>
              </a:rPr>
              <a:t>agregar </a:t>
            </a:r>
            <a:r>
              <a:rPr sz="2400" b="1" i="1" spc="-15" dirty="0">
                <a:solidFill>
                  <a:schemeClr val="accent6">
                    <a:lumMod val="75000"/>
                  </a:schemeClr>
                </a:solidFill>
                <a:latin typeface="Lucida Sans Unicode"/>
                <a:cs typeface="Lucida Sans Unicode"/>
              </a:rPr>
              <a:t>elementos </a:t>
            </a:r>
            <a:r>
              <a:rPr sz="2400" b="1" i="1" spc="-30" dirty="0" err="1">
                <a:solidFill>
                  <a:schemeClr val="accent6">
                    <a:lumMod val="75000"/>
                  </a:schemeClr>
                </a:solidFill>
                <a:latin typeface="Lucida Sans Unicode"/>
                <a:cs typeface="Lucida Sans Unicode"/>
              </a:rPr>
              <a:t>gráficos</a:t>
            </a:r>
            <a:r>
              <a:rPr sz="2400" b="1" i="1" spc="-30" dirty="0" smtClean="0">
                <a:solidFill>
                  <a:schemeClr val="accent6">
                    <a:lumMod val="75000"/>
                  </a:schemeClr>
                </a:solidFill>
                <a:latin typeface="Lucida Sans Unicode"/>
                <a:cs typeface="Lucida Sans Unicode"/>
              </a:rPr>
              <a:t>,</a:t>
            </a:r>
            <a:r>
              <a:rPr lang="es-ES" sz="2400" b="1" i="1" spc="-30" dirty="0" smtClean="0">
                <a:solidFill>
                  <a:schemeClr val="accent6">
                    <a:lumMod val="75000"/>
                  </a:schemeClr>
                </a:solidFill>
                <a:latin typeface="Lucida Sans Unicode"/>
                <a:cs typeface="Lucida Sans Unicode"/>
              </a:rPr>
              <a:t> </a:t>
            </a:r>
            <a:r>
              <a:rPr sz="2400" b="1" i="1" spc="-30" dirty="0" err="1" smtClean="0">
                <a:solidFill>
                  <a:schemeClr val="accent6">
                    <a:lumMod val="75000"/>
                  </a:schemeClr>
                </a:solidFill>
                <a:latin typeface="Lucida Sans Unicode"/>
                <a:cs typeface="Lucida Sans Unicode"/>
              </a:rPr>
              <a:t>símbolos</a:t>
            </a:r>
            <a:r>
              <a:rPr sz="2400" b="1" i="1" spc="-85" dirty="0" smtClean="0">
                <a:solidFill>
                  <a:schemeClr val="accent6">
                    <a:lumMod val="75000"/>
                  </a:schemeClr>
                </a:solidFill>
                <a:latin typeface="Lucida Sans Unicode"/>
                <a:cs typeface="Lucida Sans Unicode"/>
              </a:rPr>
              <a:t> </a:t>
            </a:r>
            <a:r>
              <a:rPr sz="2400" b="1" i="1" spc="-20" dirty="0">
                <a:solidFill>
                  <a:schemeClr val="accent6">
                    <a:lumMod val="75000"/>
                  </a:schemeClr>
                </a:solidFill>
                <a:latin typeface="Lucida Sans Unicode"/>
                <a:cs typeface="Lucida Sans Unicode"/>
              </a:rPr>
              <a:t>y</a:t>
            </a:r>
            <a:r>
              <a:rPr sz="2400" b="1" i="1" spc="-85" dirty="0">
                <a:solidFill>
                  <a:schemeClr val="accent6">
                    <a:lumMod val="75000"/>
                  </a:schemeClr>
                </a:solidFill>
                <a:latin typeface="Lucida Sans Unicode"/>
                <a:cs typeface="Lucida Sans Unicode"/>
              </a:rPr>
              <a:t> </a:t>
            </a:r>
            <a:r>
              <a:rPr sz="2400" b="1" i="1" spc="-15" dirty="0">
                <a:solidFill>
                  <a:schemeClr val="accent6">
                    <a:lumMod val="75000"/>
                  </a:schemeClr>
                </a:solidFill>
                <a:latin typeface="Lucida Sans Unicode"/>
                <a:cs typeface="Lucida Sans Unicode"/>
              </a:rPr>
              <a:t>anotaciones</a:t>
            </a:r>
            <a:r>
              <a:rPr sz="2400" b="1" i="1" spc="-85" dirty="0">
                <a:solidFill>
                  <a:schemeClr val="accent6">
                    <a:lumMod val="75000"/>
                  </a:schemeClr>
                </a:solidFill>
                <a:latin typeface="Lucida Sans Unicode"/>
                <a:cs typeface="Lucida Sans Unicode"/>
              </a:rPr>
              <a:t> </a:t>
            </a:r>
            <a:r>
              <a:rPr sz="2400" b="1" dirty="0">
                <a:solidFill>
                  <a:srgbClr val="003043"/>
                </a:solidFill>
                <a:latin typeface="Lucida Sans Unicode"/>
                <a:cs typeface="Lucida Sans Unicode"/>
              </a:rPr>
              <a:t>para</a:t>
            </a:r>
            <a:r>
              <a:rPr sz="2400" b="1" spc="-8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10" dirty="0">
                <a:solidFill>
                  <a:srgbClr val="003043"/>
                </a:solidFill>
                <a:latin typeface="Lucida Sans Unicode"/>
                <a:cs typeface="Lucida Sans Unicode"/>
              </a:rPr>
              <a:t>estructurar</a:t>
            </a:r>
            <a:r>
              <a:rPr sz="2400" b="1" spc="-8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el</a:t>
            </a:r>
            <a:r>
              <a:rPr sz="2400" b="1" spc="-8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5" dirty="0" err="1">
                <a:solidFill>
                  <a:srgbClr val="003043"/>
                </a:solidFill>
                <a:latin typeface="Lucida Sans Unicode"/>
                <a:cs typeface="Lucida Sans Unicode"/>
              </a:rPr>
              <a:t>diagrama</a:t>
            </a:r>
            <a:r>
              <a:rPr sz="2400" b="1" spc="-8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5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de</a:t>
            </a:r>
            <a:r>
              <a:rPr lang="es-ES" sz="2400" b="1" spc="-5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5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red</a:t>
            </a:r>
            <a:r>
              <a:rPr sz="2400" b="1" spc="-90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y</a:t>
            </a:r>
            <a:r>
              <a:rPr sz="2400" b="1" spc="-8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dirty="0">
                <a:solidFill>
                  <a:srgbClr val="003043"/>
                </a:solidFill>
                <a:latin typeface="Lucida Sans Unicode"/>
                <a:cs typeface="Lucida Sans Unicode"/>
              </a:rPr>
              <a:t>agregar</a:t>
            </a:r>
            <a:r>
              <a:rPr sz="2400" b="1" spc="-8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15" dirty="0">
                <a:solidFill>
                  <a:srgbClr val="003043"/>
                </a:solidFill>
                <a:latin typeface="Lucida Sans Unicode"/>
                <a:cs typeface="Lucida Sans Unicode"/>
              </a:rPr>
              <a:t>leyendas</a:t>
            </a:r>
            <a:r>
              <a:rPr sz="2400" b="1" spc="-8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y</a:t>
            </a:r>
            <a:r>
              <a:rPr sz="2400" b="1" spc="-8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15" dirty="0">
                <a:solidFill>
                  <a:srgbClr val="003043"/>
                </a:solidFill>
                <a:latin typeface="Lucida Sans Unicode"/>
                <a:cs typeface="Lucida Sans Unicode"/>
              </a:rPr>
              <a:t>etiquetas</a:t>
            </a:r>
            <a:r>
              <a:rPr sz="2400" b="1" spc="-8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20" dirty="0" err="1">
                <a:solidFill>
                  <a:srgbClr val="003043"/>
                </a:solidFill>
                <a:latin typeface="Lucida Sans Unicode"/>
                <a:cs typeface="Lucida Sans Unicode"/>
              </a:rPr>
              <a:t>adecuadas</a:t>
            </a:r>
            <a:r>
              <a:rPr sz="2400" b="1" spc="-20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.</a:t>
            </a:r>
            <a:endParaRPr lang="es-ES" sz="2400" b="1" spc="-20" dirty="0" smtClean="0">
              <a:solidFill>
                <a:srgbClr val="003043"/>
              </a:solidFill>
              <a:latin typeface="Lucida Sans Unicode"/>
              <a:cs typeface="Lucida Sans Unicode"/>
            </a:endParaRPr>
          </a:p>
          <a:p>
            <a:pPr marL="12700" marR="5080" algn="just">
              <a:spcBef>
                <a:spcPts val="100"/>
              </a:spcBef>
            </a:pPr>
            <a:endParaRPr lang="es-ES" sz="2400" b="1" spc="-20" dirty="0">
              <a:solidFill>
                <a:srgbClr val="003043"/>
              </a:solidFill>
              <a:latin typeface="Lucida Sans Unicode"/>
              <a:cs typeface="Lucida Sans Unicode"/>
            </a:endParaRPr>
          </a:p>
          <a:p>
            <a:pPr marL="12700" marR="5080" algn="just">
              <a:spcBef>
                <a:spcPts val="100"/>
              </a:spcBef>
            </a:pPr>
            <a:r>
              <a:rPr lang="es-ES" sz="2400" b="1" spc="-25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Varias</a:t>
            </a:r>
            <a:r>
              <a:rPr lang="es-ES" sz="2400" b="1" spc="-90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lang="es-ES" sz="2400" b="1" spc="-25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opciones</a:t>
            </a:r>
            <a:r>
              <a:rPr lang="es-ES" sz="2400" b="1" spc="-90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lang="es-ES" sz="2400" b="1" spc="-10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de</a:t>
            </a:r>
            <a:r>
              <a:rPr lang="es-ES" sz="2400" b="1" spc="-90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lang="es-ES" sz="2400" b="1" spc="-25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edición</a:t>
            </a:r>
            <a:r>
              <a:rPr lang="es-ES" sz="2400" b="1" spc="-90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lang="es-ES" sz="2400" b="1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para</a:t>
            </a:r>
            <a:r>
              <a:rPr lang="es-ES" sz="2400" b="1" spc="-85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lang="es-ES" sz="2400" b="1" spc="-20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el</a:t>
            </a:r>
            <a:r>
              <a:rPr lang="es-ES" sz="2400" b="1" spc="-90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lang="es-ES" sz="2400" b="1" spc="-5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diagrama</a:t>
            </a:r>
            <a:r>
              <a:rPr lang="es-ES" sz="2400" b="1" spc="-90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lang="es-ES" sz="2400" b="1" spc="-10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de</a:t>
            </a:r>
            <a:r>
              <a:rPr lang="es-ES" sz="2400" b="1" spc="-90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lang="es-ES" sz="2400" b="1" spc="-20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red, </a:t>
            </a:r>
            <a:r>
              <a:rPr lang="es-ES" sz="2400" b="1" spc="-10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que</a:t>
            </a:r>
            <a:r>
              <a:rPr lang="es-ES" sz="2400" b="1" spc="-90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lang="es-ES" sz="2400" b="1" spc="-20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se puede</a:t>
            </a:r>
            <a:r>
              <a:rPr lang="es-ES" sz="2400" b="1" spc="-10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n</a:t>
            </a:r>
            <a:r>
              <a:rPr lang="es-ES" sz="2400" b="1" spc="-85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lang="es-ES" sz="2400" b="1" spc="-10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llamar</a:t>
            </a:r>
          </a:p>
          <a:p>
            <a:pPr marL="12700" marR="5080" algn="just">
              <a:spcBef>
                <a:spcPts val="100"/>
              </a:spcBef>
            </a:pPr>
            <a:endParaRPr lang="es-ES" sz="2400" b="1" dirty="0" smtClean="0">
              <a:latin typeface="Lucida Sans Unicode"/>
              <a:cs typeface="Lucida Sans Unicode"/>
            </a:endParaRPr>
          </a:p>
          <a:p>
            <a:pPr marL="356235" indent="-342900" algn="just">
              <a:spcBef>
                <a:spcPts val="1275"/>
              </a:spcBef>
              <a:buClr>
                <a:srgbClr val="869AAA"/>
              </a:buClr>
              <a:buSzPct val="225000"/>
              <a:buFont typeface="Arial" panose="020B0604020202020204" pitchFamily="34" charset="0"/>
              <a:buChar char="•"/>
              <a:tabLst>
                <a:tab pos="193040" algn="l"/>
              </a:tabLst>
            </a:pPr>
            <a:r>
              <a:rPr lang="es-ES" sz="2400" b="1" spc="-20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utilizando</a:t>
            </a:r>
            <a:r>
              <a:rPr lang="es-ES" sz="2400" b="1" spc="-50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lang="es-ES" sz="2400" b="1" spc="-10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la</a:t>
            </a:r>
            <a:r>
              <a:rPr lang="es-ES" sz="2400" b="1" spc="-50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lang="es-ES" sz="2400" b="1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barra</a:t>
            </a:r>
            <a:r>
              <a:rPr lang="es-ES" sz="2400" b="1" spc="-50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lang="es-ES" sz="2400" b="1" spc="-5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de</a:t>
            </a:r>
            <a:r>
              <a:rPr lang="es-ES" sz="2400" b="1" spc="-50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lang="es-ES" sz="2400" b="1" spc="-10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herramientas,</a:t>
            </a:r>
          </a:p>
          <a:p>
            <a:pPr marL="356235" indent="-342900" algn="just">
              <a:spcBef>
                <a:spcPts val="1275"/>
              </a:spcBef>
              <a:buClr>
                <a:srgbClr val="869AAA"/>
              </a:buClr>
              <a:buSzPct val="225000"/>
              <a:buFont typeface="Arial" panose="020B0604020202020204" pitchFamily="34" charset="0"/>
              <a:buChar char="•"/>
              <a:tabLst>
                <a:tab pos="193040" algn="l"/>
              </a:tabLst>
            </a:pPr>
            <a:r>
              <a:rPr lang="es-ES" sz="2400" b="1" spc="-15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el</a:t>
            </a:r>
            <a:r>
              <a:rPr lang="es-ES" sz="2400" b="1" spc="-100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lang="es-ES" sz="2400" b="1" spc="-20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menú,</a:t>
            </a:r>
          </a:p>
          <a:p>
            <a:pPr marL="356235" indent="-342900" algn="just">
              <a:spcBef>
                <a:spcPts val="1275"/>
              </a:spcBef>
              <a:buClr>
                <a:srgbClr val="869AAA"/>
              </a:buClr>
              <a:buSzPct val="225000"/>
              <a:buFont typeface="Arial" panose="020B0604020202020204" pitchFamily="34" charset="0"/>
              <a:buChar char="•"/>
              <a:tabLst>
                <a:tab pos="193040" algn="l"/>
              </a:tabLst>
            </a:pPr>
            <a:r>
              <a:rPr lang="es-ES" sz="2400" b="1" spc="-40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y,</a:t>
            </a:r>
            <a:r>
              <a:rPr lang="es-ES" sz="2400" b="1" spc="-75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lang="es-ES" sz="2400" b="1" spc="10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a</a:t>
            </a:r>
            <a:r>
              <a:rPr lang="es-ES" sz="2400" b="1" spc="-75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lang="es-ES" sz="2400" b="1" spc="-25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veces,</a:t>
            </a:r>
            <a:r>
              <a:rPr lang="es-ES" sz="2400" b="1" spc="-75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lang="es-ES" sz="2400" b="1" spc="-20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el</a:t>
            </a:r>
            <a:r>
              <a:rPr lang="es-ES" sz="2400" b="1" spc="-75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lang="es-ES" sz="2400" b="1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menú</a:t>
            </a:r>
            <a:r>
              <a:rPr lang="es-ES" sz="2400" b="1" spc="-75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lang="es-ES" sz="2400" b="1" spc="-25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contextual</a:t>
            </a:r>
            <a:r>
              <a:rPr lang="es-ES" sz="2400" b="1" spc="-75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lang="es-ES" sz="2400" b="1" spc="-40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(clic</a:t>
            </a:r>
            <a:r>
              <a:rPr lang="es-ES" sz="2400" b="1" spc="-75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lang="es-ES" sz="2400" b="1" spc="-20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con</a:t>
            </a:r>
            <a:r>
              <a:rPr lang="es-ES" sz="2400" b="1" spc="-75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lang="es-ES" sz="2400" b="1" spc="-15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el botón</a:t>
            </a:r>
            <a:r>
              <a:rPr lang="es-ES" sz="2400" b="1" spc="-80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lang="es-ES" sz="2400" b="1" spc="-10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derecho</a:t>
            </a:r>
            <a:r>
              <a:rPr lang="es-ES" sz="2400" b="1" spc="-80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lang="es-ES" sz="2400" b="1" spc="-20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del</a:t>
            </a:r>
            <a:r>
              <a:rPr lang="es-ES" sz="2400" b="1" spc="-75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lang="es-ES" sz="2400" b="1" spc="-15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mouse)</a:t>
            </a:r>
            <a:r>
              <a:rPr lang="es-ES" sz="2400" b="1" spc="-80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lang="es-ES" sz="2400" b="1" spc="-15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también, es apoyo</a:t>
            </a:r>
            <a:r>
              <a:rPr lang="es-ES" sz="2400" b="1" spc="-90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lang="es-ES" sz="2400" b="1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en</a:t>
            </a:r>
            <a:r>
              <a:rPr lang="es-ES" sz="2400" b="1" spc="-85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lang="es-ES" sz="2400" b="1" spc="-20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la</a:t>
            </a:r>
            <a:r>
              <a:rPr lang="es-ES" sz="2400" b="1" spc="-85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lang="es-ES" sz="2400" b="1" spc="-20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creación</a:t>
            </a:r>
            <a:r>
              <a:rPr lang="es-ES" sz="2400" b="1" spc="-85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lang="es-ES" sz="2400" b="1" spc="-20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y</a:t>
            </a:r>
            <a:r>
              <a:rPr lang="es-ES" sz="2400" b="1" spc="-85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lang="es-ES" sz="2400" b="1" spc="-25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edición</a:t>
            </a:r>
            <a:r>
              <a:rPr lang="es-ES" sz="2400" b="1" spc="-85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lang="es-ES" sz="2400" b="1" spc="-10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de</a:t>
            </a:r>
            <a:r>
              <a:rPr lang="es-ES" sz="2400" b="1" spc="-85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lang="es-ES" sz="2400" b="1" spc="-5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un diagrama</a:t>
            </a:r>
            <a:r>
              <a:rPr lang="es-ES" sz="2400" b="1" spc="-95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lang="es-ES" sz="2400" b="1" spc="-10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de</a:t>
            </a:r>
            <a:r>
              <a:rPr lang="es-ES" sz="2400" b="1" spc="-95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lang="es-ES" sz="2400" b="1" spc="-10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Red</a:t>
            </a:r>
            <a:endParaRPr lang="es-ES" sz="2400" b="1" dirty="0" smtClean="0">
              <a:latin typeface="Lucida Sans Unicode"/>
              <a:cs typeface="Lucida Sans Unicode"/>
            </a:endParaRPr>
          </a:p>
          <a:p>
            <a:pPr marL="12700" marR="5080">
              <a:lnSpc>
                <a:spcPct val="132000"/>
              </a:lnSpc>
              <a:spcBef>
                <a:spcPts val="100"/>
              </a:spcBef>
            </a:pPr>
            <a:endParaRPr sz="1500" dirty="0">
              <a:latin typeface="Lucida Sans Unicode"/>
              <a:cs typeface="Lucida Sans Unicode"/>
            </a:endParaRPr>
          </a:p>
        </p:txBody>
      </p:sp>
      <p:sp>
        <p:nvSpPr>
          <p:cNvPr id="24" name="object 14"/>
          <p:cNvSpPr txBox="1">
            <a:spLocks/>
          </p:cNvSpPr>
          <p:nvPr/>
        </p:nvSpPr>
        <p:spPr>
          <a:xfrm>
            <a:off x="457200" y="214345"/>
            <a:ext cx="5312411" cy="965649"/>
          </a:xfrm>
          <a:prstGeom prst="rect">
            <a:avLst/>
          </a:prstGeom>
        </p:spPr>
        <p:txBody>
          <a:bodyPr vert="horz" wrap="square" lIns="0" tIns="41910" rIns="0" bIns="0" rtlCol="0"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pPr marL="12700">
              <a:spcBef>
                <a:spcPts val="330"/>
              </a:spcBef>
            </a:pPr>
            <a:r>
              <a:rPr lang="es-ES" sz="3600" b="1" kern="0" spc="-10" dirty="0" smtClean="0">
                <a:solidFill>
                  <a:schemeClr val="tx2">
                    <a:lumMod val="75000"/>
                  </a:schemeClr>
                </a:solidFill>
              </a:rPr>
              <a:t>Comenzando</a:t>
            </a:r>
            <a:br>
              <a:rPr lang="es-ES" sz="3600" b="1" kern="0" spc="-10" dirty="0" smtClean="0">
                <a:solidFill>
                  <a:schemeClr val="tx2">
                    <a:lumMod val="75000"/>
                  </a:schemeClr>
                </a:solidFill>
              </a:rPr>
            </a:br>
            <a:r>
              <a:rPr lang="es-ES" sz="2400" b="1" kern="0" spc="-5" dirty="0" smtClean="0">
                <a:solidFill>
                  <a:schemeClr val="tx2">
                    <a:lumMod val="75000"/>
                  </a:schemeClr>
                </a:solidFill>
              </a:rPr>
              <a:t>Introducción</a:t>
            </a:r>
            <a:r>
              <a:rPr lang="es-ES" sz="2400" b="1" kern="0" spc="-70" dirty="0" smtClean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es-ES" sz="2400" b="1" kern="0" spc="5" dirty="0" smtClean="0">
                <a:solidFill>
                  <a:schemeClr val="tx2">
                    <a:lumMod val="75000"/>
                  </a:schemeClr>
                </a:solidFill>
              </a:rPr>
              <a:t>al</a:t>
            </a:r>
            <a:r>
              <a:rPr lang="es-ES" sz="2400" b="1" kern="0" spc="-70" dirty="0" smtClean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es-ES" sz="2400" b="1" kern="0" dirty="0" smtClean="0">
                <a:solidFill>
                  <a:schemeClr val="tx2">
                    <a:lumMod val="75000"/>
                  </a:schemeClr>
                </a:solidFill>
              </a:rPr>
              <a:t>diseño</a:t>
            </a:r>
            <a:r>
              <a:rPr lang="es-ES" sz="2400" b="1" kern="0" spc="-70" dirty="0" smtClean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es-ES" sz="2400" b="1" kern="0" dirty="0" smtClean="0">
                <a:solidFill>
                  <a:schemeClr val="tx2">
                    <a:lumMod val="75000"/>
                  </a:schemeClr>
                </a:solidFill>
              </a:rPr>
              <a:t>de</a:t>
            </a:r>
            <a:r>
              <a:rPr lang="es-ES" sz="2400" b="1" kern="0" spc="-70" dirty="0" smtClean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es-ES" sz="2400" b="1" kern="0" dirty="0" smtClean="0">
                <a:solidFill>
                  <a:schemeClr val="tx2">
                    <a:lumMod val="75000"/>
                  </a:schemeClr>
                </a:solidFill>
              </a:rPr>
              <a:t>redes</a:t>
            </a:r>
            <a:endParaRPr lang="es-ES" sz="2400" b="1" kern="0" dirty="0">
              <a:solidFill>
                <a:schemeClr val="tx2">
                  <a:lumMod val="75000"/>
                </a:schemeClr>
              </a:solidFill>
            </a:endParaRPr>
          </a:p>
        </p:txBody>
      </p:sp>
      <p:pic>
        <p:nvPicPr>
          <p:cNvPr id="26" name="Imagen 2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9455" y="1905000"/>
            <a:ext cx="5029200" cy="4382606"/>
          </a:xfrm>
          <a:prstGeom prst="rect">
            <a:avLst/>
          </a:prstGeom>
        </p:spPr>
      </p:pic>
      <p:sp>
        <p:nvSpPr>
          <p:cNvPr id="5" name="Flecha derecha 4"/>
          <p:cNvSpPr/>
          <p:nvPr/>
        </p:nvSpPr>
        <p:spPr>
          <a:xfrm rot="20212010">
            <a:off x="4738129" y="2172205"/>
            <a:ext cx="624925" cy="19779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6" name="Flecha derecha 5"/>
          <p:cNvSpPr/>
          <p:nvPr/>
        </p:nvSpPr>
        <p:spPr>
          <a:xfrm rot="21411012">
            <a:off x="4753172" y="4817620"/>
            <a:ext cx="624925" cy="19779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object 13"/>
          <p:cNvSpPr txBox="1"/>
          <p:nvPr/>
        </p:nvSpPr>
        <p:spPr>
          <a:xfrm>
            <a:off x="1003553" y="2576322"/>
            <a:ext cx="10721340" cy="2897588"/>
          </a:xfrm>
          <a:prstGeom prst="rect">
            <a:avLst/>
          </a:prstGeom>
          <a:ln w="38100">
            <a:solidFill>
              <a:srgbClr val="869BAA"/>
            </a:solidFill>
          </a:ln>
        </p:spPr>
        <p:txBody>
          <a:bodyPr vert="horz" wrap="square" lIns="0" tIns="271145" rIns="0" bIns="0" rtlCol="0">
            <a:spAutoFit/>
          </a:bodyPr>
          <a:lstStyle/>
          <a:p>
            <a:pPr marL="486410" indent="-342900" algn="just">
              <a:lnSpc>
                <a:spcPct val="100000"/>
              </a:lnSpc>
              <a:spcBef>
                <a:spcPts val="2135"/>
              </a:spcBef>
              <a:buFont typeface="Arial" panose="020B0604020202020204" pitchFamily="34" charset="0"/>
              <a:buChar char="•"/>
            </a:pPr>
            <a:r>
              <a:rPr sz="2400" spc="10" dirty="0" err="1">
                <a:solidFill>
                  <a:srgbClr val="003043"/>
                </a:solidFill>
                <a:latin typeface="Lucida Sans Unicode"/>
                <a:cs typeface="Lucida Sans Unicode"/>
              </a:rPr>
              <a:t>Por</a:t>
            </a:r>
            <a:r>
              <a:rPr sz="2400" spc="-4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spc="-10" dirty="0" err="1" smtClean="0">
                <a:solidFill>
                  <a:srgbClr val="003043"/>
                </a:solidFill>
                <a:latin typeface="Lucida Sans Unicode"/>
                <a:cs typeface="Lucida Sans Unicode"/>
              </a:rPr>
              <a:t>fav</a:t>
            </a:r>
            <a:r>
              <a:rPr sz="2400" spc="-150" dirty="0" err="1" smtClean="0">
                <a:solidFill>
                  <a:srgbClr val="003043"/>
                </a:solidFill>
                <a:latin typeface="Lucida Sans Unicode"/>
                <a:cs typeface="Lucida Sans Unicode"/>
              </a:rPr>
              <a:t>o</a:t>
            </a:r>
            <a:r>
              <a:rPr lang="es-ES" sz="2400" spc="-150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r </a:t>
            </a:r>
            <a:r>
              <a:rPr lang="es-ES" sz="2400" spc="-150" dirty="0" err="1" smtClean="0">
                <a:solidFill>
                  <a:srgbClr val="003043"/>
                </a:solidFill>
                <a:latin typeface="Lucida Sans Unicode"/>
                <a:cs typeface="Lucida Sans Unicode"/>
              </a:rPr>
              <a:t>r</a:t>
            </a:r>
            <a:r>
              <a:rPr sz="2400" spc="-10" dirty="0" err="1" smtClean="0">
                <a:solidFill>
                  <a:srgbClr val="003043"/>
                </a:solidFill>
                <a:latin typeface="Lucida Sans Unicode"/>
                <a:cs typeface="Lucida Sans Unicode"/>
              </a:rPr>
              <a:t>efier</a:t>
            </a:r>
            <a:r>
              <a:rPr lang="es-ES" sz="2400" spc="-10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se</a:t>
            </a:r>
            <a:r>
              <a:rPr sz="2400" spc="-95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spc="-15" dirty="0">
                <a:solidFill>
                  <a:srgbClr val="003043"/>
                </a:solidFill>
                <a:latin typeface="Lucida Sans Unicode"/>
                <a:cs typeface="Lucida Sans Unicode"/>
              </a:rPr>
              <a:t>también</a:t>
            </a:r>
            <a:r>
              <a:rPr sz="2400" spc="-9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spc="10" dirty="0">
                <a:solidFill>
                  <a:srgbClr val="003043"/>
                </a:solidFill>
                <a:latin typeface="Lucida Sans Unicode"/>
                <a:cs typeface="Lucida Sans Unicode"/>
              </a:rPr>
              <a:t>a</a:t>
            </a:r>
            <a:r>
              <a:rPr sz="2400" spc="-9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spc="-30" dirty="0">
                <a:solidFill>
                  <a:srgbClr val="003043"/>
                </a:solidFill>
                <a:latin typeface="Lucida Sans Unicode"/>
                <a:cs typeface="Lucida Sans Unicode"/>
              </a:rPr>
              <a:t>las</a:t>
            </a:r>
            <a:r>
              <a:rPr sz="2400" spc="-9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spc="-30" dirty="0" err="1">
                <a:solidFill>
                  <a:srgbClr val="003043"/>
                </a:solidFill>
                <a:latin typeface="Lucida Sans Unicode"/>
                <a:cs typeface="Lucida Sans Unicode"/>
              </a:rPr>
              <a:t>secciones</a:t>
            </a:r>
            <a:r>
              <a:rPr sz="2400" spc="-9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spc="55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"</a:t>
            </a:r>
            <a:r>
              <a:rPr lang="en-US" sz="2400" b="1" spc="-5" dirty="0">
                <a:solidFill>
                  <a:srgbClr val="EB780A"/>
                </a:solidFill>
                <a:uFill>
                  <a:solidFill>
                    <a:srgbClr val="EB780A"/>
                  </a:solidFill>
                </a:uFill>
                <a:latin typeface="Tahoma"/>
                <a:cs typeface="Tahoma"/>
              </a:rPr>
              <a:t>"How to create network </a:t>
            </a:r>
            <a:r>
              <a:rPr lang="en-US" sz="2400" b="1" spc="-5" dirty="0" smtClean="0">
                <a:solidFill>
                  <a:srgbClr val="EB780A"/>
                </a:solidFill>
                <a:uFill>
                  <a:solidFill>
                    <a:srgbClr val="EB780A"/>
                  </a:solidFill>
                </a:uFill>
                <a:latin typeface="Tahoma"/>
                <a:cs typeface="Tahoma"/>
              </a:rPr>
              <a:t>elements</a:t>
            </a:r>
            <a:r>
              <a:rPr sz="2400" b="1" spc="-55" dirty="0" smtClean="0">
                <a:solidFill>
                  <a:srgbClr val="EB780A"/>
                </a:solidFill>
                <a:latin typeface="Tahoma"/>
                <a:cs typeface="Tahoma"/>
              </a:rPr>
              <a:t> </a:t>
            </a:r>
            <a:r>
              <a:rPr sz="2400" spc="55" dirty="0">
                <a:solidFill>
                  <a:srgbClr val="003043"/>
                </a:solidFill>
                <a:latin typeface="Lucida Sans Unicode"/>
                <a:cs typeface="Lucida Sans Unicode"/>
              </a:rPr>
              <a:t>"</a:t>
            </a:r>
            <a:r>
              <a:rPr sz="2400" spc="-9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spc="-20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y</a:t>
            </a:r>
            <a:r>
              <a:rPr lang="es-ES" sz="2400" spc="-20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spc="-20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"</a:t>
            </a:r>
            <a:r>
              <a:rPr lang="en-US" sz="2400" b="1" spc="-20" dirty="0">
                <a:solidFill>
                  <a:srgbClr val="EB780A"/>
                </a:solidFill>
                <a:uFill>
                  <a:solidFill>
                    <a:srgbClr val="EB7809"/>
                  </a:solidFill>
                </a:uFill>
                <a:latin typeface="Tahoma"/>
                <a:cs typeface="Tahoma"/>
              </a:rPr>
              <a:t>Working in the network </a:t>
            </a:r>
            <a:r>
              <a:rPr lang="en-US" sz="2400" b="1" spc="-20" dirty="0" smtClean="0">
                <a:solidFill>
                  <a:srgbClr val="EB780A"/>
                </a:solidFill>
                <a:uFill>
                  <a:solidFill>
                    <a:srgbClr val="EB7809"/>
                  </a:solidFill>
                </a:uFill>
                <a:latin typeface="Tahoma"/>
                <a:cs typeface="Tahoma"/>
              </a:rPr>
              <a:t>diagram"</a:t>
            </a:r>
            <a:r>
              <a:rPr sz="2400" spc="20" dirty="0" smtClean="0">
                <a:solidFill>
                  <a:srgbClr val="003043"/>
                </a:solidFill>
                <a:uFill>
                  <a:solidFill>
                    <a:srgbClr val="EB7809"/>
                  </a:solidFill>
                </a:uFill>
                <a:latin typeface="Lucida Sans Unicode"/>
                <a:cs typeface="Lucida Sans Unicode"/>
              </a:rPr>
              <a:t>"</a:t>
            </a:r>
            <a:r>
              <a:rPr sz="2400" spc="-100" dirty="0" smtClean="0">
                <a:solidFill>
                  <a:srgbClr val="003043"/>
                </a:solidFill>
                <a:uFill>
                  <a:solidFill>
                    <a:srgbClr val="EB7809"/>
                  </a:solidFill>
                </a:uFill>
                <a:latin typeface="Lucida Sans Unicode"/>
                <a:cs typeface="Lucida Sans Unicode"/>
              </a:rPr>
              <a:t> </a:t>
            </a:r>
            <a:r>
              <a:rPr sz="2400" dirty="0" err="1">
                <a:solidFill>
                  <a:srgbClr val="003043"/>
                </a:solidFill>
                <a:uFill>
                  <a:solidFill>
                    <a:srgbClr val="EB7809"/>
                  </a:solidFill>
                </a:uFill>
                <a:latin typeface="Lucida Sans Unicode"/>
                <a:cs typeface="Lucida Sans Unicode"/>
              </a:rPr>
              <a:t>en</a:t>
            </a:r>
            <a:r>
              <a:rPr sz="2400" spc="-9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"</a:t>
            </a:r>
            <a:r>
              <a:rPr lang="es-ES" sz="2400" b="1" dirty="0">
                <a:solidFill>
                  <a:srgbClr val="EB780A"/>
                </a:solidFill>
                <a:uFill>
                  <a:solidFill>
                    <a:srgbClr val="EB780A"/>
                  </a:solidFill>
                </a:uFill>
                <a:latin typeface="Tahoma"/>
                <a:cs typeface="Tahoma"/>
              </a:rPr>
              <a:t>"Network </a:t>
            </a:r>
            <a:r>
              <a:rPr lang="es-ES" sz="2400" b="1" dirty="0" err="1" smtClean="0">
                <a:solidFill>
                  <a:srgbClr val="EB780A"/>
                </a:solidFill>
                <a:uFill>
                  <a:solidFill>
                    <a:srgbClr val="EB780A"/>
                  </a:solidFill>
                </a:uFill>
                <a:latin typeface="Tahoma"/>
                <a:cs typeface="Tahoma"/>
              </a:rPr>
              <a:t>Design</a:t>
            </a:r>
            <a:r>
              <a:rPr sz="2400" spc="-15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".</a:t>
            </a:r>
            <a:endParaRPr sz="2400" dirty="0">
              <a:latin typeface="Lucida Sans Unicode"/>
              <a:cs typeface="Lucida Sans Unicode"/>
            </a:endParaRPr>
          </a:p>
          <a:p>
            <a:pPr marL="342900" indent="-342900">
              <a:lnSpc>
                <a:spcPct val="100000"/>
              </a:lnSpc>
              <a:spcBef>
                <a:spcPts val="55"/>
              </a:spcBef>
              <a:buFont typeface="Arial" panose="020B0604020202020204" pitchFamily="34" charset="0"/>
              <a:buChar char="•"/>
            </a:pPr>
            <a:endParaRPr sz="2400" dirty="0">
              <a:latin typeface="Lucida Sans Unicode"/>
              <a:cs typeface="Lucida Sans Unicode"/>
            </a:endParaRPr>
          </a:p>
          <a:p>
            <a:pPr marL="486410" indent="-34290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sz="2400" spc="10" dirty="0" err="1" smtClean="0">
                <a:solidFill>
                  <a:srgbClr val="003043"/>
                </a:solidFill>
                <a:latin typeface="Lucida Sans Unicode"/>
                <a:cs typeface="Lucida Sans Unicode"/>
              </a:rPr>
              <a:t>En</a:t>
            </a:r>
            <a:r>
              <a:rPr lang="es-ES" sz="2400" spc="-175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lang="es-ES" sz="2400" spc="-20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el paso</a:t>
            </a:r>
            <a:r>
              <a:rPr sz="2400" spc="-75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dirty="0">
                <a:solidFill>
                  <a:srgbClr val="003043"/>
                </a:solidFill>
                <a:latin typeface="Lucida Sans Unicode"/>
                <a:cs typeface="Lucida Sans Unicode"/>
              </a:rPr>
              <a:t>"</a:t>
            </a:r>
            <a:r>
              <a:rPr sz="2400" b="1" dirty="0">
                <a:solidFill>
                  <a:srgbClr val="EB780A"/>
                </a:solidFill>
                <a:uFill>
                  <a:solidFill>
                    <a:srgbClr val="EB780A"/>
                  </a:solidFill>
                </a:uFill>
                <a:latin typeface="Tahoma"/>
                <a:cs typeface="Tahoma"/>
              </a:rPr>
              <a:t>Diseño</a:t>
            </a:r>
            <a:r>
              <a:rPr sz="2400" b="1" spc="-40" dirty="0">
                <a:solidFill>
                  <a:srgbClr val="EB780A"/>
                </a:solidFill>
                <a:uFill>
                  <a:solidFill>
                    <a:srgbClr val="EB780A"/>
                  </a:solidFill>
                </a:uFill>
                <a:latin typeface="Tahoma"/>
                <a:cs typeface="Tahoma"/>
              </a:rPr>
              <a:t> </a:t>
            </a:r>
            <a:r>
              <a:rPr sz="2400" b="1" dirty="0">
                <a:solidFill>
                  <a:srgbClr val="EB780A"/>
                </a:solidFill>
                <a:uFill>
                  <a:solidFill>
                    <a:srgbClr val="EB780A"/>
                  </a:solidFill>
                </a:uFill>
                <a:latin typeface="Tahoma"/>
                <a:cs typeface="Tahoma"/>
              </a:rPr>
              <a:t>de</a:t>
            </a:r>
            <a:r>
              <a:rPr sz="2400" b="1" spc="-35" dirty="0">
                <a:solidFill>
                  <a:srgbClr val="EB780A"/>
                </a:solidFill>
                <a:uFill>
                  <a:solidFill>
                    <a:srgbClr val="EB780A"/>
                  </a:solidFill>
                </a:uFill>
                <a:latin typeface="Tahoma"/>
                <a:cs typeface="Tahoma"/>
              </a:rPr>
              <a:t> </a:t>
            </a:r>
            <a:r>
              <a:rPr sz="2400" b="1" spc="5" dirty="0">
                <a:solidFill>
                  <a:srgbClr val="EB780A"/>
                </a:solidFill>
                <a:uFill>
                  <a:solidFill>
                    <a:srgbClr val="EB780A"/>
                  </a:solidFill>
                </a:uFill>
                <a:latin typeface="Tahoma"/>
                <a:cs typeface="Tahoma"/>
              </a:rPr>
              <a:t>red</a:t>
            </a:r>
            <a:r>
              <a:rPr sz="2400" b="1" spc="-40" dirty="0">
                <a:solidFill>
                  <a:srgbClr val="EB780A"/>
                </a:solidFill>
                <a:latin typeface="Tahoma"/>
                <a:cs typeface="Tahoma"/>
              </a:rPr>
              <a:t> </a:t>
            </a:r>
            <a:r>
              <a:rPr sz="2400" spc="45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"</a:t>
            </a:r>
            <a:r>
              <a:rPr sz="2400" spc="-30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,</a:t>
            </a:r>
            <a:r>
              <a:rPr sz="2400" spc="-75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spc="-35" dirty="0">
                <a:solidFill>
                  <a:srgbClr val="003043"/>
                </a:solidFill>
                <a:latin typeface="Lucida Sans Unicode"/>
                <a:cs typeface="Lucida Sans Unicode"/>
              </a:rPr>
              <a:t>los</a:t>
            </a:r>
            <a:r>
              <a:rPr sz="2400" spc="-7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spc="-15" dirty="0">
                <a:solidFill>
                  <a:srgbClr val="003043"/>
                </a:solidFill>
                <a:latin typeface="Lucida Sans Unicode"/>
                <a:cs typeface="Lucida Sans Unicode"/>
              </a:rPr>
              <a:t>componentes</a:t>
            </a:r>
            <a:r>
              <a:rPr sz="2400" spc="-7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spc="-5" dirty="0">
                <a:solidFill>
                  <a:srgbClr val="003043"/>
                </a:solidFill>
                <a:latin typeface="Lucida Sans Unicode"/>
                <a:cs typeface="Lucida Sans Unicode"/>
              </a:rPr>
              <a:t>que</a:t>
            </a:r>
            <a:r>
              <a:rPr sz="2400" spc="-7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se</a:t>
            </a:r>
            <a:r>
              <a:rPr sz="2400" spc="-7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spc="-5" dirty="0">
                <a:solidFill>
                  <a:srgbClr val="003043"/>
                </a:solidFill>
                <a:latin typeface="Lucida Sans Unicode"/>
                <a:cs typeface="Lucida Sans Unicode"/>
              </a:rPr>
              <a:t>muestran</a:t>
            </a:r>
            <a:r>
              <a:rPr sz="2400" spc="-7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dirty="0">
                <a:solidFill>
                  <a:srgbClr val="003043"/>
                </a:solidFill>
                <a:latin typeface="Lucida Sans Unicode"/>
                <a:cs typeface="Lucida Sans Unicode"/>
              </a:rPr>
              <a:t>en</a:t>
            </a:r>
            <a:r>
              <a:rPr sz="2400" spc="-7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el</a:t>
            </a:r>
            <a:r>
              <a:rPr sz="2400" spc="-7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spc="-5" dirty="0">
                <a:solidFill>
                  <a:srgbClr val="003043"/>
                </a:solidFill>
                <a:latin typeface="Lucida Sans Unicode"/>
                <a:cs typeface="Lucida Sans Unicode"/>
              </a:rPr>
              <a:t>diagrama</a:t>
            </a:r>
            <a:r>
              <a:rPr sz="2400" spc="-7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spc="-10" dirty="0">
                <a:solidFill>
                  <a:srgbClr val="003043"/>
                </a:solidFill>
                <a:latin typeface="Lucida Sans Unicode"/>
                <a:cs typeface="Lucida Sans Unicode"/>
              </a:rPr>
              <a:t>de</a:t>
            </a:r>
            <a:r>
              <a:rPr sz="2400" spc="-7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spc="-5" dirty="0">
                <a:solidFill>
                  <a:srgbClr val="003043"/>
                </a:solidFill>
                <a:latin typeface="Lucida Sans Unicode"/>
                <a:cs typeface="Lucida Sans Unicode"/>
              </a:rPr>
              <a:t>red</a:t>
            </a:r>
            <a:r>
              <a:rPr sz="2400" spc="-7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se</a:t>
            </a:r>
            <a:r>
              <a:rPr sz="2400" spc="-7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spc="-15" dirty="0">
                <a:solidFill>
                  <a:srgbClr val="003043"/>
                </a:solidFill>
                <a:latin typeface="Lucida Sans Unicode"/>
                <a:cs typeface="Lucida Sans Unicode"/>
              </a:rPr>
              <a:t>dimensionan</a:t>
            </a:r>
            <a:r>
              <a:rPr sz="2400" spc="-7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spc="-10" dirty="0" err="1">
                <a:solidFill>
                  <a:srgbClr val="003043"/>
                </a:solidFill>
                <a:latin typeface="Lucida Sans Unicode"/>
                <a:cs typeface="Lucida Sans Unicode"/>
              </a:rPr>
              <a:t>automáticamente</a:t>
            </a:r>
            <a:r>
              <a:rPr sz="2400" spc="-7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spc="-15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o</a:t>
            </a:r>
            <a:r>
              <a:rPr lang="es-ES" sz="2400" spc="-15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lang="es-ES" sz="2400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manualmente</a:t>
            </a:r>
            <a:r>
              <a:rPr sz="2400" spc="-15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.</a:t>
            </a:r>
            <a:r>
              <a:rPr sz="2400" spc="-80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spc="10" dirty="0">
                <a:solidFill>
                  <a:srgbClr val="003043"/>
                </a:solidFill>
                <a:latin typeface="Lucida Sans Unicode"/>
                <a:cs typeface="Lucida Sans Unicode"/>
              </a:rPr>
              <a:t>Más</a:t>
            </a:r>
            <a:r>
              <a:rPr sz="2400" spc="-8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spc="-15" dirty="0">
                <a:solidFill>
                  <a:srgbClr val="003043"/>
                </a:solidFill>
                <a:latin typeface="Lucida Sans Unicode"/>
                <a:cs typeface="Lucida Sans Unicode"/>
              </a:rPr>
              <a:t>sobre</a:t>
            </a:r>
            <a:r>
              <a:rPr sz="2400" spc="-8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esto</a:t>
            </a:r>
            <a:r>
              <a:rPr sz="2400" spc="-8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dirty="0">
                <a:solidFill>
                  <a:srgbClr val="003043"/>
                </a:solidFill>
                <a:latin typeface="Lucida Sans Unicode"/>
                <a:cs typeface="Lucida Sans Unicode"/>
              </a:rPr>
              <a:t>en</a:t>
            </a:r>
            <a:r>
              <a:rPr sz="2400" spc="-8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spc="45" dirty="0">
                <a:solidFill>
                  <a:srgbClr val="003043"/>
                </a:solidFill>
                <a:latin typeface="Lucida Sans Unicode"/>
                <a:cs typeface="Lucida Sans Unicode"/>
              </a:rPr>
              <a:t>"</a:t>
            </a:r>
            <a:r>
              <a:rPr sz="2400" b="1" spc="5" dirty="0">
                <a:solidFill>
                  <a:srgbClr val="EB780A"/>
                </a:solidFill>
                <a:uFill>
                  <a:solidFill>
                    <a:srgbClr val="EB780A"/>
                  </a:solidFill>
                </a:uFill>
                <a:latin typeface="Tahoma"/>
                <a:cs typeface="Tahoma"/>
              </a:rPr>
              <a:t>Dimensionamiento</a:t>
            </a:r>
            <a:r>
              <a:rPr sz="2400" b="1" spc="-45" dirty="0">
                <a:solidFill>
                  <a:srgbClr val="EB780A"/>
                </a:solidFill>
                <a:latin typeface="Tahoma"/>
                <a:cs typeface="Tahoma"/>
              </a:rPr>
              <a:t> </a:t>
            </a:r>
            <a:r>
              <a:rPr sz="2400" spc="-10" dirty="0">
                <a:solidFill>
                  <a:srgbClr val="003043"/>
                </a:solidFill>
                <a:latin typeface="Lucida Sans Unicode"/>
                <a:cs typeface="Lucida Sans Unicode"/>
              </a:rPr>
              <a:t>".</a:t>
            </a:r>
            <a:endParaRPr sz="2400" dirty="0">
              <a:latin typeface="Lucida Sans Unicode"/>
              <a:cs typeface="Lucida Sans Unicode"/>
            </a:endParaRPr>
          </a:p>
        </p:txBody>
      </p:sp>
      <p:sp>
        <p:nvSpPr>
          <p:cNvPr id="25" name="object 14"/>
          <p:cNvSpPr txBox="1">
            <a:spLocks/>
          </p:cNvSpPr>
          <p:nvPr/>
        </p:nvSpPr>
        <p:spPr>
          <a:xfrm>
            <a:off x="457200" y="381000"/>
            <a:ext cx="5312411" cy="965649"/>
          </a:xfrm>
          <a:prstGeom prst="rect">
            <a:avLst/>
          </a:prstGeom>
        </p:spPr>
        <p:txBody>
          <a:bodyPr vert="horz" wrap="square" lIns="0" tIns="41910" rIns="0" bIns="0" rtlCol="0"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pPr marL="12700">
              <a:spcBef>
                <a:spcPts val="330"/>
              </a:spcBef>
            </a:pPr>
            <a:r>
              <a:rPr lang="es-ES" sz="3600" b="1" kern="0" spc="-10" dirty="0" smtClean="0">
                <a:solidFill>
                  <a:schemeClr val="tx2">
                    <a:lumMod val="75000"/>
                  </a:schemeClr>
                </a:solidFill>
              </a:rPr>
              <a:t>Comenzando</a:t>
            </a:r>
            <a:br>
              <a:rPr lang="es-ES" sz="3600" b="1" kern="0" spc="-10" dirty="0" smtClean="0">
                <a:solidFill>
                  <a:schemeClr val="tx2">
                    <a:lumMod val="75000"/>
                  </a:schemeClr>
                </a:solidFill>
              </a:rPr>
            </a:br>
            <a:r>
              <a:rPr lang="es-ES" sz="2400" b="1" kern="0" spc="-5" dirty="0" smtClean="0">
                <a:solidFill>
                  <a:schemeClr val="tx2">
                    <a:lumMod val="75000"/>
                  </a:schemeClr>
                </a:solidFill>
              </a:rPr>
              <a:t>Introducción</a:t>
            </a:r>
            <a:r>
              <a:rPr lang="es-ES" sz="2400" b="1" kern="0" spc="-70" dirty="0" smtClean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es-ES" sz="2400" b="1" kern="0" spc="5" dirty="0" smtClean="0">
                <a:solidFill>
                  <a:schemeClr val="tx2">
                    <a:lumMod val="75000"/>
                  </a:schemeClr>
                </a:solidFill>
              </a:rPr>
              <a:t>al</a:t>
            </a:r>
            <a:r>
              <a:rPr lang="es-ES" sz="2400" b="1" kern="0" spc="-70" dirty="0" smtClean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es-ES" sz="2400" b="1" kern="0" dirty="0" smtClean="0">
                <a:solidFill>
                  <a:schemeClr val="tx2">
                    <a:lumMod val="75000"/>
                  </a:schemeClr>
                </a:solidFill>
              </a:rPr>
              <a:t>diseño</a:t>
            </a:r>
            <a:r>
              <a:rPr lang="es-ES" sz="2400" b="1" kern="0" spc="-70" dirty="0" smtClean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es-ES" sz="2400" b="1" kern="0" dirty="0" smtClean="0">
                <a:solidFill>
                  <a:schemeClr val="tx2">
                    <a:lumMod val="75000"/>
                  </a:schemeClr>
                </a:solidFill>
              </a:rPr>
              <a:t>de</a:t>
            </a:r>
            <a:r>
              <a:rPr lang="es-ES" sz="2400" b="1" kern="0" spc="-70" dirty="0" smtClean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es-ES" sz="2400" b="1" kern="0" dirty="0" smtClean="0">
                <a:solidFill>
                  <a:schemeClr val="tx2">
                    <a:lumMod val="75000"/>
                  </a:schemeClr>
                </a:solidFill>
              </a:rPr>
              <a:t>redes</a:t>
            </a:r>
            <a:endParaRPr lang="es-ES" sz="2400" b="1" kern="0" dirty="0">
              <a:solidFill>
                <a:schemeClr val="tx2">
                  <a:lumMod val="75000"/>
                </a:schemeClr>
              </a:solidFill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object 12"/>
          <p:cNvSpPr txBox="1">
            <a:spLocks noGrp="1"/>
          </p:cNvSpPr>
          <p:nvPr>
            <p:ph type="title"/>
          </p:nvPr>
        </p:nvSpPr>
        <p:spPr>
          <a:xfrm>
            <a:off x="613663" y="257175"/>
            <a:ext cx="3364865" cy="3606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200" spc="5" dirty="0">
                <a:solidFill>
                  <a:srgbClr val="FFFFFF"/>
                </a:solidFill>
              </a:rPr>
              <a:t>Tutorial</a:t>
            </a:r>
            <a:r>
              <a:rPr sz="2200" spc="-100" dirty="0">
                <a:solidFill>
                  <a:srgbClr val="FFFFFF"/>
                </a:solidFill>
              </a:rPr>
              <a:t> </a:t>
            </a:r>
            <a:r>
              <a:rPr sz="2200" dirty="0">
                <a:solidFill>
                  <a:srgbClr val="FFFFFF"/>
                </a:solidFill>
              </a:rPr>
              <a:t>diseño</a:t>
            </a:r>
            <a:r>
              <a:rPr sz="2200" spc="-95" dirty="0">
                <a:solidFill>
                  <a:srgbClr val="FFFFFF"/>
                </a:solidFill>
              </a:rPr>
              <a:t> </a:t>
            </a:r>
            <a:r>
              <a:rPr sz="2200" spc="-114" dirty="0">
                <a:solidFill>
                  <a:srgbClr val="FFFFFF"/>
                </a:solidFill>
              </a:rPr>
              <a:t>SIMARIS</a:t>
            </a:r>
            <a:endParaRPr sz="2200"/>
          </a:p>
        </p:txBody>
      </p:sp>
      <p:sp>
        <p:nvSpPr>
          <p:cNvPr id="13" name="object 13"/>
          <p:cNvSpPr txBox="1"/>
          <p:nvPr/>
        </p:nvSpPr>
        <p:spPr>
          <a:xfrm>
            <a:off x="3945125" y="2514600"/>
            <a:ext cx="4567555" cy="1384995"/>
          </a:xfrm>
          <a:prstGeom prst="rect">
            <a:avLst/>
          </a:prstGeom>
          <a:solidFill>
            <a:srgbClr val="F1F5F7">
              <a:alpha val="54901"/>
            </a:srgbClr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3100" dirty="0">
              <a:latin typeface="Times New Roman"/>
              <a:cs typeface="Times New Roman"/>
            </a:endParaRPr>
          </a:p>
          <a:p>
            <a:pPr marL="180975">
              <a:lnSpc>
                <a:spcPct val="100000"/>
              </a:lnSpc>
              <a:spcBef>
                <a:spcPts val="1825"/>
              </a:spcBef>
            </a:pPr>
            <a:r>
              <a:rPr sz="4400" b="1" spc="-10" dirty="0">
                <a:solidFill>
                  <a:srgbClr val="003043"/>
                </a:solidFill>
                <a:latin typeface="Tahoma"/>
                <a:cs typeface="Tahoma"/>
              </a:rPr>
              <a:t>Diseño</a:t>
            </a:r>
            <a:r>
              <a:rPr sz="4400" b="1" spc="-105" dirty="0">
                <a:solidFill>
                  <a:srgbClr val="003043"/>
                </a:solidFill>
                <a:latin typeface="Tahoma"/>
                <a:cs typeface="Tahoma"/>
              </a:rPr>
              <a:t> </a:t>
            </a:r>
            <a:r>
              <a:rPr sz="4400" b="1" dirty="0">
                <a:solidFill>
                  <a:srgbClr val="003043"/>
                </a:solidFill>
                <a:latin typeface="Tahoma"/>
                <a:cs typeface="Tahoma"/>
              </a:rPr>
              <a:t>de</a:t>
            </a:r>
            <a:r>
              <a:rPr sz="4400" b="1" spc="-100" dirty="0">
                <a:solidFill>
                  <a:srgbClr val="003043"/>
                </a:solidFill>
                <a:latin typeface="Tahoma"/>
                <a:cs typeface="Tahoma"/>
              </a:rPr>
              <a:t> </a:t>
            </a:r>
            <a:r>
              <a:rPr sz="4400" b="1" spc="15" dirty="0">
                <a:solidFill>
                  <a:srgbClr val="003043"/>
                </a:solidFill>
                <a:latin typeface="Tahoma"/>
                <a:cs typeface="Tahoma"/>
              </a:rPr>
              <a:t>red</a:t>
            </a:r>
            <a:endParaRPr sz="4400" dirty="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object 13"/>
          <p:cNvSpPr txBox="1"/>
          <p:nvPr/>
        </p:nvSpPr>
        <p:spPr>
          <a:xfrm>
            <a:off x="613663" y="257175"/>
            <a:ext cx="5949950" cy="3606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200" b="1" spc="5" dirty="0">
                <a:solidFill>
                  <a:srgbClr val="FFFFFF"/>
                </a:solidFill>
                <a:latin typeface="Tahoma"/>
                <a:cs typeface="Tahoma"/>
              </a:rPr>
              <a:t>Tutorial</a:t>
            </a:r>
            <a:r>
              <a:rPr sz="2200" b="1" spc="-7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200" b="1" spc="-10" dirty="0">
                <a:solidFill>
                  <a:srgbClr val="FFFFFF"/>
                </a:solidFill>
                <a:latin typeface="Tahoma"/>
                <a:cs typeface="Tahoma"/>
              </a:rPr>
              <a:t>Diseño</a:t>
            </a:r>
            <a:r>
              <a:rPr sz="2200" b="1" spc="-7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200" b="1" spc="-114" dirty="0">
                <a:solidFill>
                  <a:srgbClr val="FFFFFF"/>
                </a:solidFill>
                <a:latin typeface="Tahoma"/>
                <a:cs typeface="Tahoma"/>
              </a:rPr>
              <a:t>SIMARIS</a:t>
            </a:r>
            <a:r>
              <a:rPr sz="2200" b="1" spc="-7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200" b="1" spc="-305" dirty="0">
                <a:solidFill>
                  <a:srgbClr val="FFFFFF"/>
                </a:solidFill>
                <a:latin typeface="Tahoma"/>
                <a:cs typeface="Tahoma"/>
              </a:rPr>
              <a:t>–</a:t>
            </a:r>
            <a:r>
              <a:rPr sz="2200" b="1" spc="-7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200" b="1" spc="-10" dirty="0">
                <a:solidFill>
                  <a:srgbClr val="FFFFFF"/>
                </a:solidFill>
                <a:latin typeface="Tahoma"/>
                <a:cs typeface="Tahoma"/>
              </a:rPr>
              <a:t>Diseño</a:t>
            </a:r>
            <a:r>
              <a:rPr sz="2200" b="1" spc="-7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200" b="1" dirty="0">
                <a:solidFill>
                  <a:srgbClr val="FFFFFF"/>
                </a:solidFill>
                <a:latin typeface="Tahoma"/>
                <a:cs typeface="Tahoma"/>
              </a:rPr>
              <a:t>de</a:t>
            </a:r>
            <a:r>
              <a:rPr sz="2200" b="1" spc="-7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200" b="1" spc="-40" dirty="0">
                <a:solidFill>
                  <a:srgbClr val="FFFFFF"/>
                </a:solidFill>
                <a:latin typeface="Tahoma"/>
                <a:cs typeface="Tahoma"/>
              </a:rPr>
              <a:t>Redes</a:t>
            </a:r>
            <a:endParaRPr sz="2200">
              <a:latin typeface="Tahoma"/>
              <a:cs typeface="Tahoma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2776282" y="914400"/>
            <a:ext cx="6520118" cy="1001556"/>
          </a:xfrm>
          <a:prstGeom prst="rect">
            <a:avLst/>
          </a:prstGeom>
          <a:solidFill>
            <a:srgbClr val="F1F5F7">
              <a:alpha val="54901"/>
            </a:srgbClr>
          </a:solidFill>
        </p:spPr>
        <p:txBody>
          <a:bodyPr vert="horz" wrap="square" lIns="0" tIns="127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"/>
              </a:spcBef>
            </a:pPr>
            <a:endParaRPr sz="3300" dirty="0">
              <a:latin typeface="Times New Roman"/>
              <a:cs typeface="Times New Roman"/>
            </a:endParaRPr>
          </a:p>
          <a:p>
            <a:pPr marL="180975">
              <a:lnSpc>
                <a:spcPct val="100000"/>
              </a:lnSpc>
            </a:pPr>
            <a:r>
              <a:rPr sz="3200" b="1" dirty="0">
                <a:solidFill>
                  <a:srgbClr val="003043"/>
                </a:solidFill>
                <a:latin typeface="Tahoma"/>
                <a:cs typeface="Tahoma"/>
              </a:rPr>
              <a:t>Como</a:t>
            </a:r>
            <a:r>
              <a:rPr sz="3200" b="1" spc="-114" dirty="0">
                <a:solidFill>
                  <a:srgbClr val="003043"/>
                </a:solidFill>
                <a:latin typeface="Tahoma"/>
                <a:cs typeface="Tahoma"/>
              </a:rPr>
              <a:t> </a:t>
            </a:r>
            <a:r>
              <a:rPr sz="3200" b="1" spc="10" dirty="0" err="1" smtClean="0">
                <a:solidFill>
                  <a:srgbClr val="003043"/>
                </a:solidFill>
                <a:latin typeface="Tahoma"/>
                <a:cs typeface="Tahoma"/>
              </a:rPr>
              <a:t>crear</a:t>
            </a:r>
            <a:r>
              <a:rPr lang="es-ES" sz="3200" b="1" spc="10" dirty="0" smtClean="0">
                <a:solidFill>
                  <a:srgbClr val="003043"/>
                </a:solidFill>
                <a:latin typeface="Tahoma"/>
                <a:cs typeface="Tahoma"/>
              </a:rPr>
              <a:t> </a:t>
            </a:r>
            <a:r>
              <a:rPr sz="3200" b="1" spc="10" dirty="0" err="1" smtClean="0">
                <a:solidFill>
                  <a:srgbClr val="003043"/>
                </a:solidFill>
                <a:latin typeface="Tahoma"/>
                <a:cs typeface="Tahoma"/>
              </a:rPr>
              <a:t>elementos</a:t>
            </a:r>
            <a:r>
              <a:rPr sz="3200" b="1" spc="-105" dirty="0" smtClean="0">
                <a:solidFill>
                  <a:srgbClr val="003043"/>
                </a:solidFill>
                <a:latin typeface="Tahoma"/>
                <a:cs typeface="Tahoma"/>
              </a:rPr>
              <a:t> </a:t>
            </a:r>
            <a:r>
              <a:rPr sz="3200" b="1" dirty="0">
                <a:solidFill>
                  <a:srgbClr val="003043"/>
                </a:solidFill>
                <a:latin typeface="Tahoma"/>
                <a:cs typeface="Tahoma"/>
              </a:rPr>
              <a:t>de</a:t>
            </a:r>
            <a:r>
              <a:rPr sz="3200" b="1" spc="-105" dirty="0">
                <a:solidFill>
                  <a:srgbClr val="003043"/>
                </a:solidFill>
                <a:latin typeface="Tahoma"/>
                <a:cs typeface="Tahoma"/>
              </a:rPr>
              <a:t> </a:t>
            </a:r>
            <a:r>
              <a:rPr sz="3200" b="1" spc="15" dirty="0">
                <a:solidFill>
                  <a:srgbClr val="003043"/>
                </a:solidFill>
                <a:latin typeface="Tahoma"/>
                <a:cs typeface="Tahoma"/>
              </a:rPr>
              <a:t>red</a:t>
            </a:r>
            <a:endParaRPr sz="3200" dirty="0">
              <a:latin typeface="Tahoma"/>
              <a:cs typeface="Tahoma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2776282" y="2242772"/>
            <a:ext cx="8425118" cy="426270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2800" b="1" dirty="0">
                <a:solidFill>
                  <a:srgbClr val="003043"/>
                </a:solidFill>
                <a:latin typeface="Tahoma"/>
                <a:cs typeface="Tahoma"/>
              </a:rPr>
              <a:t>Cómo</a:t>
            </a:r>
            <a:r>
              <a:rPr sz="2800" b="1" spc="-50" dirty="0">
                <a:solidFill>
                  <a:srgbClr val="003043"/>
                </a:solidFill>
                <a:latin typeface="Tahoma"/>
                <a:cs typeface="Tahoma"/>
              </a:rPr>
              <a:t> </a:t>
            </a:r>
            <a:r>
              <a:rPr sz="2800" b="1" spc="5" dirty="0">
                <a:solidFill>
                  <a:srgbClr val="003043"/>
                </a:solidFill>
                <a:latin typeface="Tahoma"/>
                <a:cs typeface="Tahoma"/>
              </a:rPr>
              <a:t>crear</a:t>
            </a:r>
            <a:r>
              <a:rPr sz="2800" b="1" spc="-45" dirty="0">
                <a:solidFill>
                  <a:srgbClr val="003043"/>
                </a:solidFill>
                <a:latin typeface="Tahoma"/>
                <a:cs typeface="Tahoma"/>
              </a:rPr>
              <a:t> </a:t>
            </a:r>
            <a:r>
              <a:rPr sz="2800" b="1" dirty="0">
                <a:solidFill>
                  <a:srgbClr val="003043"/>
                </a:solidFill>
                <a:latin typeface="Tahoma"/>
                <a:cs typeface="Tahoma"/>
              </a:rPr>
              <a:t>elementos</a:t>
            </a:r>
            <a:r>
              <a:rPr sz="2800" b="1" spc="-45" dirty="0">
                <a:solidFill>
                  <a:srgbClr val="003043"/>
                </a:solidFill>
                <a:latin typeface="Tahoma"/>
                <a:cs typeface="Tahoma"/>
              </a:rPr>
              <a:t> </a:t>
            </a:r>
            <a:r>
              <a:rPr sz="2800" b="1" dirty="0">
                <a:solidFill>
                  <a:srgbClr val="003043"/>
                </a:solidFill>
                <a:latin typeface="Tahoma"/>
                <a:cs typeface="Tahoma"/>
              </a:rPr>
              <a:t>de</a:t>
            </a:r>
            <a:r>
              <a:rPr sz="2800" b="1" spc="-45" dirty="0">
                <a:solidFill>
                  <a:srgbClr val="003043"/>
                </a:solidFill>
                <a:latin typeface="Tahoma"/>
                <a:cs typeface="Tahoma"/>
              </a:rPr>
              <a:t> </a:t>
            </a:r>
            <a:r>
              <a:rPr sz="2800" b="1" spc="5" dirty="0" smtClean="0">
                <a:solidFill>
                  <a:srgbClr val="003043"/>
                </a:solidFill>
                <a:latin typeface="Tahoma"/>
                <a:cs typeface="Tahoma"/>
              </a:rPr>
              <a:t>red</a:t>
            </a:r>
            <a:endParaRPr lang="es-ES" sz="2800" b="1" spc="5" dirty="0" smtClean="0">
              <a:solidFill>
                <a:srgbClr val="003043"/>
              </a:solidFill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100"/>
              </a:spcBef>
            </a:pPr>
            <a:endParaRPr sz="2800" dirty="0">
              <a:latin typeface="Tahoma"/>
              <a:cs typeface="Tahoma"/>
            </a:endParaRPr>
          </a:p>
          <a:p>
            <a:pPr marL="64769" indent="-64135">
              <a:lnSpc>
                <a:spcPct val="100000"/>
              </a:lnSpc>
              <a:spcBef>
                <a:spcPts val="550"/>
              </a:spcBef>
              <a:buChar char="&gt;"/>
              <a:tabLst>
                <a:tab pos="65405" algn="l"/>
              </a:tabLst>
            </a:pPr>
            <a:r>
              <a:rPr sz="2800" b="1" dirty="0">
                <a:solidFill>
                  <a:srgbClr val="003043"/>
                </a:solidFill>
                <a:latin typeface="Tahoma"/>
                <a:cs typeface="Tahoma"/>
              </a:rPr>
              <a:t>Alimentación</a:t>
            </a:r>
            <a:r>
              <a:rPr sz="2800" b="1" spc="-35" dirty="0">
                <a:solidFill>
                  <a:srgbClr val="003043"/>
                </a:solidFill>
                <a:latin typeface="Tahoma"/>
                <a:cs typeface="Tahoma"/>
              </a:rPr>
              <a:t> </a:t>
            </a:r>
            <a:r>
              <a:rPr sz="2800" b="1" dirty="0">
                <a:solidFill>
                  <a:srgbClr val="003043"/>
                </a:solidFill>
                <a:latin typeface="Tahoma"/>
                <a:cs typeface="Tahoma"/>
              </a:rPr>
              <a:t>del</a:t>
            </a:r>
            <a:r>
              <a:rPr sz="2800" b="1" spc="-30" dirty="0">
                <a:solidFill>
                  <a:srgbClr val="003043"/>
                </a:solidFill>
                <a:latin typeface="Tahoma"/>
                <a:cs typeface="Tahoma"/>
              </a:rPr>
              <a:t> </a:t>
            </a:r>
            <a:r>
              <a:rPr sz="2800" b="1" dirty="0">
                <a:solidFill>
                  <a:srgbClr val="003043"/>
                </a:solidFill>
                <a:latin typeface="Tahoma"/>
                <a:cs typeface="Tahoma"/>
              </a:rPr>
              <a:t>sistema</a:t>
            </a:r>
            <a:endParaRPr sz="2800" dirty="0">
              <a:latin typeface="Tahoma"/>
              <a:cs typeface="Tahoma"/>
            </a:endParaRPr>
          </a:p>
          <a:p>
            <a:pPr marL="78740" indent="-79375">
              <a:lnSpc>
                <a:spcPct val="100000"/>
              </a:lnSpc>
              <a:spcBef>
                <a:spcPts val="425"/>
              </a:spcBef>
              <a:buChar char="&gt;"/>
              <a:tabLst>
                <a:tab pos="79375" algn="l"/>
              </a:tabLst>
            </a:pPr>
            <a:r>
              <a:rPr sz="2800" b="1" spc="-5" dirty="0">
                <a:solidFill>
                  <a:srgbClr val="003043"/>
                </a:solidFill>
                <a:latin typeface="Tahoma"/>
                <a:cs typeface="Tahoma"/>
              </a:rPr>
              <a:t>Tablero</a:t>
            </a:r>
            <a:r>
              <a:rPr sz="2800" b="1" spc="-35" dirty="0">
                <a:solidFill>
                  <a:srgbClr val="003043"/>
                </a:solidFill>
                <a:latin typeface="Tahoma"/>
                <a:cs typeface="Tahoma"/>
              </a:rPr>
              <a:t> </a:t>
            </a:r>
            <a:r>
              <a:rPr sz="2800" b="1" dirty="0">
                <a:solidFill>
                  <a:srgbClr val="003043"/>
                </a:solidFill>
                <a:latin typeface="Tahoma"/>
                <a:cs typeface="Tahoma"/>
              </a:rPr>
              <a:t>de</a:t>
            </a:r>
            <a:r>
              <a:rPr sz="2800" b="1" spc="-30" dirty="0">
                <a:solidFill>
                  <a:srgbClr val="003043"/>
                </a:solidFill>
                <a:latin typeface="Tahoma"/>
                <a:cs typeface="Tahoma"/>
              </a:rPr>
              <a:t> </a:t>
            </a:r>
            <a:r>
              <a:rPr sz="2800" b="1" dirty="0">
                <a:solidFill>
                  <a:srgbClr val="003043"/>
                </a:solidFill>
                <a:latin typeface="Tahoma"/>
                <a:cs typeface="Tahoma"/>
              </a:rPr>
              <a:t>distribución</a:t>
            </a:r>
            <a:endParaRPr sz="2800" dirty="0">
              <a:latin typeface="Tahoma"/>
              <a:cs typeface="Tahoma"/>
            </a:endParaRPr>
          </a:p>
          <a:p>
            <a:pPr marL="89535" indent="-90170">
              <a:lnSpc>
                <a:spcPct val="100000"/>
              </a:lnSpc>
              <a:spcBef>
                <a:spcPts val="295"/>
              </a:spcBef>
              <a:buChar char="&gt;"/>
              <a:tabLst>
                <a:tab pos="90170" algn="l"/>
              </a:tabLst>
            </a:pPr>
            <a:r>
              <a:rPr sz="2800" b="1" spc="-5" dirty="0">
                <a:solidFill>
                  <a:srgbClr val="003043"/>
                </a:solidFill>
                <a:latin typeface="Tahoma"/>
                <a:cs typeface="Tahoma"/>
              </a:rPr>
              <a:t>Cargas</a:t>
            </a:r>
            <a:endParaRPr sz="2800" dirty="0">
              <a:latin typeface="Tahoma"/>
              <a:cs typeface="Tahoma"/>
            </a:endParaRPr>
          </a:p>
          <a:p>
            <a:pPr marL="101600" indent="-100965">
              <a:lnSpc>
                <a:spcPct val="100000"/>
              </a:lnSpc>
              <a:spcBef>
                <a:spcPts val="120"/>
              </a:spcBef>
              <a:buChar char="&gt;"/>
              <a:tabLst>
                <a:tab pos="102235" algn="l"/>
              </a:tabLst>
            </a:pPr>
            <a:r>
              <a:rPr sz="2800" b="1" spc="-20" dirty="0">
                <a:solidFill>
                  <a:srgbClr val="003043"/>
                </a:solidFill>
                <a:latin typeface="Tahoma"/>
                <a:cs typeface="Tahoma"/>
              </a:rPr>
              <a:t>Redes</a:t>
            </a:r>
            <a:r>
              <a:rPr sz="2800" b="1" spc="-35" dirty="0">
                <a:solidFill>
                  <a:srgbClr val="003043"/>
                </a:solidFill>
                <a:latin typeface="Tahoma"/>
                <a:cs typeface="Tahoma"/>
              </a:rPr>
              <a:t> </a:t>
            </a:r>
            <a:r>
              <a:rPr sz="2800" b="1" dirty="0">
                <a:solidFill>
                  <a:srgbClr val="003043"/>
                </a:solidFill>
                <a:latin typeface="Tahoma"/>
                <a:cs typeface="Tahoma"/>
              </a:rPr>
              <a:t>separadas</a:t>
            </a:r>
            <a:endParaRPr sz="2800" dirty="0">
              <a:latin typeface="Tahoma"/>
              <a:cs typeface="Tahoma"/>
            </a:endParaRPr>
          </a:p>
          <a:p>
            <a:pPr marL="89535" indent="-90170">
              <a:lnSpc>
                <a:spcPct val="100000"/>
              </a:lnSpc>
              <a:spcBef>
                <a:spcPts val="250"/>
              </a:spcBef>
              <a:buChar char="&gt;"/>
              <a:tabLst>
                <a:tab pos="90170" algn="l"/>
              </a:tabLst>
            </a:pPr>
            <a:r>
              <a:rPr sz="2800" b="1" spc="-10" dirty="0">
                <a:solidFill>
                  <a:srgbClr val="003043"/>
                </a:solidFill>
                <a:latin typeface="Tahoma"/>
                <a:cs typeface="Tahoma"/>
              </a:rPr>
              <a:t>Sistemas</a:t>
            </a:r>
            <a:r>
              <a:rPr sz="2800" b="1" spc="-45" dirty="0">
                <a:solidFill>
                  <a:srgbClr val="003043"/>
                </a:solidFill>
                <a:latin typeface="Tahoma"/>
                <a:cs typeface="Tahoma"/>
              </a:rPr>
              <a:t> </a:t>
            </a:r>
            <a:r>
              <a:rPr sz="2800" b="1" dirty="0">
                <a:solidFill>
                  <a:srgbClr val="003043"/>
                </a:solidFill>
                <a:latin typeface="Tahoma"/>
                <a:cs typeface="Tahoma"/>
              </a:rPr>
              <a:t>de</a:t>
            </a:r>
            <a:r>
              <a:rPr sz="2800" b="1" spc="-45" dirty="0">
                <a:solidFill>
                  <a:srgbClr val="003043"/>
                </a:solidFill>
                <a:latin typeface="Tahoma"/>
                <a:cs typeface="Tahoma"/>
              </a:rPr>
              <a:t> </a:t>
            </a:r>
            <a:r>
              <a:rPr sz="2800" b="1" spc="5" dirty="0">
                <a:solidFill>
                  <a:srgbClr val="003043"/>
                </a:solidFill>
                <a:latin typeface="Tahoma"/>
                <a:cs typeface="Tahoma"/>
              </a:rPr>
              <a:t>barras</a:t>
            </a:r>
            <a:r>
              <a:rPr sz="2800" b="1" spc="-40" dirty="0">
                <a:solidFill>
                  <a:srgbClr val="003043"/>
                </a:solidFill>
                <a:latin typeface="Tahoma"/>
                <a:cs typeface="Tahoma"/>
              </a:rPr>
              <a:t> </a:t>
            </a:r>
            <a:r>
              <a:rPr sz="2800" b="1" spc="-10" dirty="0">
                <a:solidFill>
                  <a:srgbClr val="003043"/>
                </a:solidFill>
                <a:latin typeface="Tahoma"/>
                <a:cs typeface="Tahoma"/>
              </a:rPr>
              <a:t>y</a:t>
            </a:r>
            <a:r>
              <a:rPr sz="2800" b="1" spc="-45" dirty="0">
                <a:solidFill>
                  <a:srgbClr val="003043"/>
                </a:solidFill>
                <a:latin typeface="Tahoma"/>
                <a:cs typeface="Tahoma"/>
              </a:rPr>
              <a:t> </a:t>
            </a:r>
            <a:r>
              <a:rPr lang="es-ES" sz="2800" b="1" dirty="0" err="1" smtClean="0">
                <a:solidFill>
                  <a:srgbClr val="003043"/>
                </a:solidFill>
                <a:latin typeface="Tahoma"/>
                <a:cs typeface="Tahoma"/>
              </a:rPr>
              <a:t>Loads</a:t>
            </a:r>
            <a:endParaRPr lang="es-ES" sz="2800" b="1" dirty="0" smtClean="0">
              <a:solidFill>
                <a:srgbClr val="003043"/>
              </a:solidFill>
              <a:latin typeface="Tahoma"/>
              <a:cs typeface="Tahoma"/>
            </a:endParaRPr>
          </a:p>
          <a:p>
            <a:pPr marL="89535" indent="-90170">
              <a:lnSpc>
                <a:spcPct val="100000"/>
              </a:lnSpc>
              <a:spcBef>
                <a:spcPts val="250"/>
              </a:spcBef>
              <a:buChar char="&gt;"/>
              <a:tabLst>
                <a:tab pos="90170" algn="l"/>
              </a:tabLst>
            </a:pPr>
            <a:endParaRPr lang="es-ES" sz="2800" dirty="0" smtClean="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810"/>
              </a:spcBef>
            </a:pPr>
            <a:r>
              <a:rPr sz="2800" b="1" spc="-5" dirty="0" err="1" smtClean="0">
                <a:solidFill>
                  <a:srgbClr val="003043"/>
                </a:solidFill>
                <a:latin typeface="Tahoma"/>
                <a:cs typeface="Tahoma"/>
              </a:rPr>
              <a:t>Trabajando</a:t>
            </a:r>
            <a:r>
              <a:rPr sz="2800" b="1" spc="-40" dirty="0" smtClean="0">
                <a:solidFill>
                  <a:srgbClr val="003043"/>
                </a:solidFill>
                <a:latin typeface="Tahoma"/>
                <a:cs typeface="Tahoma"/>
              </a:rPr>
              <a:t> </a:t>
            </a:r>
            <a:r>
              <a:rPr sz="2800" b="1" spc="5" dirty="0">
                <a:solidFill>
                  <a:srgbClr val="003043"/>
                </a:solidFill>
                <a:latin typeface="Tahoma"/>
                <a:cs typeface="Tahoma"/>
              </a:rPr>
              <a:t>en</a:t>
            </a:r>
            <a:r>
              <a:rPr sz="2800" b="1" spc="-40" dirty="0">
                <a:solidFill>
                  <a:srgbClr val="003043"/>
                </a:solidFill>
                <a:latin typeface="Tahoma"/>
                <a:cs typeface="Tahoma"/>
              </a:rPr>
              <a:t> </a:t>
            </a:r>
            <a:r>
              <a:rPr sz="2800" b="1" dirty="0">
                <a:solidFill>
                  <a:srgbClr val="003043"/>
                </a:solidFill>
                <a:latin typeface="Tahoma"/>
                <a:cs typeface="Tahoma"/>
              </a:rPr>
              <a:t>el</a:t>
            </a:r>
            <a:r>
              <a:rPr sz="2800" b="1" spc="-35" dirty="0">
                <a:solidFill>
                  <a:srgbClr val="003043"/>
                </a:solidFill>
                <a:latin typeface="Tahoma"/>
                <a:cs typeface="Tahoma"/>
              </a:rPr>
              <a:t> </a:t>
            </a:r>
            <a:r>
              <a:rPr sz="2800" b="1" spc="5" dirty="0">
                <a:solidFill>
                  <a:srgbClr val="003043"/>
                </a:solidFill>
                <a:latin typeface="Tahoma"/>
                <a:cs typeface="Tahoma"/>
              </a:rPr>
              <a:t>diagrama</a:t>
            </a:r>
            <a:r>
              <a:rPr sz="2800" b="1" spc="-40" dirty="0">
                <a:solidFill>
                  <a:srgbClr val="003043"/>
                </a:solidFill>
                <a:latin typeface="Tahoma"/>
                <a:cs typeface="Tahoma"/>
              </a:rPr>
              <a:t> </a:t>
            </a:r>
            <a:r>
              <a:rPr sz="2800" b="1" dirty="0">
                <a:solidFill>
                  <a:srgbClr val="003043"/>
                </a:solidFill>
                <a:latin typeface="Tahoma"/>
                <a:cs typeface="Tahoma"/>
              </a:rPr>
              <a:t>de</a:t>
            </a:r>
            <a:r>
              <a:rPr sz="2800" b="1" spc="-35" dirty="0">
                <a:solidFill>
                  <a:srgbClr val="003043"/>
                </a:solidFill>
                <a:latin typeface="Tahoma"/>
                <a:cs typeface="Tahoma"/>
              </a:rPr>
              <a:t> </a:t>
            </a:r>
            <a:r>
              <a:rPr sz="2800" b="1" spc="5" dirty="0">
                <a:solidFill>
                  <a:srgbClr val="003043"/>
                </a:solidFill>
                <a:latin typeface="Tahoma"/>
                <a:cs typeface="Tahoma"/>
              </a:rPr>
              <a:t>red</a:t>
            </a:r>
            <a:endParaRPr sz="2800" dirty="0">
              <a:latin typeface="Tahoma"/>
              <a:cs typeface="Tahom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457200" y="2381344"/>
            <a:ext cx="4495800" cy="2971800"/>
            <a:chOff x="1556003" y="2164079"/>
            <a:chExt cx="3643629" cy="216725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588771" y="2196852"/>
              <a:ext cx="3610352" cy="2134329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1570481" y="2178557"/>
              <a:ext cx="614680" cy="250190"/>
            </a:xfrm>
            <a:custGeom>
              <a:avLst/>
              <a:gdLst/>
              <a:ahLst/>
              <a:cxnLst/>
              <a:rect l="l" t="t" r="r" b="b"/>
              <a:pathLst>
                <a:path w="614680" h="250189">
                  <a:moveTo>
                    <a:pt x="0" y="249936"/>
                  </a:moveTo>
                  <a:lnTo>
                    <a:pt x="614171" y="249936"/>
                  </a:lnTo>
                  <a:lnTo>
                    <a:pt x="614171" y="0"/>
                  </a:lnTo>
                  <a:lnTo>
                    <a:pt x="0" y="0"/>
                  </a:lnTo>
                  <a:lnTo>
                    <a:pt x="0" y="249936"/>
                  </a:lnTo>
                  <a:close/>
                </a:path>
              </a:pathLst>
            </a:custGeom>
            <a:ln w="28955">
              <a:solidFill>
                <a:srgbClr val="FFB8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613663" y="230758"/>
            <a:ext cx="5025137" cy="964367"/>
          </a:xfrm>
          <a:prstGeom prst="rect">
            <a:avLst/>
          </a:prstGeom>
        </p:spPr>
        <p:txBody>
          <a:bodyPr vert="horz" wrap="square" lIns="0" tIns="279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20"/>
              </a:spcBef>
            </a:pPr>
            <a:r>
              <a:rPr sz="3600" spc="-5" dirty="0"/>
              <a:t>Diseño</a:t>
            </a:r>
            <a:r>
              <a:rPr sz="3600" spc="-90" dirty="0"/>
              <a:t> </a:t>
            </a:r>
            <a:r>
              <a:rPr sz="3600" dirty="0"/>
              <a:t>de</a:t>
            </a:r>
            <a:r>
              <a:rPr sz="3600" spc="-85" dirty="0"/>
              <a:t> </a:t>
            </a:r>
            <a:r>
              <a:rPr sz="3600" spc="10" dirty="0"/>
              <a:t>red</a:t>
            </a:r>
          </a:p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2400" dirty="0"/>
              <a:t>Cómo</a:t>
            </a:r>
            <a:r>
              <a:rPr sz="2400" spc="-75" dirty="0"/>
              <a:t> </a:t>
            </a:r>
            <a:r>
              <a:rPr sz="2400" spc="10" dirty="0"/>
              <a:t>crear</a:t>
            </a:r>
            <a:r>
              <a:rPr sz="2400" spc="-75" dirty="0"/>
              <a:t> </a:t>
            </a:r>
            <a:r>
              <a:rPr sz="2400" spc="5" dirty="0"/>
              <a:t>elementos</a:t>
            </a:r>
            <a:r>
              <a:rPr sz="2400" spc="-75" dirty="0"/>
              <a:t> </a:t>
            </a:r>
            <a:r>
              <a:rPr sz="2400" dirty="0"/>
              <a:t>de</a:t>
            </a:r>
            <a:r>
              <a:rPr sz="2400" spc="-75" dirty="0"/>
              <a:t> </a:t>
            </a:r>
            <a:r>
              <a:rPr sz="2400" spc="10" dirty="0"/>
              <a:t>red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5029200" y="1447800"/>
            <a:ext cx="6825641" cy="483888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23700"/>
              </a:lnSpc>
              <a:spcBef>
                <a:spcPts val="100"/>
              </a:spcBef>
            </a:pPr>
            <a:r>
              <a:rPr sz="2400" b="1" spc="-10" dirty="0">
                <a:solidFill>
                  <a:srgbClr val="003043"/>
                </a:solidFill>
                <a:latin typeface="Lucida Sans Unicode"/>
                <a:cs typeface="Lucida Sans Unicode"/>
              </a:rPr>
              <a:t>Esta</a:t>
            </a:r>
            <a:r>
              <a:rPr sz="2400" b="1" spc="-9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es</a:t>
            </a:r>
            <a:r>
              <a:rPr sz="2400" b="1" spc="-9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dirty="0">
                <a:solidFill>
                  <a:srgbClr val="003043"/>
                </a:solidFill>
                <a:latin typeface="Lucida Sans Unicode"/>
                <a:cs typeface="Lucida Sans Unicode"/>
              </a:rPr>
              <a:t>una</a:t>
            </a:r>
            <a:r>
              <a:rPr sz="2400" b="1" spc="-9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5" dirty="0">
                <a:solidFill>
                  <a:srgbClr val="003043"/>
                </a:solidFill>
                <a:latin typeface="Lucida Sans Unicode"/>
                <a:cs typeface="Lucida Sans Unicode"/>
              </a:rPr>
              <a:t>manera</a:t>
            </a:r>
            <a:r>
              <a:rPr sz="2400" b="1" spc="-9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45" dirty="0">
                <a:solidFill>
                  <a:srgbClr val="003043"/>
                </a:solidFill>
                <a:latin typeface="Lucida Sans Unicode"/>
                <a:cs typeface="Lucida Sans Unicode"/>
              </a:rPr>
              <a:t>fácil,</a:t>
            </a:r>
            <a:r>
              <a:rPr sz="2400" b="1" spc="-9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15" dirty="0">
                <a:solidFill>
                  <a:srgbClr val="003043"/>
                </a:solidFill>
                <a:latin typeface="Lucida Sans Unicode"/>
                <a:cs typeface="Lucida Sans Unicode"/>
              </a:rPr>
              <a:t>rápida</a:t>
            </a:r>
            <a:r>
              <a:rPr sz="2400" b="1" spc="-9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y</a:t>
            </a:r>
            <a:r>
              <a:rPr sz="2400" b="1" spc="-9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10" dirty="0">
                <a:solidFill>
                  <a:srgbClr val="003043"/>
                </a:solidFill>
                <a:latin typeface="Lucida Sans Unicode"/>
                <a:cs typeface="Lucida Sans Unicode"/>
              </a:rPr>
              <a:t>segura</a:t>
            </a:r>
            <a:r>
              <a:rPr sz="2400" b="1" spc="-9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10" dirty="0">
                <a:solidFill>
                  <a:srgbClr val="003043"/>
                </a:solidFill>
                <a:latin typeface="Lucida Sans Unicode"/>
                <a:cs typeface="Lucida Sans Unicode"/>
              </a:rPr>
              <a:t>de</a:t>
            </a:r>
            <a:r>
              <a:rPr sz="2400" b="1" spc="-9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25" dirty="0" err="1" smtClean="0">
                <a:solidFill>
                  <a:srgbClr val="003043"/>
                </a:solidFill>
                <a:latin typeface="Lucida Sans Unicode"/>
                <a:cs typeface="Lucida Sans Unicode"/>
              </a:rPr>
              <a:t>construir</a:t>
            </a:r>
            <a:r>
              <a:rPr lang="es-ES" sz="2400" b="1" spc="-25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30" dirty="0" err="1" smtClean="0">
                <a:solidFill>
                  <a:srgbClr val="003043"/>
                </a:solidFill>
                <a:latin typeface="Lucida Sans Unicode"/>
                <a:cs typeface="Lucida Sans Unicode"/>
              </a:rPr>
              <a:t>su</a:t>
            </a:r>
            <a:r>
              <a:rPr sz="2400" b="1" spc="-100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25" dirty="0">
                <a:solidFill>
                  <a:srgbClr val="003043"/>
                </a:solidFill>
                <a:latin typeface="Lucida Sans Unicode"/>
                <a:cs typeface="Lucida Sans Unicode"/>
              </a:rPr>
              <a:t>red</a:t>
            </a:r>
            <a:r>
              <a:rPr sz="2400" b="1" spc="-25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:</a:t>
            </a:r>
            <a:endParaRPr lang="es-ES" sz="2400" b="1" spc="-25" dirty="0" smtClean="0">
              <a:solidFill>
                <a:srgbClr val="003043"/>
              </a:solidFill>
              <a:latin typeface="Lucida Sans Unicode"/>
              <a:cs typeface="Lucida Sans Unicode"/>
            </a:endParaRPr>
          </a:p>
          <a:p>
            <a:pPr marL="12700" marR="5080" algn="just">
              <a:lnSpc>
                <a:spcPct val="123700"/>
              </a:lnSpc>
              <a:spcBef>
                <a:spcPts val="100"/>
              </a:spcBef>
            </a:pPr>
            <a:endParaRPr sz="2400" b="1" dirty="0">
              <a:latin typeface="Lucida Sans Unicode"/>
              <a:cs typeface="Lucida Sans Unicode"/>
            </a:endParaRPr>
          </a:p>
          <a:p>
            <a:pPr marL="192405" marR="140335" indent="-178435" algn="just">
              <a:lnSpc>
                <a:spcPts val="2380"/>
              </a:lnSpc>
              <a:spcBef>
                <a:spcPts val="155"/>
              </a:spcBef>
              <a:buClr>
                <a:srgbClr val="869AAA"/>
              </a:buClr>
              <a:buSzPct val="120000"/>
              <a:buChar char="•"/>
              <a:tabLst>
                <a:tab pos="193040" algn="l"/>
              </a:tabLst>
            </a:pPr>
            <a:r>
              <a:rPr sz="2400" b="1" spc="25" dirty="0">
                <a:solidFill>
                  <a:srgbClr val="003043"/>
                </a:solidFill>
                <a:latin typeface="Lucida Sans Unicode"/>
                <a:cs typeface="Lucida Sans Unicode"/>
              </a:rPr>
              <a:t>Para </a:t>
            </a:r>
            <a:r>
              <a:rPr sz="2400" b="1" spc="-15" dirty="0">
                <a:solidFill>
                  <a:srgbClr val="003043"/>
                </a:solidFill>
                <a:latin typeface="Lucida Sans Unicode"/>
                <a:cs typeface="Lucida Sans Unicode"/>
              </a:rPr>
              <a:t>insertar </a:t>
            </a:r>
            <a:r>
              <a:rPr sz="2400" b="1" spc="-5" dirty="0">
                <a:solidFill>
                  <a:srgbClr val="003043"/>
                </a:solidFill>
                <a:latin typeface="Lucida Sans Unicode"/>
                <a:cs typeface="Lucida Sans Unicode"/>
              </a:rPr>
              <a:t>un </a:t>
            </a:r>
            <a:r>
              <a:rPr sz="2400" b="1" spc="-10" dirty="0">
                <a:solidFill>
                  <a:srgbClr val="003043"/>
                </a:solidFill>
                <a:latin typeface="Lucida Sans Unicode"/>
                <a:cs typeface="Lucida Sans Unicode"/>
              </a:rPr>
              <a:t>elemento </a:t>
            </a:r>
            <a:r>
              <a:rPr sz="2400" b="1" dirty="0">
                <a:solidFill>
                  <a:srgbClr val="003043"/>
                </a:solidFill>
                <a:latin typeface="Lucida Sans Unicode"/>
                <a:cs typeface="Lucida Sans Unicode"/>
              </a:rPr>
              <a:t>en </a:t>
            </a:r>
            <a:r>
              <a:rPr sz="2400" b="1"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el </a:t>
            </a:r>
            <a:r>
              <a:rPr sz="2400" b="1" spc="-40" dirty="0">
                <a:solidFill>
                  <a:srgbClr val="003043"/>
                </a:solidFill>
                <a:latin typeface="Lucida Sans Unicode"/>
                <a:cs typeface="Lucida Sans Unicode"/>
              </a:rPr>
              <a:t>dibujo, </a:t>
            </a:r>
            <a:r>
              <a:rPr sz="2400" b="1" spc="-25" dirty="0" err="1">
                <a:solidFill>
                  <a:srgbClr val="003043"/>
                </a:solidFill>
                <a:latin typeface="Lucida Sans Unicode"/>
                <a:cs typeface="Lucida Sans Unicode"/>
              </a:rPr>
              <a:t>habilite</a:t>
            </a:r>
            <a:r>
              <a:rPr sz="2400" b="1" spc="-2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20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el</a:t>
            </a:r>
            <a:r>
              <a:rPr lang="es-ES" sz="2400" b="1" spc="-20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30" dirty="0" err="1" smtClean="0">
                <a:solidFill>
                  <a:srgbClr val="003043"/>
                </a:solidFill>
                <a:latin typeface="Lucida Sans Unicode"/>
                <a:cs typeface="Lucida Sans Unicode"/>
              </a:rPr>
              <a:t>icono</a:t>
            </a:r>
            <a:r>
              <a:rPr sz="2400" b="1" spc="-90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10" dirty="0">
                <a:solidFill>
                  <a:srgbClr val="003043"/>
                </a:solidFill>
                <a:latin typeface="Lucida Sans Unicode"/>
                <a:cs typeface="Lucida Sans Unicode"/>
              </a:rPr>
              <a:t>deseado</a:t>
            </a:r>
            <a:r>
              <a:rPr sz="2400" b="1" spc="-8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dirty="0" err="1">
                <a:solidFill>
                  <a:srgbClr val="003043"/>
                </a:solidFill>
                <a:latin typeface="Lucida Sans Unicode"/>
                <a:cs typeface="Lucida Sans Unicode"/>
              </a:rPr>
              <a:t>en</a:t>
            </a:r>
            <a:r>
              <a:rPr sz="2400" b="1" spc="-8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5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el</a:t>
            </a:r>
            <a:r>
              <a:rPr lang="es-ES" sz="2400" b="1" spc="-5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lang="es-ES" sz="2400" b="1" spc="-5" dirty="0" smtClean="0">
                <a:solidFill>
                  <a:srgbClr val="EB780A"/>
                </a:solidFill>
                <a:latin typeface="Tahoma"/>
                <a:cs typeface="Tahoma"/>
              </a:rPr>
              <a:t>Library </a:t>
            </a:r>
            <a:r>
              <a:rPr sz="2400" b="1" spc="-5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a</a:t>
            </a:r>
            <a:r>
              <a:rPr sz="2400" b="1" spc="-85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la</a:t>
            </a:r>
            <a:r>
              <a:rPr sz="2400" b="1" spc="-8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30" dirty="0" err="1">
                <a:solidFill>
                  <a:srgbClr val="003043"/>
                </a:solidFill>
                <a:latin typeface="Lucida Sans Unicode"/>
                <a:cs typeface="Lucida Sans Unicode"/>
              </a:rPr>
              <a:t>izquierda</a:t>
            </a:r>
            <a:r>
              <a:rPr sz="2400" b="1" spc="-8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15" dirty="0" err="1" smtClean="0">
                <a:solidFill>
                  <a:srgbClr val="003043"/>
                </a:solidFill>
                <a:latin typeface="Lucida Sans Unicode"/>
                <a:cs typeface="Lucida Sans Unicode"/>
              </a:rPr>
              <a:t>haciendo</a:t>
            </a:r>
            <a:r>
              <a:rPr lang="es-ES" sz="2400" b="1" spc="-15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50" dirty="0" err="1" smtClean="0">
                <a:solidFill>
                  <a:srgbClr val="003043"/>
                </a:solidFill>
                <a:latin typeface="Lucida Sans Unicode"/>
                <a:cs typeface="Lucida Sans Unicode"/>
              </a:rPr>
              <a:t>clic</a:t>
            </a:r>
            <a:r>
              <a:rPr sz="2400" b="1" spc="-50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dirty="0">
                <a:solidFill>
                  <a:srgbClr val="003043"/>
                </a:solidFill>
                <a:latin typeface="Lucida Sans Unicode"/>
                <a:cs typeface="Lucida Sans Unicode"/>
              </a:rPr>
              <a:t>en </a:t>
            </a:r>
            <a:r>
              <a:rPr sz="2400" b="1" spc="-40" dirty="0">
                <a:solidFill>
                  <a:srgbClr val="003043"/>
                </a:solidFill>
                <a:latin typeface="Lucida Sans Unicode"/>
                <a:cs typeface="Lucida Sans Unicode"/>
              </a:rPr>
              <a:t>él. </a:t>
            </a:r>
            <a:r>
              <a:rPr sz="2400" b="1" spc="-15" dirty="0">
                <a:solidFill>
                  <a:srgbClr val="003043"/>
                </a:solidFill>
                <a:latin typeface="Lucida Sans Unicode"/>
                <a:cs typeface="Lucida Sans Unicode"/>
              </a:rPr>
              <a:t>El </a:t>
            </a:r>
            <a:r>
              <a:rPr sz="2400" b="1" spc="-30" dirty="0">
                <a:solidFill>
                  <a:srgbClr val="003043"/>
                </a:solidFill>
                <a:latin typeface="Lucida Sans Unicode"/>
                <a:cs typeface="Lucida Sans Unicode"/>
              </a:rPr>
              <a:t>icono </a:t>
            </a:r>
            <a:r>
              <a:rPr sz="2400" b="1"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habilitado </a:t>
            </a:r>
            <a:r>
              <a:rPr sz="2400" b="1" spc="-15" dirty="0">
                <a:solidFill>
                  <a:srgbClr val="003043"/>
                </a:solidFill>
                <a:latin typeface="Lucida Sans Unicode"/>
                <a:cs typeface="Lucida Sans Unicode"/>
              </a:rPr>
              <a:t>está </a:t>
            </a:r>
            <a:r>
              <a:rPr sz="2400" b="1" spc="-10" dirty="0">
                <a:solidFill>
                  <a:srgbClr val="003043"/>
                </a:solidFill>
                <a:latin typeface="Lucida Sans Unicode"/>
                <a:cs typeface="Lucida Sans Unicode"/>
              </a:rPr>
              <a:t>marcado </a:t>
            </a:r>
            <a:r>
              <a:rPr sz="2400" b="1" spc="-25" dirty="0">
                <a:solidFill>
                  <a:srgbClr val="003043"/>
                </a:solidFill>
                <a:latin typeface="Lucida Sans Unicode"/>
                <a:cs typeface="Lucida Sans Unicode"/>
              </a:rPr>
              <a:t>con </a:t>
            </a:r>
            <a:r>
              <a:rPr sz="2400" b="1" spc="-5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un</a:t>
            </a:r>
            <a:r>
              <a:rPr lang="es-ES" sz="2400" b="1" spc="-5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10" dirty="0" err="1" smtClean="0">
                <a:solidFill>
                  <a:srgbClr val="003043"/>
                </a:solidFill>
                <a:latin typeface="Lucida Sans Unicode"/>
                <a:cs typeface="Lucida Sans Unicode"/>
              </a:rPr>
              <a:t>marco</a:t>
            </a:r>
            <a:r>
              <a:rPr sz="2400" b="1" spc="-90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25" dirty="0" err="1">
                <a:solidFill>
                  <a:srgbClr val="003043"/>
                </a:solidFill>
                <a:latin typeface="Lucida Sans Unicode"/>
                <a:cs typeface="Lucida Sans Unicode"/>
              </a:rPr>
              <a:t>amarillo</a:t>
            </a:r>
            <a:r>
              <a:rPr sz="2400" b="1" spc="-25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.</a:t>
            </a:r>
            <a:endParaRPr lang="es-ES" sz="2400" b="1" spc="-25" dirty="0" smtClean="0">
              <a:solidFill>
                <a:srgbClr val="003043"/>
              </a:solidFill>
              <a:latin typeface="Lucida Sans Unicode"/>
              <a:cs typeface="Lucida Sans Unicode"/>
            </a:endParaRPr>
          </a:p>
          <a:p>
            <a:pPr marL="192405" marR="140335" indent="-178435" algn="just">
              <a:lnSpc>
                <a:spcPts val="2380"/>
              </a:lnSpc>
              <a:spcBef>
                <a:spcPts val="155"/>
              </a:spcBef>
              <a:buClr>
                <a:srgbClr val="869AAA"/>
              </a:buClr>
              <a:buSzPct val="120000"/>
              <a:buChar char="•"/>
              <a:tabLst>
                <a:tab pos="193040" algn="l"/>
              </a:tabLst>
            </a:pPr>
            <a:endParaRPr sz="2400" b="1" dirty="0">
              <a:latin typeface="Lucida Sans Unicode"/>
              <a:cs typeface="Lucida Sans Unicode"/>
            </a:endParaRPr>
          </a:p>
          <a:p>
            <a:pPr marL="192405" indent="-179070" algn="just">
              <a:lnSpc>
                <a:spcPct val="100000"/>
              </a:lnSpc>
              <a:spcBef>
                <a:spcPts val="535"/>
              </a:spcBef>
              <a:buClr>
                <a:srgbClr val="869AAA"/>
              </a:buClr>
              <a:buSzPct val="133333"/>
              <a:buChar char="•"/>
              <a:tabLst>
                <a:tab pos="193040" algn="l"/>
              </a:tabLst>
            </a:pPr>
            <a:r>
              <a:rPr sz="2400" b="1" spc="-15" dirty="0">
                <a:solidFill>
                  <a:srgbClr val="003043"/>
                </a:solidFill>
                <a:latin typeface="Lucida Sans Unicode"/>
                <a:cs typeface="Lucida Sans Unicode"/>
              </a:rPr>
              <a:t>El</a:t>
            </a:r>
            <a:r>
              <a:rPr sz="2400" b="1" spc="-7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30" dirty="0">
                <a:solidFill>
                  <a:srgbClr val="003043"/>
                </a:solidFill>
                <a:latin typeface="Lucida Sans Unicode"/>
                <a:cs typeface="Lucida Sans Unicode"/>
              </a:rPr>
              <a:t>significado</a:t>
            </a:r>
            <a:r>
              <a:rPr sz="2400" b="1" spc="-7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10" dirty="0">
                <a:solidFill>
                  <a:srgbClr val="003043"/>
                </a:solidFill>
                <a:latin typeface="Lucida Sans Unicode"/>
                <a:cs typeface="Lucida Sans Unicode"/>
              </a:rPr>
              <a:t>de</a:t>
            </a:r>
            <a:r>
              <a:rPr sz="2400" b="1" spc="-7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35" dirty="0">
                <a:solidFill>
                  <a:srgbClr val="003043"/>
                </a:solidFill>
                <a:latin typeface="Lucida Sans Unicode"/>
                <a:cs typeface="Lucida Sans Unicode"/>
              </a:rPr>
              <a:t>los</a:t>
            </a:r>
            <a:r>
              <a:rPr sz="2400" b="1" spc="-7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30" dirty="0">
                <a:solidFill>
                  <a:srgbClr val="003043"/>
                </a:solidFill>
                <a:latin typeface="Lucida Sans Unicode"/>
                <a:cs typeface="Lucida Sans Unicode"/>
              </a:rPr>
              <a:t>íconos</a:t>
            </a:r>
            <a:r>
              <a:rPr sz="2400" b="1" spc="-7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25" dirty="0">
                <a:solidFill>
                  <a:srgbClr val="003043"/>
                </a:solidFill>
                <a:latin typeface="Lucida Sans Unicode"/>
                <a:cs typeface="Lucida Sans Unicode"/>
              </a:rPr>
              <a:t>individuales</a:t>
            </a:r>
            <a:r>
              <a:rPr sz="2400" b="1" spc="-7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se</a:t>
            </a:r>
            <a:r>
              <a:rPr sz="2400" b="1" spc="-7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35" dirty="0">
                <a:solidFill>
                  <a:srgbClr val="003043"/>
                </a:solidFill>
                <a:latin typeface="Lucida Sans Unicode"/>
                <a:cs typeface="Lucida Sans Unicode"/>
              </a:rPr>
              <a:t>explica</a:t>
            </a:r>
            <a:r>
              <a:rPr sz="2400" b="1" spc="-7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dirty="0" err="1">
                <a:solidFill>
                  <a:srgbClr val="003043"/>
                </a:solidFill>
                <a:latin typeface="Lucida Sans Unicode"/>
                <a:cs typeface="Lucida Sans Unicode"/>
              </a:rPr>
              <a:t>en</a:t>
            </a:r>
            <a:r>
              <a:rPr sz="2400" b="1" spc="-7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20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la</a:t>
            </a:r>
            <a:r>
              <a:rPr lang="es-ES" sz="2400" b="1" spc="-20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20" dirty="0" err="1" smtClean="0">
                <a:solidFill>
                  <a:srgbClr val="003043"/>
                </a:solidFill>
                <a:latin typeface="Lucida Sans Unicode"/>
                <a:cs typeface="Lucida Sans Unicode"/>
              </a:rPr>
              <a:t>información</a:t>
            </a:r>
            <a:r>
              <a:rPr sz="2400" b="1" spc="-80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15" dirty="0">
                <a:solidFill>
                  <a:srgbClr val="003043"/>
                </a:solidFill>
                <a:latin typeface="Lucida Sans Unicode"/>
                <a:cs typeface="Lucida Sans Unicode"/>
              </a:rPr>
              <a:t>sobre</a:t>
            </a:r>
            <a:r>
              <a:rPr sz="2400" b="1" spc="-8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10" dirty="0">
                <a:solidFill>
                  <a:srgbClr val="003043"/>
                </a:solidFill>
                <a:latin typeface="Lucida Sans Unicode"/>
                <a:cs typeface="Lucida Sans Unicode"/>
              </a:rPr>
              <a:t>herramientas,</a:t>
            </a:r>
            <a:r>
              <a:rPr sz="2400" b="1" spc="-7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5" dirty="0">
                <a:solidFill>
                  <a:srgbClr val="003043"/>
                </a:solidFill>
                <a:latin typeface="Lucida Sans Unicode"/>
                <a:cs typeface="Lucida Sans Unicode"/>
              </a:rPr>
              <a:t>que</a:t>
            </a:r>
            <a:r>
              <a:rPr sz="2400" b="1" spc="-8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lang="es-ES" sz="2400" b="1" spc="-20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se puede</a:t>
            </a:r>
            <a:r>
              <a:rPr sz="2400" b="1" spc="-80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10" dirty="0" err="1">
                <a:solidFill>
                  <a:srgbClr val="003043"/>
                </a:solidFill>
                <a:latin typeface="Lucida Sans Unicode"/>
                <a:cs typeface="Lucida Sans Unicode"/>
              </a:rPr>
              <a:t>mostrar</a:t>
            </a:r>
            <a:r>
              <a:rPr sz="2400" b="1" spc="-7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20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al</a:t>
            </a:r>
            <a:r>
              <a:rPr lang="es-ES" sz="2400" b="1" spc="-20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10" dirty="0" err="1" smtClean="0">
                <a:solidFill>
                  <a:srgbClr val="003043"/>
                </a:solidFill>
                <a:latin typeface="Lucida Sans Unicode"/>
                <a:cs typeface="Lucida Sans Unicode"/>
              </a:rPr>
              <a:t>pasar</a:t>
            </a:r>
            <a:r>
              <a:rPr sz="2400" b="1" spc="-80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el</a:t>
            </a:r>
            <a:r>
              <a:rPr sz="2400" b="1" spc="-8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10" dirty="0">
                <a:solidFill>
                  <a:srgbClr val="003043"/>
                </a:solidFill>
                <a:latin typeface="Lucida Sans Unicode"/>
                <a:cs typeface="Lucida Sans Unicode"/>
              </a:rPr>
              <a:t>mouse</a:t>
            </a:r>
            <a:r>
              <a:rPr sz="2400" b="1" spc="-8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15" dirty="0">
                <a:solidFill>
                  <a:srgbClr val="003043"/>
                </a:solidFill>
                <a:latin typeface="Lucida Sans Unicode"/>
                <a:cs typeface="Lucida Sans Unicode"/>
              </a:rPr>
              <a:t>sobre</a:t>
            </a:r>
            <a:r>
              <a:rPr sz="2400" b="1" spc="-8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15" dirty="0">
                <a:solidFill>
                  <a:srgbClr val="003043"/>
                </a:solidFill>
                <a:latin typeface="Lucida Sans Unicode"/>
                <a:cs typeface="Lucida Sans Unicode"/>
              </a:rPr>
              <a:t>este</a:t>
            </a:r>
            <a:r>
              <a:rPr sz="2400" b="1" spc="-8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25" dirty="0">
                <a:solidFill>
                  <a:srgbClr val="003043"/>
                </a:solidFill>
                <a:latin typeface="Lucida Sans Unicode"/>
                <a:cs typeface="Lucida Sans Unicode"/>
              </a:rPr>
              <a:t>ícono</a:t>
            </a:r>
            <a:r>
              <a:rPr sz="2400" b="1" spc="-8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10" dirty="0">
                <a:solidFill>
                  <a:srgbClr val="003043"/>
                </a:solidFill>
                <a:latin typeface="Lucida Sans Unicode"/>
                <a:cs typeface="Lucida Sans Unicode"/>
              </a:rPr>
              <a:t>por</a:t>
            </a:r>
            <a:r>
              <a:rPr sz="2400" b="1" spc="-8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5" dirty="0">
                <a:solidFill>
                  <a:srgbClr val="003043"/>
                </a:solidFill>
                <a:latin typeface="Lucida Sans Unicode"/>
                <a:cs typeface="Lucida Sans Unicode"/>
              </a:rPr>
              <a:t>un</a:t>
            </a:r>
            <a:r>
              <a:rPr sz="2400" b="1" spc="-8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15" dirty="0">
                <a:solidFill>
                  <a:srgbClr val="003043"/>
                </a:solidFill>
                <a:latin typeface="Lucida Sans Unicode"/>
                <a:cs typeface="Lucida Sans Unicode"/>
              </a:rPr>
              <a:t>momento.</a:t>
            </a:r>
            <a:endParaRPr sz="2400" b="1" dirty="0">
              <a:latin typeface="Lucida Sans Unicode"/>
              <a:cs typeface="Lucida Sans Unicode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304800" y="2438400"/>
            <a:ext cx="5029200" cy="2667000"/>
            <a:chOff x="1556003" y="2164079"/>
            <a:chExt cx="3643629" cy="216725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588771" y="2196852"/>
              <a:ext cx="3610352" cy="2134329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1570481" y="2178557"/>
              <a:ext cx="614680" cy="820419"/>
            </a:xfrm>
            <a:custGeom>
              <a:avLst/>
              <a:gdLst/>
              <a:ahLst/>
              <a:cxnLst/>
              <a:rect l="l" t="t" r="r" b="b"/>
              <a:pathLst>
                <a:path w="614680" h="820419">
                  <a:moveTo>
                    <a:pt x="0" y="249936"/>
                  </a:moveTo>
                  <a:lnTo>
                    <a:pt x="614171" y="249936"/>
                  </a:lnTo>
                  <a:lnTo>
                    <a:pt x="614171" y="0"/>
                  </a:lnTo>
                  <a:lnTo>
                    <a:pt x="0" y="0"/>
                  </a:lnTo>
                  <a:lnTo>
                    <a:pt x="0" y="249936"/>
                  </a:lnTo>
                  <a:close/>
                </a:path>
                <a:path w="614680" h="820419">
                  <a:moveTo>
                    <a:pt x="173736" y="819912"/>
                  </a:moveTo>
                  <a:lnTo>
                    <a:pt x="554736" y="819912"/>
                  </a:lnTo>
                  <a:lnTo>
                    <a:pt x="554736" y="483108"/>
                  </a:lnTo>
                  <a:lnTo>
                    <a:pt x="173736" y="483108"/>
                  </a:lnTo>
                  <a:lnTo>
                    <a:pt x="173736" y="819912"/>
                  </a:lnTo>
                  <a:close/>
                </a:path>
              </a:pathLst>
            </a:custGeom>
            <a:ln w="28956">
              <a:solidFill>
                <a:srgbClr val="FFB8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613663" y="245998"/>
            <a:ext cx="4415537" cy="56682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spc="-5" dirty="0"/>
              <a:t>Diseño</a:t>
            </a:r>
            <a:r>
              <a:rPr sz="3600" spc="-100" dirty="0"/>
              <a:t> </a:t>
            </a:r>
            <a:r>
              <a:rPr sz="3600" dirty="0"/>
              <a:t>de</a:t>
            </a:r>
            <a:r>
              <a:rPr sz="3600" spc="-100" dirty="0"/>
              <a:t> </a:t>
            </a:r>
            <a:r>
              <a:rPr sz="3600" spc="10" dirty="0"/>
              <a:t>red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608274" y="887919"/>
            <a:ext cx="5335326" cy="75148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dirty="0">
                <a:solidFill>
                  <a:srgbClr val="00646D"/>
                </a:solidFill>
                <a:latin typeface="Tahoma"/>
                <a:cs typeface="Tahoma"/>
              </a:rPr>
              <a:t>Cómo</a:t>
            </a:r>
            <a:r>
              <a:rPr sz="2400" b="1" spc="-55" dirty="0">
                <a:solidFill>
                  <a:srgbClr val="00646D"/>
                </a:solidFill>
                <a:latin typeface="Tahoma"/>
                <a:cs typeface="Tahoma"/>
              </a:rPr>
              <a:t> </a:t>
            </a:r>
            <a:r>
              <a:rPr sz="2400" b="1" spc="5" dirty="0">
                <a:solidFill>
                  <a:srgbClr val="00646D"/>
                </a:solidFill>
                <a:latin typeface="Tahoma"/>
                <a:cs typeface="Tahoma"/>
              </a:rPr>
              <a:t>crear</a:t>
            </a:r>
            <a:r>
              <a:rPr sz="2400" b="1" spc="-50" dirty="0">
                <a:solidFill>
                  <a:srgbClr val="00646D"/>
                </a:solidFill>
                <a:latin typeface="Tahoma"/>
                <a:cs typeface="Tahoma"/>
              </a:rPr>
              <a:t> </a:t>
            </a:r>
            <a:r>
              <a:rPr sz="2400" b="1" spc="5" dirty="0">
                <a:solidFill>
                  <a:srgbClr val="00646D"/>
                </a:solidFill>
                <a:latin typeface="Tahoma"/>
                <a:cs typeface="Tahoma"/>
              </a:rPr>
              <a:t>elementos</a:t>
            </a:r>
            <a:r>
              <a:rPr sz="2400" b="1" spc="-50" dirty="0">
                <a:solidFill>
                  <a:srgbClr val="00646D"/>
                </a:solidFill>
                <a:latin typeface="Tahoma"/>
                <a:cs typeface="Tahoma"/>
              </a:rPr>
              <a:t> </a:t>
            </a:r>
            <a:r>
              <a:rPr sz="2400" b="1" dirty="0">
                <a:solidFill>
                  <a:srgbClr val="00646D"/>
                </a:solidFill>
                <a:latin typeface="Tahoma"/>
                <a:cs typeface="Tahoma"/>
              </a:rPr>
              <a:t>de</a:t>
            </a:r>
            <a:r>
              <a:rPr sz="2400" b="1" spc="-55" dirty="0">
                <a:solidFill>
                  <a:srgbClr val="00646D"/>
                </a:solidFill>
                <a:latin typeface="Tahoma"/>
                <a:cs typeface="Tahoma"/>
              </a:rPr>
              <a:t> </a:t>
            </a:r>
            <a:r>
              <a:rPr sz="2400" b="1" spc="-20" dirty="0">
                <a:solidFill>
                  <a:srgbClr val="00646D"/>
                </a:solidFill>
                <a:latin typeface="Tahoma"/>
                <a:cs typeface="Tahoma"/>
              </a:rPr>
              <a:t>red:</a:t>
            </a:r>
            <a:r>
              <a:rPr sz="2400" b="1" spc="-50" dirty="0">
                <a:solidFill>
                  <a:srgbClr val="00646D"/>
                </a:solidFill>
                <a:latin typeface="Tahoma"/>
                <a:cs typeface="Tahoma"/>
              </a:rPr>
              <a:t> </a:t>
            </a:r>
            <a:r>
              <a:rPr sz="2400" b="1" spc="5" dirty="0">
                <a:solidFill>
                  <a:schemeClr val="accent2">
                    <a:lumMod val="75000"/>
                  </a:schemeClr>
                </a:solidFill>
                <a:latin typeface="Tahoma"/>
                <a:cs typeface="Tahoma"/>
              </a:rPr>
              <a:t>alimentaciones</a:t>
            </a:r>
            <a:r>
              <a:rPr sz="2400" b="1" spc="-50" dirty="0">
                <a:solidFill>
                  <a:schemeClr val="accent2">
                    <a:lumMod val="75000"/>
                  </a:schemeClr>
                </a:solidFill>
                <a:latin typeface="Tahoma"/>
                <a:cs typeface="Tahoma"/>
              </a:rPr>
              <a:t> </a:t>
            </a:r>
            <a:r>
              <a:rPr sz="2400" b="1" dirty="0">
                <a:solidFill>
                  <a:schemeClr val="accent2">
                    <a:lumMod val="75000"/>
                  </a:schemeClr>
                </a:solidFill>
                <a:latin typeface="Tahoma"/>
                <a:cs typeface="Tahoma"/>
              </a:rPr>
              <a:t>del</a:t>
            </a:r>
            <a:r>
              <a:rPr sz="2400" b="1" spc="-55" dirty="0">
                <a:solidFill>
                  <a:schemeClr val="accent2">
                    <a:lumMod val="75000"/>
                  </a:schemeClr>
                </a:solidFill>
                <a:latin typeface="Tahoma"/>
                <a:cs typeface="Tahoma"/>
              </a:rPr>
              <a:t> </a:t>
            </a:r>
            <a:r>
              <a:rPr sz="2400" b="1" dirty="0">
                <a:solidFill>
                  <a:schemeClr val="accent2">
                    <a:lumMod val="75000"/>
                  </a:schemeClr>
                </a:solidFill>
                <a:latin typeface="Tahoma"/>
                <a:cs typeface="Tahoma"/>
              </a:rPr>
              <a:t>sistema</a:t>
            </a:r>
            <a:endParaRPr sz="2400" dirty="0">
              <a:solidFill>
                <a:schemeClr val="accent2">
                  <a:lumMod val="75000"/>
                </a:schemeClr>
              </a:solidFill>
              <a:latin typeface="Tahoma"/>
              <a:cs typeface="Tahoma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5334000" y="2051812"/>
            <a:ext cx="6477000" cy="176349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58400"/>
              </a:lnSpc>
              <a:spcBef>
                <a:spcPts val="100"/>
              </a:spcBef>
            </a:pPr>
            <a:r>
              <a:rPr sz="2400" b="1" spc="-55" dirty="0">
                <a:solidFill>
                  <a:srgbClr val="003043"/>
                </a:solidFill>
                <a:latin typeface="Lucida Sans Unicode"/>
                <a:cs typeface="Lucida Sans Unicode"/>
              </a:rPr>
              <a:t>Al</a:t>
            </a:r>
            <a:r>
              <a:rPr sz="2400" b="1" spc="-6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30" dirty="0">
                <a:solidFill>
                  <a:srgbClr val="003043"/>
                </a:solidFill>
                <a:latin typeface="Lucida Sans Unicode"/>
                <a:cs typeface="Lucida Sans Unicode"/>
              </a:rPr>
              <a:t>principio,</a:t>
            </a:r>
            <a:r>
              <a:rPr sz="2400" b="1" spc="-6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habilite</a:t>
            </a:r>
            <a:r>
              <a:rPr sz="2400" b="1" spc="-6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5" dirty="0">
                <a:solidFill>
                  <a:srgbClr val="003043"/>
                </a:solidFill>
                <a:latin typeface="Lucida Sans Unicode"/>
                <a:cs typeface="Lucida Sans Unicode"/>
              </a:rPr>
              <a:t>un</a:t>
            </a:r>
            <a:r>
              <a:rPr sz="2400" b="1" spc="-6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25" dirty="0">
                <a:solidFill>
                  <a:srgbClr val="003043"/>
                </a:solidFill>
                <a:latin typeface="Lucida Sans Unicode"/>
                <a:cs typeface="Lucida Sans Unicode"/>
              </a:rPr>
              <a:t>icono</a:t>
            </a:r>
            <a:r>
              <a:rPr sz="2400" b="1" spc="-6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dirty="0" err="1">
                <a:solidFill>
                  <a:srgbClr val="003043"/>
                </a:solidFill>
                <a:latin typeface="Lucida Sans Unicode"/>
                <a:cs typeface="Lucida Sans Unicode"/>
              </a:rPr>
              <a:t>en</a:t>
            </a:r>
            <a:r>
              <a:rPr sz="2400" b="1" spc="-6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lang="es-ES" sz="2400" b="1" spc="-10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la </a:t>
            </a:r>
            <a:r>
              <a:rPr lang="es-ES" sz="2400" b="1" spc="-10" dirty="0" smtClean="0">
                <a:solidFill>
                  <a:srgbClr val="EB780A"/>
                </a:solidFill>
                <a:latin typeface="Tahoma"/>
                <a:cs typeface="Tahoma"/>
              </a:rPr>
              <a:t>Library</a:t>
            </a:r>
            <a:r>
              <a:rPr sz="2400" b="1" spc="-10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,</a:t>
            </a:r>
            <a:r>
              <a:rPr sz="2400" b="1" spc="-65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10" dirty="0">
                <a:solidFill>
                  <a:srgbClr val="003043"/>
                </a:solidFill>
                <a:latin typeface="Lucida Sans Unicode"/>
                <a:cs typeface="Lucida Sans Unicode"/>
              </a:rPr>
              <a:t>por</a:t>
            </a:r>
            <a:r>
              <a:rPr sz="2400" b="1" spc="-6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25" dirty="0" err="1">
                <a:solidFill>
                  <a:srgbClr val="003043"/>
                </a:solidFill>
                <a:latin typeface="Lucida Sans Unicode"/>
                <a:cs typeface="Lucida Sans Unicode"/>
              </a:rPr>
              <a:t>ejemplo</a:t>
            </a:r>
            <a:r>
              <a:rPr sz="2400" b="1" spc="-25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,</a:t>
            </a:r>
            <a:r>
              <a:rPr lang="es-ES" sz="2400" b="1" spc="-25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para</a:t>
            </a:r>
            <a:r>
              <a:rPr sz="2400" b="1" spc="-80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un</a:t>
            </a:r>
            <a:r>
              <a:rPr lang="es-ES" sz="2400" b="1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dirty="0" err="1" smtClean="0">
                <a:solidFill>
                  <a:srgbClr val="EB780A"/>
                </a:solidFill>
                <a:latin typeface="Tahoma"/>
                <a:cs typeface="Tahoma"/>
              </a:rPr>
              <a:t>Transformador</a:t>
            </a:r>
            <a:r>
              <a:rPr lang="es-ES" sz="2400" b="1" dirty="0" smtClean="0">
                <a:solidFill>
                  <a:srgbClr val="EB780A"/>
                </a:solidFill>
                <a:latin typeface="Tahoma"/>
                <a:cs typeface="Tahoma"/>
              </a:rPr>
              <a:t> </a:t>
            </a:r>
            <a:r>
              <a:rPr sz="2400" b="1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(</a:t>
            </a:r>
            <a:r>
              <a:rPr sz="2400" b="1" dirty="0">
                <a:solidFill>
                  <a:srgbClr val="003043"/>
                </a:solidFill>
                <a:latin typeface="Lucida Sans Unicode"/>
                <a:cs typeface="Lucida Sans Unicode"/>
              </a:rPr>
              <a:t>marco</a:t>
            </a:r>
            <a:r>
              <a:rPr sz="2400" b="1" spc="-7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15" dirty="0">
                <a:solidFill>
                  <a:srgbClr val="003043"/>
                </a:solidFill>
                <a:latin typeface="Lucida Sans Unicode"/>
                <a:cs typeface="Lucida Sans Unicode"/>
              </a:rPr>
              <a:t>amarillo</a:t>
            </a:r>
            <a:r>
              <a:rPr sz="2400" b="1" spc="-8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30" dirty="0">
                <a:solidFill>
                  <a:srgbClr val="003043"/>
                </a:solidFill>
                <a:latin typeface="Lucida Sans Unicode"/>
                <a:cs typeface="Lucida Sans Unicode"/>
              </a:rPr>
              <a:t>visible).</a:t>
            </a:r>
            <a:endParaRPr sz="2400" b="1" dirty="0">
              <a:latin typeface="Lucida Sans Unicode"/>
              <a:cs typeface="Lucida Sans Unicode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/>
          <p:nvPr/>
        </p:nvSpPr>
        <p:spPr>
          <a:xfrm>
            <a:off x="381000" y="152400"/>
            <a:ext cx="5787137" cy="1422184"/>
          </a:xfrm>
          <a:prstGeom prst="rect">
            <a:avLst/>
          </a:prstGeom>
        </p:spPr>
        <p:txBody>
          <a:bodyPr vert="horz" wrap="square" lIns="0" tIns="774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610"/>
              </a:spcBef>
            </a:pPr>
            <a:r>
              <a:rPr sz="3600" b="1" spc="-5" dirty="0">
                <a:solidFill>
                  <a:srgbClr val="00646D"/>
                </a:solidFill>
                <a:latin typeface="Tahoma"/>
                <a:cs typeface="Tahoma"/>
              </a:rPr>
              <a:t>Diseño</a:t>
            </a:r>
            <a:r>
              <a:rPr sz="3600" b="1" spc="-90" dirty="0">
                <a:solidFill>
                  <a:srgbClr val="00646D"/>
                </a:solidFill>
                <a:latin typeface="Tahoma"/>
                <a:cs typeface="Tahoma"/>
              </a:rPr>
              <a:t> </a:t>
            </a:r>
            <a:r>
              <a:rPr sz="3600" b="1" dirty="0">
                <a:solidFill>
                  <a:srgbClr val="00646D"/>
                </a:solidFill>
                <a:latin typeface="Tahoma"/>
                <a:cs typeface="Tahoma"/>
              </a:rPr>
              <a:t>de</a:t>
            </a:r>
            <a:r>
              <a:rPr sz="3600" b="1" spc="-85" dirty="0">
                <a:solidFill>
                  <a:srgbClr val="00646D"/>
                </a:solidFill>
                <a:latin typeface="Tahoma"/>
                <a:cs typeface="Tahoma"/>
              </a:rPr>
              <a:t> </a:t>
            </a:r>
            <a:r>
              <a:rPr sz="3600" b="1" spc="10" dirty="0">
                <a:solidFill>
                  <a:srgbClr val="00646D"/>
                </a:solidFill>
                <a:latin typeface="Tahoma"/>
                <a:cs typeface="Tahoma"/>
              </a:rPr>
              <a:t>red</a:t>
            </a:r>
            <a:endParaRPr sz="3600" dirty="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420"/>
              </a:spcBef>
            </a:pPr>
            <a:r>
              <a:rPr sz="2400" b="1" dirty="0">
                <a:solidFill>
                  <a:srgbClr val="00646D"/>
                </a:solidFill>
                <a:latin typeface="Tahoma"/>
                <a:cs typeface="Tahoma"/>
              </a:rPr>
              <a:t>Cómo</a:t>
            </a:r>
            <a:r>
              <a:rPr sz="2400" b="1" spc="-55" dirty="0">
                <a:solidFill>
                  <a:srgbClr val="00646D"/>
                </a:solidFill>
                <a:latin typeface="Tahoma"/>
                <a:cs typeface="Tahoma"/>
              </a:rPr>
              <a:t> </a:t>
            </a:r>
            <a:r>
              <a:rPr sz="2400" b="1" spc="5" dirty="0">
                <a:solidFill>
                  <a:srgbClr val="00646D"/>
                </a:solidFill>
                <a:latin typeface="Tahoma"/>
                <a:cs typeface="Tahoma"/>
              </a:rPr>
              <a:t>crear</a:t>
            </a:r>
            <a:r>
              <a:rPr sz="2400" b="1" spc="-50" dirty="0">
                <a:solidFill>
                  <a:srgbClr val="00646D"/>
                </a:solidFill>
                <a:latin typeface="Tahoma"/>
                <a:cs typeface="Tahoma"/>
              </a:rPr>
              <a:t> </a:t>
            </a:r>
            <a:r>
              <a:rPr sz="2400" b="1" spc="5" dirty="0">
                <a:solidFill>
                  <a:srgbClr val="00646D"/>
                </a:solidFill>
                <a:latin typeface="Tahoma"/>
                <a:cs typeface="Tahoma"/>
              </a:rPr>
              <a:t>elementos</a:t>
            </a:r>
            <a:r>
              <a:rPr sz="2400" b="1" spc="-50" dirty="0">
                <a:solidFill>
                  <a:srgbClr val="00646D"/>
                </a:solidFill>
                <a:latin typeface="Tahoma"/>
                <a:cs typeface="Tahoma"/>
              </a:rPr>
              <a:t> </a:t>
            </a:r>
            <a:r>
              <a:rPr sz="2400" b="1" dirty="0">
                <a:solidFill>
                  <a:srgbClr val="00646D"/>
                </a:solidFill>
                <a:latin typeface="Tahoma"/>
                <a:cs typeface="Tahoma"/>
              </a:rPr>
              <a:t>de</a:t>
            </a:r>
            <a:r>
              <a:rPr sz="2400" b="1" spc="-55" dirty="0">
                <a:solidFill>
                  <a:srgbClr val="00646D"/>
                </a:solidFill>
                <a:latin typeface="Tahoma"/>
                <a:cs typeface="Tahoma"/>
              </a:rPr>
              <a:t> </a:t>
            </a:r>
            <a:r>
              <a:rPr sz="2400" b="1" spc="-20" dirty="0">
                <a:solidFill>
                  <a:srgbClr val="00646D"/>
                </a:solidFill>
                <a:latin typeface="Tahoma"/>
                <a:cs typeface="Tahoma"/>
              </a:rPr>
              <a:t>red:</a:t>
            </a:r>
            <a:r>
              <a:rPr sz="2400" b="1" spc="-50" dirty="0">
                <a:solidFill>
                  <a:srgbClr val="00646D"/>
                </a:solidFill>
                <a:latin typeface="Tahoma"/>
                <a:cs typeface="Tahoma"/>
              </a:rPr>
              <a:t> </a:t>
            </a:r>
            <a:r>
              <a:rPr sz="2400" b="1" spc="5" dirty="0">
                <a:solidFill>
                  <a:schemeClr val="accent2">
                    <a:lumMod val="75000"/>
                  </a:schemeClr>
                </a:solidFill>
                <a:latin typeface="Tahoma"/>
                <a:cs typeface="Tahoma"/>
              </a:rPr>
              <a:t>alimentaciones</a:t>
            </a:r>
            <a:r>
              <a:rPr sz="2400" b="1" spc="-50" dirty="0">
                <a:solidFill>
                  <a:schemeClr val="accent2">
                    <a:lumMod val="75000"/>
                  </a:schemeClr>
                </a:solidFill>
                <a:latin typeface="Tahoma"/>
                <a:cs typeface="Tahoma"/>
              </a:rPr>
              <a:t> </a:t>
            </a:r>
            <a:r>
              <a:rPr sz="2400" b="1" dirty="0">
                <a:solidFill>
                  <a:schemeClr val="accent2">
                    <a:lumMod val="75000"/>
                  </a:schemeClr>
                </a:solidFill>
                <a:latin typeface="Tahoma"/>
                <a:cs typeface="Tahoma"/>
              </a:rPr>
              <a:t>del</a:t>
            </a:r>
            <a:r>
              <a:rPr sz="2400" b="1" spc="-55" dirty="0">
                <a:solidFill>
                  <a:schemeClr val="accent2">
                    <a:lumMod val="75000"/>
                  </a:schemeClr>
                </a:solidFill>
                <a:latin typeface="Tahoma"/>
                <a:cs typeface="Tahoma"/>
              </a:rPr>
              <a:t> </a:t>
            </a:r>
            <a:r>
              <a:rPr sz="2400" b="1" dirty="0">
                <a:solidFill>
                  <a:schemeClr val="accent2">
                    <a:lumMod val="75000"/>
                  </a:schemeClr>
                </a:solidFill>
                <a:latin typeface="Tahoma"/>
                <a:cs typeface="Tahoma"/>
              </a:rPr>
              <a:t>sistema</a:t>
            </a:r>
            <a:endParaRPr sz="2400" dirty="0">
              <a:solidFill>
                <a:schemeClr val="accent2">
                  <a:lumMod val="75000"/>
                </a:schemeClr>
              </a:solidFill>
              <a:latin typeface="Tahoma"/>
              <a:cs typeface="Tahoma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5562600" y="196273"/>
            <a:ext cx="6400800" cy="11208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spcBef>
                <a:spcPts val="100"/>
              </a:spcBef>
            </a:pPr>
            <a:r>
              <a:rPr sz="2400" b="1"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Resultado</a:t>
            </a:r>
            <a:r>
              <a:rPr sz="2400" b="1" spc="-10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15" dirty="0">
                <a:solidFill>
                  <a:srgbClr val="003043"/>
                </a:solidFill>
                <a:latin typeface="Lucida Sans Unicode"/>
                <a:cs typeface="Lucida Sans Unicode"/>
              </a:rPr>
              <a:t>mostrado</a:t>
            </a:r>
            <a:r>
              <a:rPr sz="2400" b="1" spc="-9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dirty="0">
                <a:solidFill>
                  <a:srgbClr val="003043"/>
                </a:solidFill>
                <a:latin typeface="Lucida Sans Unicode"/>
                <a:cs typeface="Lucida Sans Unicode"/>
              </a:rPr>
              <a:t>en</a:t>
            </a:r>
            <a:r>
              <a:rPr sz="2400" b="1" spc="-9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el</a:t>
            </a:r>
            <a:r>
              <a:rPr sz="2400" b="1" spc="-10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5" dirty="0">
                <a:solidFill>
                  <a:srgbClr val="003043"/>
                </a:solidFill>
                <a:latin typeface="Lucida Sans Unicode"/>
                <a:cs typeface="Lucida Sans Unicode"/>
              </a:rPr>
              <a:t>diagrama</a:t>
            </a:r>
            <a:r>
              <a:rPr sz="2400" b="1" spc="-9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10" dirty="0">
                <a:solidFill>
                  <a:srgbClr val="003043"/>
                </a:solidFill>
                <a:latin typeface="Lucida Sans Unicode"/>
                <a:cs typeface="Lucida Sans Unicode"/>
              </a:rPr>
              <a:t>de</a:t>
            </a:r>
            <a:r>
              <a:rPr sz="2400" b="1" spc="-9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25" dirty="0">
                <a:solidFill>
                  <a:srgbClr val="003043"/>
                </a:solidFill>
                <a:latin typeface="Lucida Sans Unicode"/>
                <a:cs typeface="Lucida Sans Unicode"/>
              </a:rPr>
              <a:t>red,</a:t>
            </a:r>
            <a:r>
              <a:rPr sz="2400" b="1" spc="-10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15" dirty="0" err="1" smtClean="0">
                <a:solidFill>
                  <a:srgbClr val="003043"/>
                </a:solidFill>
                <a:latin typeface="Lucida Sans Unicode"/>
                <a:cs typeface="Lucida Sans Unicode"/>
              </a:rPr>
              <a:t>cuando</a:t>
            </a:r>
            <a:r>
              <a:rPr lang="es-ES" sz="2400" b="1" spc="-15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20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se</a:t>
            </a:r>
            <a:r>
              <a:rPr sz="2400" b="1" spc="-95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10" dirty="0">
                <a:solidFill>
                  <a:srgbClr val="003043"/>
                </a:solidFill>
                <a:latin typeface="Lucida Sans Unicode"/>
                <a:cs typeface="Lucida Sans Unicode"/>
              </a:rPr>
              <a:t>crea</a:t>
            </a:r>
            <a:r>
              <a:rPr sz="2400" b="1" spc="-9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5" dirty="0">
                <a:solidFill>
                  <a:srgbClr val="003043"/>
                </a:solidFill>
                <a:latin typeface="Lucida Sans Unicode"/>
                <a:cs typeface="Lucida Sans Unicode"/>
              </a:rPr>
              <a:t>un</a:t>
            </a:r>
            <a:r>
              <a:rPr sz="2400" b="1" spc="-9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10" dirty="0">
                <a:solidFill>
                  <a:srgbClr val="003043"/>
                </a:solidFill>
                <a:latin typeface="Lucida Sans Unicode"/>
                <a:cs typeface="Lucida Sans Unicode"/>
              </a:rPr>
              <a:t>transformador</a:t>
            </a:r>
            <a:r>
              <a:rPr sz="2400" b="1" spc="-9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40" dirty="0">
                <a:solidFill>
                  <a:srgbClr val="003043"/>
                </a:solidFill>
                <a:latin typeface="Lucida Sans Unicode"/>
                <a:cs typeface="Lucida Sans Unicode"/>
              </a:rPr>
              <a:t>(sin</a:t>
            </a:r>
            <a:r>
              <a:rPr sz="2400" b="1" spc="-9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10" dirty="0">
                <a:solidFill>
                  <a:srgbClr val="003043"/>
                </a:solidFill>
                <a:latin typeface="Lucida Sans Unicode"/>
                <a:cs typeface="Lucida Sans Unicode"/>
              </a:rPr>
              <a:t>media</a:t>
            </a:r>
            <a:r>
              <a:rPr sz="2400" b="1" spc="-9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30" dirty="0">
                <a:solidFill>
                  <a:srgbClr val="003043"/>
                </a:solidFill>
                <a:latin typeface="Lucida Sans Unicode"/>
                <a:cs typeface="Lucida Sans Unicode"/>
              </a:rPr>
              <a:t>tensión):</a:t>
            </a:r>
            <a:endParaRPr sz="2400" b="1" dirty="0">
              <a:latin typeface="Lucida Sans Unicode"/>
              <a:cs typeface="Lucida Sans Unicode"/>
            </a:endParaRPr>
          </a:p>
        </p:txBody>
      </p:sp>
      <p:pic>
        <p:nvPicPr>
          <p:cNvPr id="6" name="Imagen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52600" y="1574584"/>
            <a:ext cx="8686800" cy="5039754"/>
          </a:xfrm>
          <a:prstGeom prst="rect">
            <a:avLst/>
          </a:prstGeom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473568" y="1886447"/>
            <a:ext cx="3496296" cy="4560844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613663" y="245998"/>
            <a:ext cx="5725922" cy="56682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spc="-5" dirty="0"/>
              <a:t>Diseño</a:t>
            </a:r>
            <a:r>
              <a:rPr sz="3600" spc="-100" dirty="0"/>
              <a:t> </a:t>
            </a:r>
            <a:r>
              <a:rPr sz="3600" dirty="0"/>
              <a:t>de</a:t>
            </a:r>
            <a:r>
              <a:rPr sz="3600" spc="-100" dirty="0"/>
              <a:t> </a:t>
            </a:r>
            <a:r>
              <a:rPr sz="3600" spc="10" dirty="0"/>
              <a:t>red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643934" y="753173"/>
            <a:ext cx="5155565" cy="76431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dirty="0">
                <a:solidFill>
                  <a:srgbClr val="00646D"/>
                </a:solidFill>
                <a:latin typeface="Tahoma"/>
                <a:cs typeface="Tahoma"/>
              </a:rPr>
              <a:t>Cómo</a:t>
            </a:r>
            <a:r>
              <a:rPr sz="2400" b="1" spc="-55" dirty="0">
                <a:solidFill>
                  <a:srgbClr val="00646D"/>
                </a:solidFill>
                <a:latin typeface="Tahoma"/>
                <a:cs typeface="Tahoma"/>
              </a:rPr>
              <a:t> </a:t>
            </a:r>
            <a:r>
              <a:rPr sz="2400" b="1" spc="5" dirty="0">
                <a:solidFill>
                  <a:srgbClr val="00646D"/>
                </a:solidFill>
                <a:latin typeface="Tahoma"/>
                <a:cs typeface="Tahoma"/>
              </a:rPr>
              <a:t>crear</a:t>
            </a:r>
            <a:r>
              <a:rPr sz="2400" b="1" spc="-50" dirty="0">
                <a:solidFill>
                  <a:srgbClr val="00646D"/>
                </a:solidFill>
                <a:latin typeface="Tahoma"/>
                <a:cs typeface="Tahoma"/>
              </a:rPr>
              <a:t> </a:t>
            </a:r>
            <a:r>
              <a:rPr sz="2400" b="1" spc="5" dirty="0">
                <a:solidFill>
                  <a:srgbClr val="00646D"/>
                </a:solidFill>
                <a:latin typeface="Tahoma"/>
                <a:cs typeface="Tahoma"/>
              </a:rPr>
              <a:t>elementos</a:t>
            </a:r>
            <a:r>
              <a:rPr sz="2400" b="1" spc="-50" dirty="0">
                <a:solidFill>
                  <a:srgbClr val="00646D"/>
                </a:solidFill>
                <a:latin typeface="Tahoma"/>
                <a:cs typeface="Tahoma"/>
              </a:rPr>
              <a:t> </a:t>
            </a:r>
            <a:r>
              <a:rPr sz="2400" b="1" dirty="0">
                <a:solidFill>
                  <a:srgbClr val="00646D"/>
                </a:solidFill>
                <a:latin typeface="Tahoma"/>
                <a:cs typeface="Tahoma"/>
              </a:rPr>
              <a:t>de</a:t>
            </a:r>
            <a:r>
              <a:rPr sz="2400" b="1" spc="-55" dirty="0">
                <a:solidFill>
                  <a:srgbClr val="00646D"/>
                </a:solidFill>
                <a:latin typeface="Tahoma"/>
                <a:cs typeface="Tahoma"/>
              </a:rPr>
              <a:t> </a:t>
            </a:r>
            <a:r>
              <a:rPr sz="2400" b="1" spc="-20" dirty="0">
                <a:solidFill>
                  <a:srgbClr val="00646D"/>
                </a:solidFill>
                <a:latin typeface="Tahoma"/>
                <a:cs typeface="Tahoma"/>
              </a:rPr>
              <a:t>red:</a:t>
            </a:r>
            <a:r>
              <a:rPr sz="2400" b="1" spc="-50" dirty="0">
                <a:solidFill>
                  <a:srgbClr val="00646D"/>
                </a:solidFill>
                <a:latin typeface="Tahoma"/>
                <a:cs typeface="Tahoma"/>
              </a:rPr>
              <a:t> </a:t>
            </a:r>
            <a:endParaRPr lang="es-ES" sz="2400" b="1" spc="-50" dirty="0" smtClean="0">
              <a:solidFill>
                <a:srgbClr val="00646D"/>
              </a:solidFill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spc="5" dirty="0" err="1" smtClean="0">
                <a:solidFill>
                  <a:schemeClr val="accent2">
                    <a:lumMod val="75000"/>
                  </a:schemeClr>
                </a:solidFill>
                <a:latin typeface="Tahoma"/>
                <a:cs typeface="Tahoma"/>
              </a:rPr>
              <a:t>alimentaciones</a:t>
            </a:r>
            <a:r>
              <a:rPr sz="2400" b="1" spc="-50" dirty="0" smtClean="0">
                <a:solidFill>
                  <a:schemeClr val="accent2">
                    <a:lumMod val="75000"/>
                  </a:schemeClr>
                </a:solidFill>
                <a:latin typeface="Tahoma"/>
                <a:cs typeface="Tahoma"/>
              </a:rPr>
              <a:t> </a:t>
            </a:r>
            <a:r>
              <a:rPr sz="2400" b="1" dirty="0">
                <a:solidFill>
                  <a:schemeClr val="accent2">
                    <a:lumMod val="75000"/>
                  </a:schemeClr>
                </a:solidFill>
                <a:latin typeface="Tahoma"/>
                <a:cs typeface="Tahoma"/>
              </a:rPr>
              <a:t>del</a:t>
            </a:r>
            <a:r>
              <a:rPr sz="2400" b="1" spc="-55" dirty="0">
                <a:solidFill>
                  <a:schemeClr val="accent2">
                    <a:lumMod val="75000"/>
                  </a:schemeClr>
                </a:solidFill>
                <a:latin typeface="Tahoma"/>
                <a:cs typeface="Tahoma"/>
              </a:rPr>
              <a:t> </a:t>
            </a:r>
            <a:r>
              <a:rPr sz="2400" b="1" dirty="0">
                <a:solidFill>
                  <a:schemeClr val="accent2">
                    <a:lumMod val="75000"/>
                  </a:schemeClr>
                </a:solidFill>
                <a:latin typeface="Tahoma"/>
                <a:cs typeface="Tahoma"/>
              </a:rPr>
              <a:t>sistema</a:t>
            </a:r>
            <a:endParaRPr sz="2400" dirty="0">
              <a:solidFill>
                <a:schemeClr val="accent2">
                  <a:lumMod val="75000"/>
                </a:schemeClr>
              </a:solidFill>
              <a:latin typeface="Tahoma"/>
              <a:cs typeface="Tahoma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5334000" y="1828800"/>
            <a:ext cx="6553200" cy="40754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marR="459105" indent="-342900" algn="just">
              <a:spcBef>
                <a:spcPts val="100"/>
              </a:spcBef>
              <a:buFont typeface="Arial" panose="020B0604020202020204" pitchFamily="34" charset="0"/>
              <a:buChar char="•"/>
            </a:pPr>
            <a:r>
              <a:rPr sz="2400" b="1" spc="5" dirty="0">
                <a:solidFill>
                  <a:srgbClr val="003043"/>
                </a:solidFill>
                <a:latin typeface="Lucida Sans Unicode"/>
                <a:cs typeface="Lucida Sans Unicode"/>
              </a:rPr>
              <a:t>En</a:t>
            </a:r>
            <a:r>
              <a:rPr sz="2400" b="1" spc="-8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30" dirty="0">
                <a:solidFill>
                  <a:srgbClr val="003043"/>
                </a:solidFill>
                <a:latin typeface="Lucida Sans Unicode"/>
                <a:cs typeface="Lucida Sans Unicode"/>
              </a:rPr>
              <a:t>principio,</a:t>
            </a:r>
            <a:r>
              <a:rPr sz="2400" b="1" spc="-7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otros</a:t>
            </a:r>
            <a:r>
              <a:rPr sz="2400" b="1" spc="-8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30" dirty="0">
                <a:solidFill>
                  <a:srgbClr val="003043"/>
                </a:solidFill>
                <a:latin typeface="Lucida Sans Unicode"/>
                <a:cs typeface="Lucida Sans Unicode"/>
              </a:rPr>
              <a:t>tipos</a:t>
            </a:r>
            <a:r>
              <a:rPr sz="2400" b="1" spc="-7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10" dirty="0">
                <a:solidFill>
                  <a:srgbClr val="003043"/>
                </a:solidFill>
                <a:latin typeface="Lucida Sans Unicode"/>
                <a:cs typeface="Lucida Sans Unicode"/>
              </a:rPr>
              <a:t>de</a:t>
            </a:r>
            <a:r>
              <a:rPr sz="2400" b="1" spc="-7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15" dirty="0">
                <a:solidFill>
                  <a:srgbClr val="003043"/>
                </a:solidFill>
                <a:latin typeface="Lucida Sans Unicode"/>
                <a:cs typeface="Lucida Sans Unicode"/>
              </a:rPr>
              <a:t>componentes</a:t>
            </a:r>
            <a:r>
              <a:rPr sz="2400" b="1" spc="-8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10" dirty="0">
                <a:solidFill>
                  <a:srgbClr val="003043"/>
                </a:solidFill>
                <a:latin typeface="Lucida Sans Unicode"/>
                <a:cs typeface="Lucida Sans Unicode"/>
              </a:rPr>
              <a:t>de</a:t>
            </a:r>
            <a:r>
              <a:rPr sz="2400" b="1" spc="-7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15" dirty="0" err="1">
                <a:solidFill>
                  <a:srgbClr val="003043"/>
                </a:solidFill>
                <a:latin typeface="Lucida Sans Unicode"/>
                <a:cs typeface="Lucida Sans Unicode"/>
              </a:rPr>
              <a:t>alimentación</a:t>
            </a:r>
            <a:r>
              <a:rPr sz="2400" b="1" spc="-7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20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se</a:t>
            </a:r>
            <a:r>
              <a:rPr lang="es-ES" sz="2400" b="1" spc="-20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5" dirty="0" err="1" smtClean="0">
                <a:solidFill>
                  <a:srgbClr val="003043"/>
                </a:solidFill>
                <a:latin typeface="Lucida Sans Unicode"/>
                <a:cs typeface="Lucida Sans Unicode"/>
              </a:rPr>
              <a:t>crean</a:t>
            </a:r>
            <a:r>
              <a:rPr sz="2400" b="1" spc="-85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10" dirty="0">
                <a:solidFill>
                  <a:srgbClr val="003043"/>
                </a:solidFill>
                <a:latin typeface="Lucida Sans Unicode"/>
                <a:cs typeface="Lucida Sans Unicode"/>
              </a:rPr>
              <a:t>de</a:t>
            </a:r>
            <a:r>
              <a:rPr sz="2400" b="1" spc="-8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la</a:t>
            </a:r>
            <a:r>
              <a:rPr sz="2400" b="1" spc="-8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15" dirty="0">
                <a:solidFill>
                  <a:srgbClr val="003043"/>
                </a:solidFill>
                <a:latin typeface="Lucida Sans Unicode"/>
                <a:cs typeface="Lucida Sans Unicode"/>
              </a:rPr>
              <a:t>misma</a:t>
            </a:r>
            <a:r>
              <a:rPr sz="2400" b="1" spc="-8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5" dirty="0">
                <a:solidFill>
                  <a:srgbClr val="003043"/>
                </a:solidFill>
                <a:latin typeface="Lucida Sans Unicode"/>
                <a:cs typeface="Lucida Sans Unicode"/>
              </a:rPr>
              <a:t>manera.</a:t>
            </a:r>
            <a:endParaRPr sz="2400" b="1" dirty="0">
              <a:latin typeface="Lucida Sans Unicode"/>
              <a:cs typeface="Lucida Sans Unicode"/>
            </a:endParaRPr>
          </a:p>
          <a:p>
            <a:pPr marL="342900" indent="-342900" algn="just">
              <a:spcBef>
                <a:spcPts val="30"/>
              </a:spcBef>
              <a:buFont typeface="Arial" panose="020B0604020202020204" pitchFamily="34" charset="0"/>
              <a:buChar char="•"/>
            </a:pPr>
            <a:endParaRPr sz="2400" b="1" dirty="0">
              <a:latin typeface="Lucida Sans Unicode"/>
              <a:cs typeface="Lucida Sans Unicode"/>
            </a:endParaRPr>
          </a:p>
          <a:p>
            <a:pPr marL="355600" marR="5080" indent="-342900" algn="just">
              <a:buFont typeface="Arial" panose="020B0604020202020204" pitchFamily="34" charset="0"/>
              <a:buChar char="•"/>
            </a:pPr>
            <a:r>
              <a:rPr sz="2400" b="1" spc="-5" dirty="0">
                <a:solidFill>
                  <a:srgbClr val="003043"/>
                </a:solidFill>
                <a:latin typeface="Lucida Sans Unicode"/>
                <a:cs typeface="Lucida Sans Unicode"/>
              </a:rPr>
              <a:t>La </a:t>
            </a:r>
            <a:r>
              <a:rPr sz="2400" b="1" spc="-15" dirty="0">
                <a:solidFill>
                  <a:srgbClr val="003043"/>
                </a:solidFill>
                <a:latin typeface="Lucida Sans Unicode"/>
                <a:cs typeface="Lucida Sans Unicode"/>
              </a:rPr>
              <a:t>alimentación </a:t>
            </a:r>
            <a:r>
              <a:rPr sz="2400" b="1" dirty="0">
                <a:solidFill>
                  <a:srgbClr val="003043"/>
                </a:solidFill>
                <a:latin typeface="Lucida Sans Unicode"/>
                <a:cs typeface="Lucida Sans Unicode"/>
              </a:rPr>
              <a:t>en </a:t>
            </a:r>
            <a:r>
              <a:rPr sz="2400" b="1" spc="-10" dirty="0">
                <a:solidFill>
                  <a:srgbClr val="003043"/>
                </a:solidFill>
                <a:latin typeface="Lucida Sans Unicode"/>
                <a:cs typeface="Lucida Sans Unicode"/>
              </a:rPr>
              <a:t>paralelo </a:t>
            </a:r>
            <a:r>
              <a:rPr sz="2400" b="1" spc="-30" dirty="0">
                <a:solidFill>
                  <a:srgbClr val="003043"/>
                </a:solidFill>
                <a:latin typeface="Lucida Sans Unicode"/>
                <a:cs typeface="Lucida Sans Unicode"/>
              </a:rPr>
              <a:t>utilizando </a:t>
            </a:r>
            <a:r>
              <a:rPr sz="2400" b="1" spc="-10" dirty="0">
                <a:solidFill>
                  <a:srgbClr val="003043"/>
                </a:solidFill>
                <a:latin typeface="Lucida Sans Unicode"/>
                <a:cs typeface="Lucida Sans Unicode"/>
              </a:rPr>
              <a:t>varias fuentes </a:t>
            </a:r>
            <a:r>
              <a:rPr sz="2400" b="1" spc="-5" dirty="0">
                <a:solidFill>
                  <a:srgbClr val="003043"/>
                </a:solidFill>
                <a:latin typeface="Lucida Sans Unicode"/>
                <a:cs typeface="Lucida Sans Unicode"/>
              </a:rPr>
              <a:t>de </a:t>
            </a:r>
            <a:r>
              <a:rPr sz="2400" b="1" spc="-15" dirty="0" err="1">
                <a:solidFill>
                  <a:srgbClr val="003043"/>
                </a:solidFill>
                <a:latin typeface="Lucida Sans Unicode"/>
                <a:cs typeface="Lucida Sans Unicode"/>
              </a:rPr>
              <a:t>alimentación</a:t>
            </a:r>
            <a:r>
              <a:rPr sz="2400" b="1" spc="-1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lang="es-ES" sz="2400" b="1" spc="-15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se puede</a:t>
            </a:r>
            <a:r>
              <a:rPr sz="2400" b="1" spc="-60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dirty="0">
                <a:solidFill>
                  <a:srgbClr val="003043"/>
                </a:solidFill>
                <a:latin typeface="Lucida Sans Unicode"/>
                <a:cs typeface="Lucida Sans Unicode"/>
              </a:rPr>
              <a:t>mapear</a:t>
            </a:r>
            <a:r>
              <a:rPr sz="2400" b="1" spc="-6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colocando</a:t>
            </a:r>
            <a:r>
              <a:rPr sz="2400" b="1" spc="-6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10" dirty="0">
                <a:solidFill>
                  <a:srgbClr val="003043"/>
                </a:solidFill>
                <a:latin typeface="Lucida Sans Unicode"/>
                <a:cs typeface="Lucida Sans Unicode"/>
              </a:rPr>
              <a:t>más</a:t>
            </a:r>
            <a:r>
              <a:rPr sz="2400" b="1" spc="-6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15" dirty="0">
                <a:solidFill>
                  <a:srgbClr val="003043"/>
                </a:solidFill>
                <a:latin typeface="Lucida Sans Unicode"/>
                <a:cs typeface="Lucida Sans Unicode"/>
              </a:rPr>
              <a:t>componentes</a:t>
            </a:r>
            <a:r>
              <a:rPr sz="2400" b="1" spc="-6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5" dirty="0">
                <a:solidFill>
                  <a:srgbClr val="003043"/>
                </a:solidFill>
                <a:latin typeface="Lucida Sans Unicode"/>
                <a:cs typeface="Lucida Sans Unicode"/>
              </a:rPr>
              <a:t>de</a:t>
            </a:r>
            <a:r>
              <a:rPr sz="2400" b="1" spc="-6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15" dirty="0">
                <a:solidFill>
                  <a:srgbClr val="003043"/>
                </a:solidFill>
                <a:latin typeface="Lucida Sans Unicode"/>
                <a:cs typeface="Lucida Sans Unicode"/>
              </a:rPr>
              <a:t>alimentación</a:t>
            </a:r>
            <a:r>
              <a:rPr sz="2400" b="1" spc="-6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dirty="0">
                <a:solidFill>
                  <a:srgbClr val="003043"/>
                </a:solidFill>
                <a:latin typeface="Lucida Sans Unicode"/>
                <a:cs typeface="Lucida Sans Unicode"/>
              </a:rPr>
              <a:t>en</a:t>
            </a:r>
            <a:r>
              <a:rPr sz="2400" b="1" spc="-6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5" dirty="0">
                <a:solidFill>
                  <a:srgbClr val="003043"/>
                </a:solidFill>
                <a:latin typeface="Lucida Sans Unicode"/>
                <a:cs typeface="Lucida Sans Unicode"/>
              </a:rPr>
              <a:t>un</a:t>
            </a:r>
            <a:r>
              <a:rPr sz="2400" b="1" spc="-6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10" dirty="0" err="1">
                <a:solidFill>
                  <a:srgbClr val="003043"/>
                </a:solidFill>
                <a:latin typeface="Lucida Sans Unicode"/>
                <a:cs typeface="Lucida Sans Unicode"/>
              </a:rPr>
              <a:t>punto</a:t>
            </a:r>
            <a:r>
              <a:rPr sz="2400" b="1" spc="-6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5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de</a:t>
            </a:r>
            <a:r>
              <a:rPr lang="es-ES" sz="2400" b="1" spc="-5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20" dirty="0" err="1" smtClean="0">
                <a:solidFill>
                  <a:srgbClr val="003043"/>
                </a:solidFill>
                <a:latin typeface="Lucida Sans Unicode"/>
                <a:cs typeface="Lucida Sans Unicode"/>
              </a:rPr>
              <a:t>inserción</a:t>
            </a:r>
            <a:r>
              <a:rPr sz="2400" b="1" spc="-65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dirty="0">
                <a:solidFill>
                  <a:srgbClr val="003043"/>
                </a:solidFill>
                <a:latin typeface="Lucida Sans Unicode"/>
                <a:cs typeface="Lucida Sans Unicode"/>
              </a:rPr>
              <a:t>en</a:t>
            </a:r>
            <a:r>
              <a:rPr sz="2400" b="1" spc="-6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15" dirty="0">
                <a:solidFill>
                  <a:srgbClr val="003043"/>
                </a:solidFill>
                <a:latin typeface="Lucida Sans Unicode"/>
                <a:cs typeface="Lucida Sans Unicode"/>
              </a:rPr>
              <a:t>la</a:t>
            </a:r>
            <a:r>
              <a:rPr sz="2400" b="1" spc="-6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dirty="0">
                <a:solidFill>
                  <a:srgbClr val="003043"/>
                </a:solidFill>
                <a:latin typeface="Lucida Sans Unicode"/>
                <a:cs typeface="Lucida Sans Unicode"/>
              </a:rPr>
              <a:t>barra</a:t>
            </a:r>
            <a:r>
              <a:rPr sz="2400" b="1" spc="-6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15" dirty="0">
                <a:solidFill>
                  <a:srgbClr val="003043"/>
                </a:solidFill>
                <a:latin typeface="Lucida Sans Unicode"/>
                <a:cs typeface="Lucida Sans Unicode"/>
              </a:rPr>
              <a:t>colectora</a:t>
            </a:r>
            <a:r>
              <a:rPr sz="2400" b="1" spc="-6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15" dirty="0">
                <a:solidFill>
                  <a:srgbClr val="003043"/>
                </a:solidFill>
                <a:latin typeface="Lucida Sans Unicode"/>
                <a:cs typeface="Lucida Sans Unicode"/>
              </a:rPr>
              <a:t>y</a:t>
            </a:r>
            <a:r>
              <a:rPr sz="2400" b="1" spc="-6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especificándolos</a:t>
            </a:r>
            <a:r>
              <a:rPr sz="2400" b="1" spc="-6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dirty="0">
                <a:solidFill>
                  <a:srgbClr val="003043"/>
                </a:solidFill>
                <a:latin typeface="Lucida Sans Unicode"/>
                <a:cs typeface="Lucida Sans Unicode"/>
              </a:rPr>
              <a:t>en</a:t>
            </a:r>
            <a:r>
              <a:rPr sz="2400" b="1" spc="-6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15" dirty="0">
                <a:solidFill>
                  <a:srgbClr val="003043"/>
                </a:solidFill>
                <a:latin typeface="Lucida Sans Unicode"/>
                <a:cs typeface="Lucida Sans Unicode"/>
              </a:rPr>
              <a:t>el</a:t>
            </a:r>
            <a:r>
              <a:rPr sz="2400" b="1" spc="-6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10" dirty="0">
                <a:solidFill>
                  <a:srgbClr val="003043"/>
                </a:solidFill>
                <a:latin typeface="Lucida Sans Unicode"/>
                <a:cs typeface="Lucida Sans Unicode"/>
              </a:rPr>
              <a:t>cuadro</a:t>
            </a:r>
            <a:r>
              <a:rPr sz="2400" b="1" spc="-6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5" dirty="0">
                <a:solidFill>
                  <a:srgbClr val="003043"/>
                </a:solidFill>
                <a:latin typeface="Lucida Sans Unicode"/>
                <a:cs typeface="Lucida Sans Unicode"/>
              </a:rPr>
              <a:t>de</a:t>
            </a:r>
            <a:r>
              <a:rPr sz="2400" b="1" spc="-6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20" dirty="0" err="1">
                <a:solidFill>
                  <a:srgbClr val="003043"/>
                </a:solidFill>
                <a:latin typeface="Lucida Sans Unicode"/>
                <a:cs typeface="Lucida Sans Unicode"/>
              </a:rPr>
              <a:t>diálogo</a:t>
            </a:r>
            <a:r>
              <a:rPr sz="2400" b="1" spc="-6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5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que</a:t>
            </a:r>
            <a:r>
              <a:rPr lang="es-ES" sz="2400" b="1" spc="-5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15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se</a:t>
            </a:r>
            <a:r>
              <a:rPr sz="2400" b="1" spc="-70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5" dirty="0">
                <a:solidFill>
                  <a:srgbClr val="003043"/>
                </a:solidFill>
                <a:latin typeface="Lucida Sans Unicode"/>
                <a:cs typeface="Lucida Sans Unicode"/>
              </a:rPr>
              <a:t>muestra</a:t>
            </a:r>
            <a:r>
              <a:rPr sz="2400" b="1" spc="-6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10" dirty="0">
                <a:solidFill>
                  <a:srgbClr val="003043"/>
                </a:solidFill>
                <a:latin typeface="Lucida Sans Unicode"/>
                <a:cs typeface="Lucida Sans Unicode"/>
              </a:rPr>
              <a:t>a</a:t>
            </a:r>
            <a:r>
              <a:rPr sz="2400" b="1" spc="-6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continuación.</a:t>
            </a:r>
            <a:endParaRPr sz="2400" b="1" dirty="0">
              <a:latin typeface="Lucida Sans Unicode"/>
              <a:cs typeface="Lucida Sans Unicode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304800" y="2024660"/>
            <a:ext cx="6034785" cy="4483980"/>
            <a:chOff x="643416" y="1916820"/>
            <a:chExt cx="5387975" cy="380682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43416" y="1916820"/>
              <a:ext cx="5223571" cy="3806706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5084825" y="4034790"/>
              <a:ext cx="946785" cy="76200"/>
            </a:xfrm>
            <a:custGeom>
              <a:avLst/>
              <a:gdLst/>
              <a:ahLst/>
              <a:cxnLst/>
              <a:rect l="l" t="t" r="r" b="b"/>
              <a:pathLst>
                <a:path w="946785" h="76200">
                  <a:moveTo>
                    <a:pt x="38226" y="0"/>
                  </a:moveTo>
                  <a:lnTo>
                    <a:pt x="23360" y="2986"/>
                  </a:lnTo>
                  <a:lnTo>
                    <a:pt x="11207" y="11128"/>
                  </a:lnTo>
                  <a:lnTo>
                    <a:pt x="3008" y="23199"/>
                  </a:lnTo>
                  <a:lnTo>
                    <a:pt x="0" y="37973"/>
                  </a:lnTo>
                  <a:lnTo>
                    <a:pt x="2986" y="52839"/>
                  </a:lnTo>
                  <a:lnTo>
                    <a:pt x="11128" y="64992"/>
                  </a:lnTo>
                  <a:lnTo>
                    <a:pt x="23199" y="73191"/>
                  </a:lnTo>
                  <a:lnTo>
                    <a:pt x="37973" y="76200"/>
                  </a:lnTo>
                  <a:lnTo>
                    <a:pt x="52839" y="73211"/>
                  </a:lnTo>
                  <a:lnTo>
                    <a:pt x="64992" y="65055"/>
                  </a:lnTo>
                  <a:lnTo>
                    <a:pt x="73191" y="52947"/>
                  </a:lnTo>
                  <a:lnTo>
                    <a:pt x="74180" y="48066"/>
                  </a:lnTo>
                  <a:lnTo>
                    <a:pt x="38100" y="48006"/>
                  </a:lnTo>
                  <a:lnTo>
                    <a:pt x="38100" y="28193"/>
                  </a:lnTo>
                  <a:lnTo>
                    <a:pt x="74200" y="28193"/>
                  </a:lnTo>
                  <a:lnTo>
                    <a:pt x="73213" y="23306"/>
                  </a:lnTo>
                  <a:lnTo>
                    <a:pt x="65071" y="11191"/>
                  </a:lnTo>
                  <a:lnTo>
                    <a:pt x="53000" y="3006"/>
                  </a:lnTo>
                  <a:lnTo>
                    <a:pt x="38226" y="0"/>
                  </a:lnTo>
                  <a:close/>
                </a:path>
                <a:path w="946785" h="76200">
                  <a:moveTo>
                    <a:pt x="74212" y="28254"/>
                  </a:moveTo>
                  <a:lnTo>
                    <a:pt x="76200" y="38100"/>
                  </a:lnTo>
                  <a:lnTo>
                    <a:pt x="74180" y="48066"/>
                  </a:lnTo>
                  <a:lnTo>
                    <a:pt x="946403" y="49530"/>
                  </a:lnTo>
                  <a:lnTo>
                    <a:pt x="946403" y="29718"/>
                  </a:lnTo>
                  <a:lnTo>
                    <a:pt x="74212" y="28254"/>
                  </a:lnTo>
                  <a:close/>
                </a:path>
                <a:path w="946785" h="76200">
                  <a:moveTo>
                    <a:pt x="38100" y="28193"/>
                  </a:moveTo>
                  <a:lnTo>
                    <a:pt x="38100" y="48006"/>
                  </a:lnTo>
                  <a:lnTo>
                    <a:pt x="74180" y="48066"/>
                  </a:lnTo>
                  <a:lnTo>
                    <a:pt x="76200" y="38100"/>
                  </a:lnTo>
                  <a:lnTo>
                    <a:pt x="74212" y="28254"/>
                  </a:lnTo>
                  <a:lnTo>
                    <a:pt x="38100" y="28193"/>
                  </a:lnTo>
                  <a:close/>
                </a:path>
                <a:path w="946785" h="76200">
                  <a:moveTo>
                    <a:pt x="74200" y="28193"/>
                  </a:moveTo>
                  <a:lnTo>
                    <a:pt x="38100" y="28193"/>
                  </a:lnTo>
                  <a:lnTo>
                    <a:pt x="74212" y="28254"/>
                  </a:lnTo>
                  <a:close/>
                </a:path>
              </a:pathLst>
            </a:custGeom>
            <a:solidFill>
              <a:srgbClr val="EB780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/>
          <p:nvPr/>
        </p:nvSpPr>
        <p:spPr>
          <a:xfrm>
            <a:off x="6295885" y="4195887"/>
            <a:ext cx="5018533" cy="646972"/>
          </a:xfrm>
          <a:prstGeom prst="rect">
            <a:avLst/>
          </a:prstGeom>
          <a:solidFill>
            <a:srgbClr val="EB7809"/>
          </a:solidFill>
        </p:spPr>
        <p:txBody>
          <a:bodyPr vert="horz" wrap="square" lIns="0" tIns="153035" rIns="0" bIns="0" rtlCol="0">
            <a:spAutoFit/>
          </a:bodyPr>
          <a:lstStyle/>
          <a:p>
            <a:pPr marR="217170" algn="ctr">
              <a:lnSpc>
                <a:spcPct val="100000"/>
              </a:lnSpc>
              <a:spcBef>
                <a:spcPts val="1205"/>
              </a:spcBef>
            </a:pPr>
            <a:r>
              <a:rPr sz="1600" b="1" spc="-30" dirty="0">
                <a:solidFill>
                  <a:srgbClr val="FFFFFF"/>
                </a:solidFill>
                <a:latin typeface="Tahoma"/>
                <a:cs typeface="Tahoma"/>
              </a:rPr>
              <a:t>El</a:t>
            </a:r>
            <a:r>
              <a:rPr sz="1600" b="1" spc="-4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600" b="1" spc="5" dirty="0">
                <a:solidFill>
                  <a:srgbClr val="FFFFFF"/>
                </a:solidFill>
                <a:latin typeface="Tahoma"/>
                <a:cs typeface="Tahoma"/>
              </a:rPr>
              <a:t>resultado</a:t>
            </a:r>
            <a:r>
              <a:rPr sz="1600" b="1" spc="-4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600" b="1" dirty="0">
                <a:solidFill>
                  <a:srgbClr val="FFFFFF"/>
                </a:solidFill>
                <a:latin typeface="Tahoma"/>
                <a:cs typeface="Tahoma"/>
              </a:rPr>
              <a:t>de</a:t>
            </a:r>
            <a:r>
              <a:rPr sz="1600" b="1" spc="-4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600" b="1" spc="15" dirty="0">
                <a:solidFill>
                  <a:srgbClr val="FFFFFF"/>
                </a:solidFill>
                <a:latin typeface="Tahoma"/>
                <a:cs typeface="Tahoma"/>
              </a:rPr>
              <a:t>unir</a:t>
            </a:r>
            <a:r>
              <a:rPr sz="1600" b="1" spc="-4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600" b="1" spc="5" dirty="0">
                <a:solidFill>
                  <a:srgbClr val="FFFFFF"/>
                </a:solidFill>
                <a:latin typeface="Tahoma"/>
                <a:cs typeface="Tahoma"/>
              </a:rPr>
              <a:t>componentes</a:t>
            </a:r>
            <a:r>
              <a:rPr sz="1600" b="1" spc="-4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600" b="1" dirty="0">
                <a:solidFill>
                  <a:srgbClr val="FFFFFF"/>
                </a:solidFill>
                <a:latin typeface="Tahoma"/>
                <a:cs typeface="Tahoma"/>
              </a:rPr>
              <a:t>de</a:t>
            </a:r>
            <a:r>
              <a:rPr sz="1600" b="1" spc="-4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600" b="1" spc="5" dirty="0" err="1" smtClean="0">
                <a:solidFill>
                  <a:srgbClr val="FFFFFF"/>
                </a:solidFill>
                <a:latin typeface="Tahoma"/>
                <a:cs typeface="Tahoma"/>
              </a:rPr>
              <a:t>alimentación</a:t>
            </a:r>
            <a:r>
              <a:rPr lang="es-ES" sz="1600" b="1" spc="5" dirty="0" smtClean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600" b="1" spc="-15" dirty="0" smtClean="0">
                <a:solidFill>
                  <a:srgbClr val="FFFFFF"/>
                </a:solidFill>
                <a:latin typeface="Tahoma"/>
                <a:cs typeface="Tahoma"/>
              </a:rPr>
              <a:t>se</a:t>
            </a:r>
            <a:r>
              <a:rPr sz="1600" b="1" spc="-70" dirty="0" smtClean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600" b="1" spc="10" dirty="0">
                <a:solidFill>
                  <a:srgbClr val="FFFFFF"/>
                </a:solidFill>
                <a:latin typeface="Tahoma"/>
                <a:cs typeface="Tahoma"/>
              </a:rPr>
              <a:t>muestra</a:t>
            </a:r>
            <a:r>
              <a:rPr sz="1600" b="1" spc="-7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600" b="1" dirty="0">
                <a:solidFill>
                  <a:srgbClr val="FFFFFF"/>
                </a:solidFill>
                <a:latin typeface="Tahoma"/>
                <a:cs typeface="Tahoma"/>
              </a:rPr>
              <a:t>aquí.</a:t>
            </a:r>
            <a:endParaRPr sz="1600" dirty="0">
              <a:latin typeface="Tahoma"/>
              <a:cs typeface="Tahoma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5897258" y="1113408"/>
            <a:ext cx="5471415" cy="218444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46900"/>
              </a:lnSpc>
              <a:spcBef>
                <a:spcPts val="100"/>
              </a:spcBef>
            </a:pPr>
            <a:r>
              <a:rPr sz="2400" b="1" spc="10" dirty="0">
                <a:solidFill>
                  <a:srgbClr val="003043"/>
                </a:solidFill>
                <a:latin typeface="Lucida Sans Unicode"/>
                <a:cs typeface="Lucida Sans Unicode"/>
              </a:rPr>
              <a:t>Puede</a:t>
            </a:r>
            <a:r>
              <a:rPr sz="2400" b="1" spc="-7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10" dirty="0">
                <a:solidFill>
                  <a:srgbClr val="003043"/>
                </a:solidFill>
                <a:latin typeface="Lucida Sans Unicode"/>
                <a:cs typeface="Lucida Sans Unicode"/>
              </a:rPr>
              <a:t>encontrar</a:t>
            </a:r>
            <a:r>
              <a:rPr sz="2400" b="1" spc="-7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dirty="0">
                <a:solidFill>
                  <a:srgbClr val="003043"/>
                </a:solidFill>
                <a:latin typeface="Lucida Sans Unicode"/>
                <a:cs typeface="Lucida Sans Unicode"/>
              </a:rPr>
              <a:t>una</a:t>
            </a:r>
            <a:r>
              <a:rPr sz="2400" b="1" spc="-7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25" dirty="0">
                <a:solidFill>
                  <a:srgbClr val="003043"/>
                </a:solidFill>
                <a:latin typeface="Lucida Sans Unicode"/>
                <a:cs typeface="Lucida Sans Unicode"/>
              </a:rPr>
              <a:t>descripción</a:t>
            </a:r>
            <a:r>
              <a:rPr sz="2400" b="1" spc="-7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15" dirty="0">
                <a:solidFill>
                  <a:srgbClr val="003043"/>
                </a:solidFill>
                <a:latin typeface="Lucida Sans Unicode"/>
                <a:cs typeface="Lucida Sans Unicode"/>
              </a:rPr>
              <a:t>detallada</a:t>
            </a:r>
            <a:r>
              <a:rPr sz="2400" b="1" spc="-7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15" dirty="0">
                <a:solidFill>
                  <a:srgbClr val="003043"/>
                </a:solidFill>
                <a:latin typeface="Lucida Sans Unicode"/>
                <a:cs typeface="Lucida Sans Unicode"/>
              </a:rPr>
              <a:t>sobre</a:t>
            </a:r>
            <a:r>
              <a:rPr sz="2400" b="1" spc="-7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20" dirty="0" err="1">
                <a:solidFill>
                  <a:srgbClr val="003043"/>
                </a:solidFill>
                <a:latin typeface="Lucida Sans Unicode"/>
                <a:cs typeface="Lucida Sans Unicode"/>
              </a:rPr>
              <a:t>cómo</a:t>
            </a:r>
            <a:r>
              <a:rPr sz="2400" b="1" spc="-7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5" dirty="0" err="1" smtClean="0">
                <a:solidFill>
                  <a:srgbClr val="003043"/>
                </a:solidFill>
                <a:latin typeface="Lucida Sans Unicode"/>
                <a:cs typeface="Lucida Sans Unicode"/>
              </a:rPr>
              <a:t>crear</a:t>
            </a:r>
            <a:r>
              <a:rPr lang="es-ES" sz="2400" b="1" spc="-5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20" dirty="0" err="1" smtClean="0">
                <a:solidFill>
                  <a:srgbClr val="003043"/>
                </a:solidFill>
                <a:latin typeface="Lucida Sans Unicode"/>
                <a:cs typeface="Lucida Sans Unicode"/>
              </a:rPr>
              <a:t>acoplamientos</a:t>
            </a:r>
            <a:r>
              <a:rPr sz="2400" b="1" spc="-80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dirty="0" err="1">
                <a:solidFill>
                  <a:srgbClr val="003043"/>
                </a:solidFill>
                <a:latin typeface="Lucida Sans Unicode"/>
                <a:cs typeface="Lucida Sans Unicode"/>
              </a:rPr>
              <a:t>en</a:t>
            </a:r>
            <a:r>
              <a:rPr sz="2400" b="1" spc="-8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lang="es-ES" sz="2400" b="1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la </a:t>
            </a:r>
            <a:r>
              <a:rPr lang="es-ES" sz="2400" b="1" spc="-30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sección </a:t>
            </a:r>
            <a:r>
              <a:rPr lang="es-ES" sz="2400" b="1" dirty="0" smtClean="0">
                <a:solidFill>
                  <a:srgbClr val="EB780A"/>
                </a:solidFill>
                <a:uFill>
                  <a:solidFill>
                    <a:srgbClr val="EB780A"/>
                  </a:solidFill>
                </a:uFill>
                <a:latin typeface="Tahoma"/>
                <a:cs typeface="Tahoma"/>
              </a:rPr>
              <a:t>"</a:t>
            </a:r>
            <a:r>
              <a:rPr lang="es-ES" sz="2400" b="1" dirty="0" err="1">
                <a:solidFill>
                  <a:srgbClr val="EB780A"/>
                </a:solidFill>
                <a:uFill>
                  <a:solidFill>
                    <a:srgbClr val="EB780A"/>
                  </a:solidFill>
                </a:uFill>
                <a:latin typeface="Tahoma"/>
                <a:cs typeface="Tahoma"/>
              </a:rPr>
              <a:t>Couplings</a:t>
            </a:r>
            <a:r>
              <a:rPr sz="2400" b="1" spc="-45" dirty="0" smtClean="0">
                <a:solidFill>
                  <a:srgbClr val="EB780A"/>
                </a:solidFill>
                <a:latin typeface="Tahoma"/>
                <a:cs typeface="Tahoma"/>
              </a:rPr>
              <a:t> </a:t>
            </a:r>
            <a:r>
              <a:rPr sz="2400" b="1" spc="-30" dirty="0" smtClean="0">
                <a:solidFill>
                  <a:srgbClr val="003043"/>
                </a:solidFill>
                <a:latin typeface="Tahoma"/>
                <a:cs typeface="Tahoma"/>
              </a:rPr>
              <a:t>".</a:t>
            </a:r>
            <a:endParaRPr sz="2400" b="1" dirty="0">
              <a:latin typeface="Tahoma"/>
              <a:cs typeface="Tahoma"/>
            </a:endParaRPr>
          </a:p>
        </p:txBody>
      </p:sp>
      <p:sp>
        <p:nvSpPr>
          <p:cNvPr id="21" name="object 3"/>
          <p:cNvSpPr txBox="1">
            <a:spLocks noGrp="1"/>
          </p:cNvSpPr>
          <p:nvPr>
            <p:ph type="title"/>
          </p:nvPr>
        </p:nvSpPr>
        <p:spPr>
          <a:xfrm>
            <a:off x="613663" y="245998"/>
            <a:ext cx="5725922" cy="56682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spc="-5" dirty="0"/>
              <a:t>Diseño</a:t>
            </a:r>
            <a:r>
              <a:rPr sz="3600" spc="-100" dirty="0"/>
              <a:t> </a:t>
            </a:r>
            <a:r>
              <a:rPr sz="3600" dirty="0"/>
              <a:t>de</a:t>
            </a:r>
            <a:r>
              <a:rPr sz="3600" spc="-100" dirty="0"/>
              <a:t> </a:t>
            </a:r>
            <a:r>
              <a:rPr sz="3600" spc="10" dirty="0"/>
              <a:t>red</a:t>
            </a:r>
          </a:p>
        </p:txBody>
      </p:sp>
      <p:sp>
        <p:nvSpPr>
          <p:cNvPr id="22" name="object 4"/>
          <p:cNvSpPr txBox="1"/>
          <p:nvPr/>
        </p:nvSpPr>
        <p:spPr>
          <a:xfrm>
            <a:off x="643934" y="753173"/>
            <a:ext cx="5155565" cy="76431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dirty="0">
                <a:solidFill>
                  <a:srgbClr val="00646D"/>
                </a:solidFill>
                <a:latin typeface="Tahoma"/>
                <a:cs typeface="Tahoma"/>
              </a:rPr>
              <a:t>Cómo</a:t>
            </a:r>
            <a:r>
              <a:rPr sz="2400" b="1" spc="-55" dirty="0">
                <a:solidFill>
                  <a:srgbClr val="00646D"/>
                </a:solidFill>
                <a:latin typeface="Tahoma"/>
                <a:cs typeface="Tahoma"/>
              </a:rPr>
              <a:t> </a:t>
            </a:r>
            <a:r>
              <a:rPr sz="2400" b="1" spc="5" dirty="0">
                <a:solidFill>
                  <a:srgbClr val="00646D"/>
                </a:solidFill>
                <a:latin typeface="Tahoma"/>
                <a:cs typeface="Tahoma"/>
              </a:rPr>
              <a:t>crear</a:t>
            </a:r>
            <a:r>
              <a:rPr sz="2400" b="1" spc="-50" dirty="0">
                <a:solidFill>
                  <a:srgbClr val="00646D"/>
                </a:solidFill>
                <a:latin typeface="Tahoma"/>
                <a:cs typeface="Tahoma"/>
              </a:rPr>
              <a:t> </a:t>
            </a:r>
            <a:r>
              <a:rPr sz="2400" b="1" spc="5" dirty="0">
                <a:solidFill>
                  <a:srgbClr val="00646D"/>
                </a:solidFill>
                <a:latin typeface="Tahoma"/>
                <a:cs typeface="Tahoma"/>
              </a:rPr>
              <a:t>elementos</a:t>
            </a:r>
            <a:r>
              <a:rPr sz="2400" b="1" spc="-50" dirty="0">
                <a:solidFill>
                  <a:srgbClr val="00646D"/>
                </a:solidFill>
                <a:latin typeface="Tahoma"/>
                <a:cs typeface="Tahoma"/>
              </a:rPr>
              <a:t> </a:t>
            </a:r>
            <a:r>
              <a:rPr sz="2400" b="1" dirty="0">
                <a:solidFill>
                  <a:srgbClr val="00646D"/>
                </a:solidFill>
                <a:latin typeface="Tahoma"/>
                <a:cs typeface="Tahoma"/>
              </a:rPr>
              <a:t>de</a:t>
            </a:r>
            <a:r>
              <a:rPr sz="2400" b="1" spc="-55" dirty="0">
                <a:solidFill>
                  <a:srgbClr val="00646D"/>
                </a:solidFill>
                <a:latin typeface="Tahoma"/>
                <a:cs typeface="Tahoma"/>
              </a:rPr>
              <a:t> </a:t>
            </a:r>
            <a:r>
              <a:rPr sz="2400" b="1" spc="-20" dirty="0">
                <a:solidFill>
                  <a:srgbClr val="00646D"/>
                </a:solidFill>
                <a:latin typeface="Tahoma"/>
                <a:cs typeface="Tahoma"/>
              </a:rPr>
              <a:t>red:</a:t>
            </a:r>
            <a:r>
              <a:rPr sz="2400" b="1" spc="-50" dirty="0">
                <a:solidFill>
                  <a:srgbClr val="00646D"/>
                </a:solidFill>
                <a:latin typeface="Tahoma"/>
                <a:cs typeface="Tahoma"/>
              </a:rPr>
              <a:t> </a:t>
            </a:r>
            <a:endParaRPr lang="es-ES" sz="2400" b="1" spc="-50" dirty="0" smtClean="0">
              <a:solidFill>
                <a:srgbClr val="00646D"/>
              </a:solidFill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spc="5" dirty="0" err="1" smtClean="0">
                <a:solidFill>
                  <a:schemeClr val="accent2">
                    <a:lumMod val="75000"/>
                  </a:schemeClr>
                </a:solidFill>
                <a:latin typeface="Tahoma"/>
                <a:cs typeface="Tahoma"/>
              </a:rPr>
              <a:t>alimentaciones</a:t>
            </a:r>
            <a:r>
              <a:rPr sz="2400" b="1" spc="-50" dirty="0" smtClean="0">
                <a:solidFill>
                  <a:schemeClr val="accent2">
                    <a:lumMod val="75000"/>
                  </a:schemeClr>
                </a:solidFill>
                <a:latin typeface="Tahoma"/>
                <a:cs typeface="Tahoma"/>
              </a:rPr>
              <a:t> </a:t>
            </a:r>
            <a:r>
              <a:rPr sz="2400" b="1" dirty="0">
                <a:solidFill>
                  <a:schemeClr val="accent2">
                    <a:lumMod val="75000"/>
                  </a:schemeClr>
                </a:solidFill>
                <a:latin typeface="Tahoma"/>
                <a:cs typeface="Tahoma"/>
              </a:rPr>
              <a:t>del</a:t>
            </a:r>
            <a:r>
              <a:rPr sz="2400" b="1" spc="-55" dirty="0">
                <a:solidFill>
                  <a:schemeClr val="accent2">
                    <a:lumMod val="75000"/>
                  </a:schemeClr>
                </a:solidFill>
                <a:latin typeface="Tahoma"/>
                <a:cs typeface="Tahoma"/>
              </a:rPr>
              <a:t> </a:t>
            </a:r>
            <a:r>
              <a:rPr sz="2400" b="1" dirty="0">
                <a:solidFill>
                  <a:schemeClr val="accent2">
                    <a:lumMod val="75000"/>
                  </a:schemeClr>
                </a:solidFill>
                <a:latin typeface="Tahoma"/>
                <a:cs typeface="Tahoma"/>
              </a:rPr>
              <a:t>sistema</a:t>
            </a:r>
            <a:endParaRPr sz="2400" dirty="0">
              <a:solidFill>
                <a:schemeClr val="accent2">
                  <a:lumMod val="75000"/>
                </a:schemeClr>
              </a:solidFill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613663" y="2281272"/>
            <a:ext cx="4872737" cy="3052728"/>
            <a:chOff x="1556003" y="2164079"/>
            <a:chExt cx="3643629" cy="216725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588771" y="2196852"/>
              <a:ext cx="3610352" cy="2134329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1570481" y="2178557"/>
              <a:ext cx="614680" cy="250190"/>
            </a:xfrm>
            <a:custGeom>
              <a:avLst/>
              <a:gdLst/>
              <a:ahLst/>
              <a:cxnLst/>
              <a:rect l="l" t="t" r="r" b="b"/>
              <a:pathLst>
                <a:path w="614680" h="250189">
                  <a:moveTo>
                    <a:pt x="0" y="249936"/>
                  </a:moveTo>
                  <a:lnTo>
                    <a:pt x="614171" y="249936"/>
                  </a:lnTo>
                  <a:lnTo>
                    <a:pt x="614171" y="0"/>
                  </a:lnTo>
                  <a:lnTo>
                    <a:pt x="0" y="0"/>
                  </a:lnTo>
                  <a:lnTo>
                    <a:pt x="0" y="249936"/>
                  </a:lnTo>
                  <a:close/>
                </a:path>
              </a:pathLst>
            </a:custGeom>
            <a:ln w="28955">
              <a:solidFill>
                <a:srgbClr val="FFB8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613663" y="216312"/>
            <a:ext cx="5601335" cy="1360629"/>
          </a:xfrm>
          <a:prstGeom prst="rect">
            <a:avLst/>
          </a:prstGeom>
        </p:spPr>
        <p:txBody>
          <a:bodyPr vert="horz" wrap="square" lIns="0" tIns="419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330"/>
              </a:spcBef>
            </a:pPr>
            <a:r>
              <a:rPr sz="3600" spc="-5" dirty="0"/>
              <a:t>Diseño</a:t>
            </a:r>
            <a:r>
              <a:rPr sz="3600" spc="-90" dirty="0"/>
              <a:t> </a:t>
            </a:r>
            <a:r>
              <a:rPr sz="3600" dirty="0"/>
              <a:t>de</a:t>
            </a:r>
            <a:r>
              <a:rPr sz="3600" spc="-85" dirty="0"/>
              <a:t> </a:t>
            </a:r>
            <a:r>
              <a:rPr sz="3600" spc="10" dirty="0"/>
              <a:t>red</a:t>
            </a:r>
          </a:p>
          <a:p>
            <a:pPr marL="12700">
              <a:lnSpc>
                <a:spcPct val="100000"/>
              </a:lnSpc>
              <a:spcBef>
                <a:spcPts val="220"/>
              </a:spcBef>
            </a:pPr>
            <a:r>
              <a:rPr sz="2400" dirty="0"/>
              <a:t>Cómo</a:t>
            </a:r>
            <a:r>
              <a:rPr sz="2400" spc="-55" dirty="0"/>
              <a:t> </a:t>
            </a:r>
            <a:r>
              <a:rPr sz="2400" spc="5" dirty="0"/>
              <a:t>crear</a:t>
            </a:r>
            <a:r>
              <a:rPr sz="2400" spc="-55" dirty="0"/>
              <a:t> </a:t>
            </a:r>
            <a:r>
              <a:rPr sz="2400" spc="5" dirty="0"/>
              <a:t>elementos</a:t>
            </a:r>
            <a:r>
              <a:rPr sz="2400" spc="-50" dirty="0"/>
              <a:t> </a:t>
            </a:r>
            <a:r>
              <a:rPr sz="2400" dirty="0"/>
              <a:t>de</a:t>
            </a:r>
            <a:r>
              <a:rPr sz="2400" spc="-55" dirty="0"/>
              <a:t> </a:t>
            </a:r>
            <a:r>
              <a:rPr sz="2400" spc="10" dirty="0"/>
              <a:t>red</a:t>
            </a:r>
            <a:r>
              <a:rPr sz="2400" spc="-50" dirty="0"/>
              <a:t> </a:t>
            </a:r>
            <a:r>
              <a:rPr sz="2400" spc="-220" dirty="0"/>
              <a:t>–</a:t>
            </a:r>
            <a:r>
              <a:rPr sz="2400" spc="-55" dirty="0"/>
              <a:t> </a:t>
            </a:r>
            <a:r>
              <a:rPr sz="2400" dirty="0">
                <a:solidFill>
                  <a:schemeClr val="accent2">
                    <a:lumMod val="75000"/>
                  </a:schemeClr>
                </a:solidFill>
              </a:rPr>
              <a:t>cuadros</a:t>
            </a:r>
            <a:r>
              <a:rPr sz="2400" spc="-55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sz="2400" dirty="0">
                <a:solidFill>
                  <a:schemeClr val="accent2">
                    <a:lumMod val="75000"/>
                  </a:schemeClr>
                </a:solidFill>
              </a:rPr>
              <a:t>de</a:t>
            </a:r>
            <a:r>
              <a:rPr sz="2400" spc="-50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sz="2400" spc="5" dirty="0">
                <a:solidFill>
                  <a:schemeClr val="accent2">
                    <a:lumMod val="75000"/>
                  </a:schemeClr>
                </a:solidFill>
              </a:rPr>
              <a:t>distribución</a:t>
            </a:r>
            <a:endParaRPr sz="2400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5867400" y="2428747"/>
            <a:ext cx="5943600" cy="187230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spcBef>
                <a:spcPts val="100"/>
              </a:spcBef>
            </a:pPr>
            <a:r>
              <a:rPr lang="es-ES" sz="2400" b="1" spc="-5" dirty="0" err="1" smtClean="0">
                <a:solidFill>
                  <a:srgbClr val="EB780A"/>
                </a:solidFill>
                <a:latin typeface="Tahoma"/>
                <a:cs typeface="Tahoma"/>
              </a:rPr>
              <a:t>Distribution</a:t>
            </a:r>
            <a:r>
              <a:rPr lang="es-ES" sz="2400" b="1" spc="-5" dirty="0" smtClean="0">
                <a:solidFill>
                  <a:srgbClr val="EB780A"/>
                </a:solidFill>
                <a:latin typeface="Tahoma"/>
                <a:cs typeface="Tahoma"/>
              </a:rPr>
              <a:t> </a:t>
            </a:r>
            <a:r>
              <a:rPr lang="es-ES" sz="2400" b="1" spc="-5" dirty="0" err="1" smtClean="0">
                <a:solidFill>
                  <a:srgbClr val="EB780A"/>
                </a:solidFill>
                <a:latin typeface="Tahoma"/>
                <a:cs typeface="Tahoma"/>
              </a:rPr>
              <a:t>boards</a:t>
            </a:r>
            <a:r>
              <a:rPr lang="es-ES" sz="2400" b="1" dirty="0" smtClean="0">
                <a:solidFill>
                  <a:srgbClr val="EB780A"/>
                </a:solidFill>
                <a:latin typeface="Tahoma"/>
                <a:cs typeface="Tahoma"/>
              </a:rPr>
              <a:t> </a:t>
            </a:r>
            <a:r>
              <a:rPr sz="2400" b="1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se</a:t>
            </a:r>
            <a:r>
              <a:rPr sz="2400" b="1" spc="-80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5" dirty="0">
                <a:solidFill>
                  <a:srgbClr val="003043"/>
                </a:solidFill>
                <a:latin typeface="Lucida Sans Unicode"/>
                <a:cs typeface="Lucida Sans Unicode"/>
              </a:rPr>
              <a:t>crean</a:t>
            </a:r>
            <a:r>
              <a:rPr sz="2400" b="1" spc="-8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10" dirty="0">
                <a:solidFill>
                  <a:srgbClr val="003043"/>
                </a:solidFill>
                <a:latin typeface="Lucida Sans Unicode"/>
                <a:cs typeface="Lucida Sans Unicode"/>
              </a:rPr>
              <a:t>de</a:t>
            </a:r>
            <a:r>
              <a:rPr sz="2400" b="1" spc="-8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la</a:t>
            </a:r>
            <a:r>
              <a:rPr sz="2400" b="1" spc="-8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15" dirty="0">
                <a:solidFill>
                  <a:srgbClr val="003043"/>
                </a:solidFill>
                <a:latin typeface="Lucida Sans Unicode"/>
                <a:cs typeface="Lucida Sans Unicode"/>
              </a:rPr>
              <a:t>misma</a:t>
            </a:r>
            <a:r>
              <a:rPr sz="2400" b="1" spc="-8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5" dirty="0">
                <a:solidFill>
                  <a:srgbClr val="003043"/>
                </a:solidFill>
                <a:latin typeface="Lucida Sans Unicode"/>
                <a:cs typeface="Lucida Sans Unicode"/>
              </a:rPr>
              <a:t>manera:</a:t>
            </a:r>
            <a:r>
              <a:rPr sz="2400" b="1" spc="-8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60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Al</a:t>
            </a:r>
            <a:r>
              <a:rPr lang="es-ES" sz="2400" b="1" spc="-60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30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principio</a:t>
            </a:r>
            <a:r>
              <a:rPr sz="2400" b="1" spc="-80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habilite</a:t>
            </a:r>
            <a:r>
              <a:rPr sz="2400" b="1" spc="-8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5" dirty="0">
                <a:solidFill>
                  <a:srgbClr val="003043"/>
                </a:solidFill>
                <a:latin typeface="Lucida Sans Unicode"/>
                <a:cs typeface="Lucida Sans Unicode"/>
              </a:rPr>
              <a:t>un</a:t>
            </a:r>
            <a:r>
              <a:rPr sz="2400" b="1" spc="-8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25" dirty="0">
                <a:solidFill>
                  <a:srgbClr val="003043"/>
                </a:solidFill>
                <a:latin typeface="Lucida Sans Unicode"/>
                <a:cs typeface="Lucida Sans Unicode"/>
              </a:rPr>
              <a:t>icono</a:t>
            </a:r>
            <a:r>
              <a:rPr sz="2400" b="1" spc="-8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dirty="0" err="1">
                <a:solidFill>
                  <a:srgbClr val="003043"/>
                </a:solidFill>
                <a:latin typeface="Lucida Sans Unicode"/>
                <a:cs typeface="Lucida Sans Unicode"/>
              </a:rPr>
              <a:t>en</a:t>
            </a:r>
            <a:r>
              <a:rPr sz="2400" b="1" spc="-8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10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el</a:t>
            </a:r>
            <a:r>
              <a:rPr lang="es-ES" sz="2400" b="1" spc="-10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lang="es-ES" sz="2400" b="1" spc="-10" dirty="0" smtClean="0">
                <a:solidFill>
                  <a:srgbClr val="EB780A"/>
                </a:solidFill>
                <a:latin typeface="Tahoma"/>
                <a:cs typeface="Tahoma"/>
              </a:rPr>
              <a:t>Library</a:t>
            </a:r>
            <a:r>
              <a:rPr sz="2400" b="1" spc="-10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,</a:t>
            </a:r>
            <a:endParaRPr sz="2400" b="1" dirty="0">
              <a:latin typeface="Lucida Sans Unicode"/>
              <a:cs typeface="Lucida Sans Unicode"/>
            </a:endParaRPr>
          </a:p>
          <a:p>
            <a:pPr marL="12700" marR="210820" algn="just">
              <a:spcBef>
                <a:spcPts val="55"/>
              </a:spcBef>
            </a:pPr>
            <a:r>
              <a:rPr sz="2400" b="1" spc="-10" dirty="0">
                <a:solidFill>
                  <a:srgbClr val="003043"/>
                </a:solidFill>
                <a:latin typeface="Lucida Sans Unicode"/>
                <a:cs typeface="Lucida Sans Unicode"/>
              </a:rPr>
              <a:t>por</a:t>
            </a:r>
            <a:r>
              <a:rPr sz="2400" b="1" spc="-7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25" dirty="0">
                <a:solidFill>
                  <a:srgbClr val="003043"/>
                </a:solidFill>
                <a:latin typeface="Lucida Sans Unicode"/>
                <a:cs typeface="Lucida Sans Unicode"/>
              </a:rPr>
              <a:t>ejemplo,</a:t>
            </a:r>
            <a:r>
              <a:rPr sz="2400" b="1" spc="-7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dirty="0">
                <a:solidFill>
                  <a:srgbClr val="003043"/>
                </a:solidFill>
                <a:latin typeface="Lucida Sans Unicode"/>
                <a:cs typeface="Lucida Sans Unicode"/>
              </a:rPr>
              <a:t>para</a:t>
            </a:r>
            <a:r>
              <a:rPr sz="2400" b="1" spc="-7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5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un</a:t>
            </a:r>
            <a:r>
              <a:rPr lang="es-ES" sz="2400" b="1" spc="-5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lang="es-ES" sz="2400" b="1" spc="5" dirty="0" smtClean="0">
                <a:solidFill>
                  <a:srgbClr val="EB780A"/>
                </a:solidFill>
                <a:latin typeface="Tahoma"/>
                <a:cs typeface="Tahoma"/>
              </a:rPr>
              <a:t>sub-</a:t>
            </a:r>
            <a:r>
              <a:rPr lang="es-ES" sz="2400" b="1" spc="5" dirty="0" err="1" smtClean="0">
                <a:solidFill>
                  <a:srgbClr val="EB780A"/>
                </a:solidFill>
                <a:latin typeface="Tahoma"/>
                <a:cs typeface="Tahoma"/>
              </a:rPr>
              <a:t>distribution</a:t>
            </a:r>
            <a:r>
              <a:rPr lang="es-ES" sz="2400" b="1" spc="5" dirty="0" smtClean="0">
                <a:solidFill>
                  <a:srgbClr val="EB780A"/>
                </a:solidFill>
                <a:latin typeface="Tahoma"/>
                <a:cs typeface="Tahoma"/>
              </a:rPr>
              <a:t> </a:t>
            </a:r>
            <a:r>
              <a:rPr lang="es-ES" sz="2400" b="1" spc="5" dirty="0" err="1" smtClean="0">
                <a:solidFill>
                  <a:srgbClr val="EB780A"/>
                </a:solidFill>
                <a:latin typeface="Tahoma"/>
                <a:cs typeface="Tahoma"/>
              </a:rPr>
              <a:t>board</a:t>
            </a:r>
            <a:r>
              <a:rPr lang="es-ES" sz="2400" b="1" dirty="0" smtClean="0">
                <a:solidFill>
                  <a:srgbClr val="EB780A"/>
                </a:solidFill>
                <a:latin typeface="Tahoma"/>
                <a:cs typeface="Tahoma"/>
              </a:rPr>
              <a:t> </a:t>
            </a:r>
            <a:r>
              <a:rPr sz="2400" b="1" spc="-35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(</a:t>
            </a:r>
            <a:r>
              <a:rPr sz="2400" b="1" spc="-10" dirty="0" err="1">
                <a:solidFill>
                  <a:srgbClr val="003043"/>
                </a:solidFill>
                <a:latin typeface="Lucida Sans Unicode"/>
                <a:cs typeface="Lucida Sans Unicode"/>
              </a:rPr>
              <a:t>marco</a:t>
            </a:r>
            <a:r>
              <a:rPr sz="2400" b="1" spc="-7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15" dirty="0" err="1" smtClean="0">
                <a:solidFill>
                  <a:srgbClr val="003043"/>
                </a:solidFill>
                <a:latin typeface="Lucida Sans Unicode"/>
                <a:cs typeface="Lucida Sans Unicode"/>
              </a:rPr>
              <a:t>amarillo</a:t>
            </a:r>
            <a:r>
              <a:rPr lang="es-ES" sz="2400" b="1" spc="-15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30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visible</a:t>
            </a:r>
            <a:r>
              <a:rPr sz="2400" b="1" spc="-30" dirty="0">
                <a:solidFill>
                  <a:srgbClr val="003043"/>
                </a:solidFill>
                <a:latin typeface="Lucida Sans Unicode"/>
                <a:cs typeface="Lucida Sans Unicode"/>
              </a:rPr>
              <a:t>).</a:t>
            </a:r>
            <a:endParaRPr sz="2400" b="1" dirty="0">
              <a:latin typeface="Lucida Sans Unicode"/>
              <a:cs typeface="Lucida Sans Unicode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62000" y="1700052"/>
            <a:ext cx="2057400" cy="5005548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048000" y="2133600"/>
            <a:ext cx="2819400" cy="3266312"/>
          </a:xfrm>
          <a:prstGeom prst="rect">
            <a:avLst/>
          </a:prstGeom>
        </p:spPr>
      </p:pic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613663" y="216312"/>
            <a:ext cx="5601335" cy="1483740"/>
          </a:xfrm>
          <a:prstGeom prst="rect">
            <a:avLst/>
          </a:prstGeom>
        </p:spPr>
        <p:txBody>
          <a:bodyPr vert="horz" wrap="square" lIns="0" tIns="419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330"/>
              </a:spcBef>
            </a:pPr>
            <a:r>
              <a:rPr sz="3600" spc="-5" dirty="0"/>
              <a:t>Diseño</a:t>
            </a:r>
            <a:r>
              <a:rPr sz="3600" spc="-90" dirty="0"/>
              <a:t> </a:t>
            </a:r>
            <a:r>
              <a:rPr sz="3600" dirty="0"/>
              <a:t>de</a:t>
            </a:r>
            <a:r>
              <a:rPr sz="3600" spc="-85" dirty="0"/>
              <a:t> </a:t>
            </a:r>
            <a:r>
              <a:rPr sz="3600" spc="10" dirty="0"/>
              <a:t>red</a:t>
            </a:r>
          </a:p>
          <a:p>
            <a:pPr marL="12700">
              <a:lnSpc>
                <a:spcPct val="100000"/>
              </a:lnSpc>
              <a:spcBef>
                <a:spcPts val="220"/>
              </a:spcBef>
            </a:pPr>
            <a:r>
              <a:rPr sz="2800" dirty="0"/>
              <a:t>Cómo</a:t>
            </a:r>
            <a:r>
              <a:rPr sz="2800" spc="-55" dirty="0"/>
              <a:t> </a:t>
            </a:r>
            <a:r>
              <a:rPr sz="2800" spc="5" dirty="0"/>
              <a:t>crear</a:t>
            </a:r>
            <a:r>
              <a:rPr sz="2800" spc="-55" dirty="0"/>
              <a:t> </a:t>
            </a:r>
            <a:r>
              <a:rPr sz="2800" spc="5" dirty="0"/>
              <a:t>elementos</a:t>
            </a:r>
            <a:r>
              <a:rPr sz="2800" spc="-50" dirty="0"/>
              <a:t> </a:t>
            </a:r>
            <a:r>
              <a:rPr sz="2800" dirty="0"/>
              <a:t>de</a:t>
            </a:r>
            <a:r>
              <a:rPr sz="2800" spc="-55" dirty="0"/>
              <a:t> </a:t>
            </a:r>
            <a:r>
              <a:rPr sz="2800" spc="10" dirty="0"/>
              <a:t>red</a:t>
            </a:r>
            <a:r>
              <a:rPr sz="2800" spc="-50" dirty="0"/>
              <a:t> </a:t>
            </a:r>
            <a:r>
              <a:rPr sz="2800" spc="-220" dirty="0"/>
              <a:t>–</a:t>
            </a:r>
            <a:r>
              <a:rPr sz="2800" spc="-55" dirty="0"/>
              <a:t> </a:t>
            </a:r>
            <a:r>
              <a:rPr sz="2800" dirty="0">
                <a:solidFill>
                  <a:schemeClr val="accent2">
                    <a:lumMod val="75000"/>
                  </a:schemeClr>
                </a:solidFill>
              </a:rPr>
              <a:t>cuadros</a:t>
            </a:r>
            <a:r>
              <a:rPr sz="2800" spc="-55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sz="2800" dirty="0">
                <a:solidFill>
                  <a:schemeClr val="accent2">
                    <a:lumMod val="75000"/>
                  </a:schemeClr>
                </a:solidFill>
              </a:rPr>
              <a:t>de</a:t>
            </a:r>
            <a:r>
              <a:rPr sz="2800" spc="-50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sz="2800" spc="5" dirty="0">
                <a:solidFill>
                  <a:schemeClr val="accent2">
                    <a:lumMod val="75000"/>
                  </a:schemeClr>
                </a:solidFill>
              </a:rPr>
              <a:t>distribución</a:t>
            </a:r>
            <a:endParaRPr sz="2800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6214998" y="262338"/>
            <a:ext cx="5824601" cy="659154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86055" marR="427990" indent="-173990" algn="just">
              <a:spcBef>
                <a:spcPts val="100"/>
              </a:spcBef>
              <a:buClr>
                <a:srgbClr val="869AAA"/>
              </a:buClr>
              <a:buSzPct val="128571"/>
              <a:buChar char="•"/>
              <a:tabLst>
                <a:tab pos="186690" algn="l"/>
              </a:tabLst>
            </a:pPr>
            <a:r>
              <a:rPr sz="2100" b="1" spc="-25" dirty="0">
                <a:solidFill>
                  <a:srgbClr val="003043"/>
                </a:solidFill>
                <a:latin typeface="Lucida Sans Unicode"/>
                <a:cs typeface="Lucida Sans Unicode"/>
              </a:rPr>
              <a:t>Los</a:t>
            </a:r>
            <a:r>
              <a:rPr sz="2100" b="1" spc="-8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100" b="1" spc="-30" dirty="0">
                <a:solidFill>
                  <a:srgbClr val="003043"/>
                </a:solidFill>
                <a:latin typeface="Lucida Sans Unicode"/>
                <a:cs typeface="Lucida Sans Unicode"/>
              </a:rPr>
              <a:t>posibles</a:t>
            </a:r>
            <a:r>
              <a:rPr sz="2100" b="1" spc="-8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100" b="1"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puntos</a:t>
            </a:r>
            <a:r>
              <a:rPr sz="2100" b="1" spc="-8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100" b="1" spc="-10" dirty="0">
                <a:solidFill>
                  <a:srgbClr val="003043"/>
                </a:solidFill>
                <a:latin typeface="Lucida Sans Unicode"/>
                <a:cs typeface="Lucida Sans Unicode"/>
              </a:rPr>
              <a:t>de</a:t>
            </a:r>
            <a:r>
              <a:rPr sz="2100" b="1" spc="-8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100" b="1"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inserción</a:t>
            </a:r>
            <a:r>
              <a:rPr sz="2100" b="1" spc="-8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100" b="1" dirty="0">
                <a:solidFill>
                  <a:srgbClr val="003043"/>
                </a:solidFill>
                <a:latin typeface="Lucida Sans Unicode"/>
                <a:cs typeface="Lucida Sans Unicode"/>
              </a:rPr>
              <a:t>en</a:t>
            </a:r>
            <a:r>
              <a:rPr sz="2100" b="1" spc="-8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100" b="1"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el</a:t>
            </a:r>
            <a:r>
              <a:rPr sz="2100" b="1" spc="-8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100" b="1" spc="-5" dirty="0">
                <a:solidFill>
                  <a:srgbClr val="003043"/>
                </a:solidFill>
                <a:latin typeface="Lucida Sans Unicode"/>
                <a:cs typeface="Lucida Sans Unicode"/>
              </a:rPr>
              <a:t>diagrama</a:t>
            </a:r>
            <a:r>
              <a:rPr sz="2100" b="1" spc="-8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100" b="1" spc="-10" dirty="0">
                <a:solidFill>
                  <a:srgbClr val="003043"/>
                </a:solidFill>
                <a:latin typeface="Lucida Sans Unicode"/>
                <a:cs typeface="Lucida Sans Unicode"/>
              </a:rPr>
              <a:t>de</a:t>
            </a:r>
            <a:r>
              <a:rPr sz="2100" b="1" spc="-8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100" b="1" spc="-5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red</a:t>
            </a:r>
            <a:r>
              <a:rPr lang="es-ES" sz="2100" b="1" spc="-5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100" b="1" spc="-10" dirty="0" err="1" smtClean="0">
                <a:solidFill>
                  <a:srgbClr val="003043"/>
                </a:solidFill>
                <a:latin typeface="Lucida Sans Unicode"/>
                <a:cs typeface="Lucida Sans Unicode"/>
              </a:rPr>
              <a:t>están</a:t>
            </a:r>
            <a:r>
              <a:rPr sz="2100" b="1" spc="-80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100" b="1" spc="-15" dirty="0">
                <a:solidFill>
                  <a:srgbClr val="003043"/>
                </a:solidFill>
                <a:latin typeface="Lucida Sans Unicode"/>
                <a:cs typeface="Lucida Sans Unicode"/>
              </a:rPr>
              <a:t>marcados</a:t>
            </a:r>
            <a:r>
              <a:rPr sz="2100" b="1" spc="-7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100" b="1" spc="-25" dirty="0">
                <a:solidFill>
                  <a:srgbClr val="003043"/>
                </a:solidFill>
                <a:latin typeface="Lucida Sans Unicode"/>
                <a:cs typeface="Lucida Sans Unicode"/>
              </a:rPr>
              <a:t>con</a:t>
            </a:r>
            <a:r>
              <a:rPr sz="2100" b="1" spc="-8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100" b="1" spc="-5" dirty="0">
                <a:solidFill>
                  <a:srgbClr val="003043"/>
                </a:solidFill>
                <a:latin typeface="Lucida Sans Unicode"/>
                <a:cs typeface="Lucida Sans Unicode"/>
              </a:rPr>
              <a:t>un</a:t>
            </a:r>
            <a:r>
              <a:rPr sz="2100" b="1" spc="-7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100" b="1" spc="-15" dirty="0">
                <a:solidFill>
                  <a:srgbClr val="003043"/>
                </a:solidFill>
                <a:latin typeface="Lucida Sans Unicode"/>
                <a:cs typeface="Lucida Sans Unicode"/>
              </a:rPr>
              <a:t>rectángulo</a:t>
            </a:r>
            <a:r>
              <a:rPr sz="2100" b="1" spc="-8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100" b="1"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amarillo,</a:t>
            </a:r>
            <a:r>
              <a:rPr sz="2100" b="1" spc="-7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100" b="1"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al</a:t>
            </a:r>
            <a:r>
              <a:rPr sz="2100" b="1" spc="-8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100" b="1" spc="-10" dirty="0" err="1">
                <a:solidFill>
                  <a:srgbClr val="003043"/>
                </a:solidFill>
                <a:latin typeface="Lucida Sans Unicode"/>
                <a:cs typeface="Lucida Sans Unicode"/>
              </a:rPr>
              <a:t>pasar</a:t>
            </a:r>
            <a:r>
              <a:rPr sz="2100" b="1" spc="-7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100" b="1" spc="-20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el</a:t>
            </a:r>
            <a:r>
              <a:rPr lang="es-ES" sz="2100" b="1" spc="-20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100" b="1" spc="-10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mouse</a:t>
            </a:r>
            <a:r>
              <a:rPr sz="2100" b="1" spc="-85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100" b="1" spc="-15" dirty="0">
                <a:solidFill>
                  <a:srgbClr val="003043"/>
                </a:solidFill>
                <a:latin typeface="Lucida Sans Unicode"/>
                <a:cs typeface="Lucida Sans Unicode"/>
              </a:rPr>
              <a:t>sobre</a:t>
            </a:r>
            <a:r>
              <a:rPr sz="2100" b="1" spc="-8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100" b="1" spc="-35" dirty="0">
                <a:solidFill>
                  <a:srgbClr val="003043"/>
                </a:solidFill>
                <a:latin typeface="Lucida Sans Unicode"/>
                <a:cs typeface="Lucida Sans Unicode"/>
              </a:rPr>
              <a:t>él.</a:t>
            </a:r>
            <a:endParaRPr sz="2100" b="1" dirty="0">
              <a:latin typeface="Lucida Sans Unicode"/>
              <a:cs typeface="Lucida Sans Unicode"/>
            </a:endParaRPr>
          </a:p>
          <a:p>
            <a:pPr marL="186055" marR="607695" indent="-173990" algn="just">
              <a:spcBef>
                <a:spcPts val="190"/>
              </a:spcBef>
              <a:buClr>
                <a:srgbClr val="869AAA"/>
              </a:buClr>
              <a:buSzPct val="144000"/>
              <a:buChar char="•"/>
              <a:tabLst>
                <a:tab pos="186690" algn="l"/>
              </a:tabLst>
            </a:pPr>
            <a:r>
              <a:rPr sz="2100" b="1" spc="10" dirty="0">
                <a:solidFill>
                  <a:srgbClr val="003043"/>
                </a:solidFill>
                <a:latin typeface="Lucida Sans Unicode"/>
                <a:cs typeface="Lucida Sans Unicode"/>
              </a:rPr>
              <a:t>Puede </a:t>
            </a:r>
            <a:r>
              <a:rPr sz="2100" b="1" spc="-10" dirty="0">
                <a:solidFill>
                  <a:srgbClr val="003043"/>
                </a:solidFill>
                <a:latin typeface="Lucida Sans Unicode"/>
                <a:cs typeface="Lucida Sans Unicode"/>
              </a:rPr>
              <a:t>encontrar </a:t>
            </a:r>
            <a:r>
              <a:rPr sz="2100" b="1"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puntos </a:t>
            </a:r>
            <a:r>
              <a:rPr sz="2100" b="1" spc="-5" dirty="0">
                <a:solidFill>
                  <a:srgbClr val="003043"/>
                </a:solidFill>
                <a:latin typeface="Lucida Sans Unicode"/>
                <a:cs typeface="Lucida Sans Unicode"/>
              </a:rPr>
              <a:t>de </a:t>
            </a:r>
            <a:r>
              <a:rPr sz="2100" b="1"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inserción </a:t>
            </a:r>
            <a:r>
              <a:rPr sz="2100" b="1" dirty="0">
                <a:solidFill>
                  <a:srgbClr val="003043"/>
                </a:solidFill>
                <a:latin typeface="Lucida Sans Unicode"/>
                <a:cs typeface="Lucida Sans Unicode"/>
              </a:rPr>
              <a:t>en </a:t>
            </a:r>
            <a:r>
              <a:rPr sz="2100" b="1" spc="-30" dirty="0">
                <a:solidFill>
                  <a:srgbClr val="003043"/>
                </a:solidFill>
                <a:latin typeface="Lucida Sans Unicode"/>
                <a:cs typeface="Lucida Sans Unicode"/>
              </a:rPr>
              <a:t>los </a:t>
            </a:r>
            <a:r>
              <a:rPr sz="2100" b="1" spc="-20" dirty="0" err="1">
                <a:solidFill>
                  <a:srgbClr val="003043"/>
                </a:solidFill>
                <a:latin typeface="Lucida Sans Unicode"/>
                <a:cs typeface="Lucida Sans Unicode"/>
              </a:rPr>
              <a:t>gráficos</a:t>
            </a:r>
            <a:r>
              <a:rPr sz="2100" b="1"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100" b="1" spc="-5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que</a:t>
            </a:r>
            <a:r>
              <a:rPr lang="es-ES" sz="2100" b="1" spc="-5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100" b="1" spc="-5" dirty="0" err="1" smtClean="0">
                <a:solidFill>
                  <a:srgbClr val="003043"/>
                </a:solidFill>
                <a:latin typeface="Lucida Sans Unicode"/>
                <a:cs typeface="Lucida Sans Unicode"/>
              </a:rPr>
              <a:t>representan</a:t>
            </a:r>
            <a:r>
              <a:rPr sz="2100" b="1" spc="-75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100" b="1" spc="-30" dirty="0">
                <a:solidFill>
                  <a:srgbClr val="003043"/>
                </a:solidFill>
                <a:latin typeface="Lucida Sans Unicode"/>
                <a:cs typeface="Lucida Sans Unicode"/>
              </a:rPr>
              <a:t>los</a:t>
            </a:r>
            <a:r>
              <a:rPr sz="2100" b="1" spc="-7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100" b="1" spc="-15" dirty="0">
                <a:solidFill>
                  <a:srgbClr val="003043"/>
                </a:solidFill>
                <a:latin typeface="Lucida Sans Unicode"/>
                <a:cs typeface="Lucida Sans Unicode"/>
              </a:rPr>
              <a:t>cuadros</a:t>
            </a:r>
            <a:r>
              <a:rPr sz="2100" b="1" spc="-7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100" b="1" spc="-5" dirty="0">
                <a:solidFill>
                  <a:srgbClr val="003043"/>
                </a:solidFill>
                <a:latin typeface="Lucida Sans Unicode"/>
                <a:cs typeface="Lucida Sans Unicode"/>
              </a:rPr>
              <a:t>de</a:t>
            </a:r>
            <a:r>
              <a:rPr sz="2100" b="1" spc="-7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100" b="1" spc="-25" dirty="0">
                <a:solidFill>
                  <a:srgbClr val="003043"/>
                </a:solidFill>
                <a:latin typeface="Lucida Sans Unicode"/>
                <a:cs typeface="Lucida Sans Unicode"/>
              </a:rPr>
              <a:t>distribución</a:t>
            </a:r>
            <a:r>
              <a:rPr sz="2100" b="1" spc="-7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100" b="1"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(líneas</a:t>
            </a:r>
            <a:r>
              <a:rPr sz="2100" b="1" spc="-7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100" b="1" spc="-35" dirty="0">
                <a:solidFill>
                  <a:srgbClr val="003043"/>
                </a:solidFill>
                <a:latin typeface="Lucida Sans Unicode"/>
                <a:cs typeface="Lucida Sans Unicode"/>
              </a:rPr>
              <a:t>azules)</a:t>
            </a:r>
            <a:r>
              <a:rPr sz="2100" b="1" spc="-7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100" b="1"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y</a:t>
            </a:r>
            <a:r>
              <a:rPr sz="2100" b="1" spc="-7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100" b="1" spc="-30" dirty="0" err="1" smtClean="0">
                <a:solidFill>
                  <a:srgbClr val="003043"/>
                </a:solidFill>
                <a:latin typeface="Lucida Sans Unicode"/>
                <a:cs typeface="Lucida Sans Unicode"/>
              </a:rPr>
              <a:t>los</a:t>
            </a:r>
            <a:r>
              <a:rPr lang="es-ES" sz="2100" b="1" spc="-30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100" b="1" spc="-20" dirty="0" err="1" smtClean="0">
                <a:solidFill>
                  <a:srgbClr val="003043"/>
                </a:solidFill>
                <a:latin typeface="Lucida Sans Unicode"/>
                <a:cs typeface="Lucida Sans Unicode"/>
              </a:rPr>
              <a:t>sistemas</a:t>
            </a:r>
            <a:r>
              <a:rPr sz="2100" b="1" spc="-75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100" b="1" spc="-5" dirty="0">
                <a:solidFill>
                  <a:srgbClr val="003043"/>
                </a:solidFill>
                <a:latin typeface="Lucida Sans Unicode"/>
                <a:cs typeface="Lucida Sans Unicode"/>
              </a:rPr>
              <a:t>de</a:t>
            </a:r>
            <a:r>
              <a:rPr sz="2100" b="1" spc="-7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100" b="1" spc="-30" dirty="0">
                <a:solidFill>
                  <a:srgbClr val="003043"/>
                </a:solidFill>
                <a:latin typeface="Lucida Sans Unicode"/>
                <a:cs typeface="Lucida Sans Unicode"/>
              </a:rPr>
              <a:t>canalización</a:t>
            </a:r>
            <a:r>
              <a:rPr sz="2100" b="1" spc="-7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100" b="1" spc="-10" dirty="0">
                <a:solidFill>
                  <a:srgbClr val="003043"/>
                </a:solidFill>
                <a:latin typeface="Lucida Sans Unicode"/>
                <a:cs typeface="Lucida Sans Unicode"/>
              </a:rPr>
              <a:t>prefabricada</a:t>
            </a:r>
            <a:r>
              <a:rPr sz="2100" b="1" spc="-7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100" b="1"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(líneas</a:t>
            </a:r>
            <a:r>
              <a:rPr sz="2100" b="1" spc="-7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100" b="1"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verdes).</a:t>
            </a:r>
            <a:endParaRPr sz="2100" b="1" dirty="0">
              <a:latin typeface="Lucida Sans Unicode"/>
              <a:cs typeface="Lucida Sans Unicode"/>
            </a:endParaRPr>
          </a:p>
          <a:p>
            <a:pPr marL="186055" indent="-173990" algn="just">
              <a:spcBef>
                <a:spcPts val="695"/>
              </a:spcBef>
              <a:buClr>
                <a:srgbClr val="869AAA"/>
              </a:buClr>
              <a:buSzPct val="150000"/>
              <a:buChar char="•"/>
              <a:tabLst>
                <a:tab pos="186690" algn="l"/>
              </a:tabLst>
            </a:pPr>
            <a:r>
              <a:rPr sz="2100" b="1" spc="20" dirty="0">
                <a:solidFill>
                  <a:srgbClr val="003043"/>
                </a:solidFill>
                <a:latin typeface="Lucida Sans Unicode"/>
                <a:cs typeface="Lucida Sans Unicode"/>
              </a:rPr>
              <a:t>Para</a:t>
            </a:r>
            <a:r>
              <a:rPr sz="2100" b="1" spc="-7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100" b="1" dirty="0">
                <a:solidFill>
                  <a:srgbClr val="003043"/>
                </a:solidFill>
                <a:latin typeface="Lucida Sans Unicode"/>
                <a:cs typeface="Lucida Sans Unicode"/>
              </a:rPr>
              <a:t>agregar</a:t>
            </a:r>
            <a:r>
              <a:rPr sz="2100" b="1" spc="-6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100" b="1" spc="-15" dirty="0">
                <a:solidFill>
                  <a:srgbClr val="003043"/>
                </a:solidFill>
                <a:latin typeface="Lucida Sans Unicode"/>
                <a:cs typeface="Lucida Sans Unicode"/>
              </a:rPr>
              <a:t>elementos,</a:t>
            </a:r>
            <a:r>
              <a:rPr sz="2100" b="1" spc="-6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100" b="1" dirty="0">
                <a:solidFill>
                  <a:srgbClr val="003043"/>
                </a:solidFill>
                <a:latin typeface="Lucida Sans Unicode"/>
                <a:cs typeface="Lucida Sans Unicode"/>
              </a:rPr>
              <a:t>haga</a:t>
            </a:r>
            <a:r>
              <a:rPr sz="2100" b="1" spc="-7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100" b="1" spc="-40" dirty="0">
                <a:solidFill>
                  <a:srgbClr val="003043"/>
                </a:solidFill>
                <a:latin typeface="Lucida Sans Unicode"/>
                <a:cs typeface="Lucida Sans Unicode"/>
              </a:rPr>
              <a:t>clic</a:t>
            </a:r>
            <a:r>
              <a:rPr sz="2100" b="1" spc="-6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100" b="1"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con</a:t>
            </a:r>
            <a:r>
              <a:rPr sz="2100" b="1" spc="-6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100" b="1" spc="-15" dirty="0">
                <a:solidFill>
                  <a:srgbClr val="003043"/>
                </a:solidFill>
                <a:latin typeface="Lucida Sans Unicode"/>
                <a:cs typeface="Lucida Sans Unicode"/>
              </a:rPr>
              <a:t>el</a:t>
            </a:r>
            <a:r>
              <a:rPr sz="2100" b="1" spc="-7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100" b="1" spc="-15" dirty="0">
                <a:solidFill>
                  <a:srgbClr val="003043"/>
                </a:solidFill>
                <a:latin typeface="Lucida Sans Unicode"/>
                <a:cs typeface="Lucida Sans Unicode"/>
              </a:rPr>
              <a:t>botón</a:t>
            </a:r>
            <a:r>
              <a:rPr sz="2100" b="1" spc="-6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100" b="1" spc="-30" dirty="0">
                <a:solidFill>
                  <a:srgbClr val="003043"/>
                </a:solidFill>
                <a:latin typeface="Lucida Sans Unicode"/>
                <a:cs typeface="Lucida Sans Unicode"/>
              </a:rPr>
              <a:t>izquierdo</a:t>
            </a:r>
            <a:r>
              <a:rPr sz="2100" b="1" spc="-6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100" b="1" dirty="0" err="1">
                <a:solidFill>
                  <a:srgbClr val="003043"/>
                </a:solidFill>
                <a:latin typeface="Lucida Sans Unicode"/>
                <a:cs typeface="Lucida Sans Unicode"/>
              </a:rPr>
              <a:t>en</a:t>
            </a:r>
            <a:r>
              <a:rPr sz="2100" b="1" spc="-7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100" b="1" spc="-25" dirty="0" err="1" smtClean="0">
                <a:solidFill>
                  <a:srgbClr val="003043"/>
                </a:solidFill>
                <a:latin typeface="Lucida Sans Unicode"/>
                <a:cs typeface="Lucida Sans Unicode"/>
              </a:rPr>
              <a:t>dicho</a:t>
            </a:r>
            <a:r>
              <a:rPr lang="es-ES" sz="2100" b="1" spc="-25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100" b="1" spc="-15" dirty="0" err="1" smtClean="0">
                <a:solidFill>
                  <a:srgbClr val="003043"/>
                </a:solidFill>
                <a:latin typeface="Lucida Sans Unicode"/>
                <a:cs typeface="Lucida Sans Unicode"/>
              </a:rPr>
              <a:t>punto</a:t>
            </a:r>
            <a:r>
              <a:rPr sz="2100" b="1" spc="-15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100" b="1" spc="-5" dirty="0">
                <a:solidFill>
                  <a:srgbClr val="003043"/>
                </a:solidFill>
                <a:latin typeface="Lucida Sans Unicode"/>
                <a:cs typeface="Lucida Sans Unicode"/>
              </a:rPr>
              <a:t>de </a:t>
            </a:r>
            <a:r>
              <a:rPr sz="2100" b="1" spc="-25" dirty="0">
                <a:solidFill>
                  <a:srgbClr val="003043"/>
                </a:solidFill>
                <a:latin typeface="Lucida Sans Unicode"/>
                <a:cs typeface="Lucida Sans Unicode"/>
              </a:rPr>
              <a:t>inserción, </a:t>
            </a:r>
            <a:r>
              <a:rPr sz="2100" b="1" spc="-5" dirty="0">
                <a:solidFill>
                  <a:srgbClr val="003043"/>
                </a:solidFill>
                <a:latin typeface="Lucida Sans Unicode"/>
                <a:cs typeface="Lucida Sans Unicode"/>
              </a:rPr>
              <a:t>mantenga </a:t>
            </a:r>
            <a:r>
              <a:rPr sz="2100" b="1" spc="-10" dirty="0">
                <a:solidFill>
                  <a:srgbClr val="003043"/>
                </a:solidFill>
                <a:latin typeface="Lucida Sans Unicode"/>
                <a:cs typeface="Lucida Sans Unicode"/>
              </a:rPr>
              <a:t>presionada </a:t>
            </a:r>
            <a:r>
              <a:rPr sz="2100" b="1" spc="-15" dirty="0">
                <a:solidFill>
                  <a:srgbClr val="003043"/>
                </a:solidFill>
                <a:latin typeface="Lucida Sans Unicode"/>
                <a:cs typeface="Lucida Sans Unicode"/>
              </a:rPr>
              <a:t>la tecla </a:t>
            </a:r>
            <a:r>
              <a:rPr sz="2100" b="1"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del </a:t>
            </a:r>
            <a:r>
              <a:rPr sz="2100" b="1" spc="-10" dirty="0">
                <a:solidFill>
                  <a:srgbClr val="003043"/>
                </a:solidFill>
                <a:latin typeface="Lucida Sans Unicode"/>
                <a:cs typeface="Lucida Sans Unicode"/>
              </a:rPr>
              <a:t>mouse </a:t>
            </a:r>
            <a:r>
              <a:rPr sz="2100" b="1" spc="-15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y</a:t>
            </a:r>
            <a:r>
              <a:rPr lang="es-ES" sz="2100" b="1" spc="-15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100" b="1" spc="-5" dirty="0" err="1" smtClean="0">
                <a:solidFill>
                  <a:srgbClr val="003043"/>
                </a:solidFill>
                <a:latin typeface="Lucida Sans Unicode"/>
                <a:cs typeface="Lucida Sans Unicode"/>
              </a:rPr>
              <a:t>arrastre</a:t>
            </a:r>
            <a:r>
              <a:rPr sz="2100" b="1" spc="-65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100" b="1" spc="-15" dirty="0">
                <a:solidFill>
                  <a:srgbClr val="003043"/>
                </a:solidFill>
                <a:latin typeface="Lucida Sans Unicode"/>
                <a:cs typeface="Lucida Sans Unicode"/>
              </a:rPr>
              <a:t>el</a:t>
            </a:r>
            <a:r>
              <a:rPr sz="2100" b="1" spc="-6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100" b="1" spc="-10" dirty="0">
                <a:solidFill>
                  <a:srgbClr val="003043"/>
                </a:solidFill>
                <a:latin typeface="Lucida Sans Unicode"/>
                <a:cs typeface="Lucida Sans Unicode"/>
              </a:rPr>
              <a:t>mouse</a:t>
            </a:r>
            <a:r>
              <a:rPr sz="2100" b="1" spc="-6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100" b="1" spc="-30" dirty="0">
                <a:solidFill>
                  <a:srgbClr val="003043"/>
                </a:solidFill>
                <a:latin typeface="Lucida Sans Unicode"/>
                <a:cs typeface="Lucida Sans Unicode"/>
              </a:rPr>
              <a:t>lejos</a:t>
            </a:r>
            <a:r>
              <a:rPr sz="2100" b="1" spc="-6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100" b="1"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del</a:t>
            </a:r>
            <a:r>
              <a:rPr sz="2100" b="1" spc="-6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100" b="1" spc="-15" dirty="0">
                <a:solidFill>
                  <a:srgbClr val="003043"/>
                </a:solidFill>
                <a:latin typeface="Lucida Sans Unicode"/>
                <a:cs typeface="Lucida Sans Unicode"/>
              </a:rPr>
              <a:t>punto</a:t>
            </a:r>
            <a:r>
              <a:rPr sz="2100" b="1" spc="-6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100" b="1" spc="-5" dirty="0">
                <a:solidFill>
                  <a:srgbClr val="003043"/>
                </a:solidFill>
                <a:latin typeface="Lucida Sans Unicode"/>
                <a:cs typeface="Lucida Sans Unicode"/>
              </a:rPr>
              <a:t>de</a:t>
            </a:r>
            <a:r>
              <a:rPr sz="2100" b="1" spc="-6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100" b="1"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inserción</a:t>
            </a:r>
            <a:r>
              <a:rPr sz="2100" b="1" spc="-6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100" b="1" dirty="0">
                <a:solidFill>
                  <a:srgbClr val="003043"/>
                </a:solidFill>
                <a:latin typeface="Lucida Sans Unicode"/>
                <a:cs typeface="Lucida Sans Unicode"/>
              </a:rPr>
              <a:t>en</a:t>
            </a:r>
            <a:r>
              <a:rPr sz="2100" b="1" spc="-6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100" b="1" spc="-10" dirty="0">
                <a:solidFill>
                  <a:srgbClr val="003043"/>
                </a:solidFill>
                <a:latin typeface="Lucida Sans Unicode"/>
                <a:cs typeface="Lucida Sans Unicode"/>
              </a:rPr>
              <a:t>ángulo</a:t>
            </a:r>
            <a:r>
              <a:rPr sz="2100" b="1" spc="-6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100" b="1" spc="-15" dirty="0">
                <a:solidFill>
                  <a:srgbClr val="003043"/>
                </a:solidFill>
                <a:latin typeface="Lucida Sans Unicode"/>
                <a:cs typeface="Lucida Sans Unicode"/>
              </a:rPr>
              <a:t>recto</a:t>
            </a:r>
            <a:r>
              <a:rPr sz="2100" b="1" spc="-6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100" b="1" spc="-15" dirty="0" err="1">
                <a:solidFill>
                  <a:srgbClr val="003043"/>
                </a:solidFill>
                <a:latin typeface="Lucida Sans Unicode"/>
                <a:cs typeface="Lucida Sans Unicode"/>
              </a:rPr>
              <a:t>hacia</a:t>
            </a:r>
            <a:r>
              <a:rPr sz="2100" b="1" spc="-6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100" b="1" spc="-15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la</a:t>
            </a:r>
            <a:r>
              <a:rPr lang="es-ES" sz="2100" b="1" spc="-15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100" b="1" spc="-15" dirty="0" err="1" smtClean="0">
                <a:solidFill>
                  <a:srgbClr val="003043"/>
                </a:solidFill>
                <a:latin typeface="Lucida Sans Unicode"/>
                <a:cs typeface="Lucida Sans Unicode"/>
              </a:rPr>
              <a:t>línea</a:t>
            </a:r>
            <a:r>
              <a:rPr sz="2100" b="1" spc="-70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100" b="1" spc="-40" dirty="0">
                <a:solidFill>
                  <a:srgbClr val="003043"/>
                </a:solidFill>
                <a:latin typeface="Lucida Sans Unicode"/>
                <a:cs typeface="Lucida Sans Unicode"/>
              </a:rPr>
              <a:t>azul</a:t>
            </a:r>
            <a:r>
              <a:rPr sz="2100" b="1" spc="-7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100" b="1" spc="-15" dirty="0">
                <a:solidFill>
                  <a:srgbClr val="003043"/>
                </a:solidFill>
                <a:latin typeface="Lucida Sans Unicode"/>
                <a:cs typeface="Lucida Sans Unicode"/>
              </a:rPr>
              <a:t>o</a:t>
            </a:r>
            <a:r>
              <a:rPr sz="2100" b="1" spc="-7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100" b="1" spc="-15" dirty="0">
                <a:solidFill>
                  <a:srgbClr val="003043"/>
                </a:solidFill>
                <a:latin typeface="Lucida Sans Unicode"/>
                <a:cs typeface="Lucida Sans Unicode"/>
              </a:rPr>
              <a:t>verde.</a:t>
            </a:r>
            <a:endParaRPr sz="2100" b="1" dirty="0">
              <a:latin typeface="Lucida Sans Unicode"/>
              <a:cs typeface="Lucida Sans Unicode"/>
            </a:endParaRPr>
          </a:p>
          <a:p>
            <a:pPr marL="186055" marR="10795" indent="-173990" algn="just">
              <a:spcBef>
                <a:spcPts val="30"/>
              </a:spcBef>
              <a:buClr>
                <a:srgbClr val="869AAA"/>
              </a:buClr>
              <a:buSzPct val="133333"/>
              <a:buChar char="•"/>
              <a:tabLst>
                <a:tab pos="186690" algn="l"/>
              </a:tabLst>
            </a:pPr>
            <a:r>
              <a:rPr sz="2100" b="1"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Después </a:t>
            </a:r>
            <a:r>
              <a:rPr sz="2100" b="1" spc="-10" dirty="0">
                <a:solidFill>
                  <a:srgbClr val="003043"/>
                </a:solidFill>
                <a:latin typeface="Lucida Sans Unicode"/>
                <a:cs typeface="Lucida Sans Unicode"/>
              </a:rPr>
              <a:t>de </a:t>
            </a:r>
            <a:r>
              <a:rPr sz="2100" b="1"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soltar el </a:t>
            </a:r>
            <a:r>
              <a:rPr sz="2100" b="1" spc="-15" dirty="0">
                <a:solidFill>
                  <a:srgbClr val="003043"/>
                </a:solidFill>
                <a:latin typeface="Lucida Sans Unicode"/>
                <a:cs typeface="Lucida Sans Unicode"/>
              </a:rPr>
              <a:t>botón </a:t>
            </a:r>
            <a:r>
              <a:rPr sz="2100" b="1"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del mouse, se </a:t>
            </a:r>
            <a:r>
              <a:rPr sz="2100" b="1" spc="-5" dirty="0" err="1" smtClean="0">
                <a:solidFill>
                  <a:srgbClr val="003043"/>
                </a:solidFill>
                <a:latin typeface="Lucida Sans Unicode"/>
                <a:cs typeface="Lucida Sans Unicode"/>
              </a:rPr>
              <a:t>muestra</a:t>
            </a:r>
            <a:r>
              <a:rPr lang="es-ES" sz="2100" b="1" spc="-5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100" b="1" spc="-10" dirty="0" err="1" smtClean="0">
                <a:solidFill>
                  <a:srgbClr val="003043"/>
                </a:solidFill>
                <a:latin typeface="Lucida Sans Unicode"/>
                <a:cs typeface="Lucida Sans Unicode"/>
              </a:rPr>
              <a:t>automáticamente</a:t>
            </a:r>
            <a:r>
              <a:rPr sz="2100" b="1" spc="-10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100" b="1" spc="-10" dirty="0">
                <a:solidFill>
                  <a:srgbClr val="003043"/>
                </a:solidFill>
                <a:latin typeface="Lucida Sans Unicode"/>
                <a:cs typeface="Lucida Sans Unicode"/>
              </a:rPr>
              <a:t>otro </a:t>
            </a:r>
            <a:r>
              <a:rPr sz="2100" b="1" spc="-15" dirty="0">
                <a:solidFill>
                  <a:srgbClr val="003043"/>
                </a:solidFill>
                <a:latin typeface="Lucida Sans Unicode"/>
                <a:cs typeface="Lucida Sans Unicode"/>
              </a:rPr>
              <a:t>cuadro </a:t>
            </a:r>
            <a:r>
              <a:rPr sz="2100" b="1" spc="-10" dirty="0">
                <a:solidFill>
                  <a:srgbClr val="003043"/>
                </a:solidFill>
                <a:latin typeface="Lucida Sans Unicode"/>
                <a:cs typeface="Lucida Sans Unicode"/>
              </a:rPr>
              <a:t>de </a:t>
            </a:r>
            <a:r>
              <a:rPr sz="2100" b="1" spc="-25" dirty="0">
                <a:solidFill>
                  <a:srgbClr val="003043"/>
                </a:solidFill>
                <a:latin typeface="Lucida Sans Unicode"/>
                <a:cs typeface="Lucida Sans Unicode"/>
              </a:rPr>
              <a:t>diálogo, </a:t>
            </a:r>
            <a:r>
              <a:rPr sz="2100" b="1" spc="-10" dirty="0" err="1" smtClean="0">
                <a:solidFill>
                  <a:srgbClr val="003043"/>
                </a:solidFill>
                <a:latin typeface="Lucida Sans Unicode"/>
                <a:cs typeface="Lucida Sans Unicode"/>
              </a:rPr>
              <a:t>donde</a:t>
            </a:r>
            <a:r>
              <a:rPr lang="es-ES" sz="2100" b="1" spc="-10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 se puede</a:t>
            </a:r>
            <a:r>
              <a:rPr lang="es-ES" sz="2100" b="1" spc="-5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100" b="1" spc="-25" dirty="0" err="1" smtClean="0">
                <a:solidFill>
                  <a:srgbClr val="003043"/>
                </a:solidFill>
                <a:latin typeface="Lucida Sans Unicode"/>
                <a:cs typeface="Lucida Sans Unicode"/>
              </a:rPr>
              <a:t>especificar</a:t>
            </a:r>
            <a:r>
              <a:rPr sz="2100" b="1" spc="-75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100" b="1" spc="-35" dirty="0">
                <a:solidFill>
                  <a:srgbClr val="003043"/>
                </a:solidFill>
                <a:latin typeface="Lucida Sans Unicode"/>
                <a:cs typeface="Lucida Sans Unicode"/>
              </a:rPr>
              <a:t>los</a:t>
            </a:r>
            <a:r>
              <a:rPr sz="2100" b="1" spc="-7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100" b="1" spc="-5" dirty="0">
                <a:solidFill>
                  <a:srgbClr val="003043"/>
                </a:solidFill>
                <a:latin typeface="Lucida Sans Unicode"/>
                <a:cs typeface="Lucida Sans Unicode"/>
              </a:rPr>
              <a:t>parámetros</a:t>
            </a:r>
            <a:r>
              <a:rPr sz="2100" b="1" spc="-7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100" b="1"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del</a:t>
            </a:r>
            <a:r>
              <a:rPr sz="2100" b="1" spc="-7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100" b="1" spc="-10" dirty="0">
                <a:solidFill>
                  <a:srgbClr val="003043"/>
                </a:solidFill>
                <a:latin typeface="Lucida Sans Unicode"/>
                <a:cs typeface="Lucida Sans Unicode"/>
              </a:rPr>
              <a:t>elemento</a:t>
            </a:r>
            <a:r>
              <a:rPr sz="2100" b="1" spc="-7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100" b="1" spc="-5" dirty="0">
                <a:solidFill>
                  <a:srgbClr val="003043"/>
                </a:solidFill>
                <a:latin typeface="Lucida Sans Unicode"/>
                <a:cs typeface="Lucida Sans Unicode"/>
              </a:rPr>
              <a:t>que</a:t>
            </a:r>
            <a:r>
              <a:rPr sz="2100" b="1" spc="-7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100" b="1" spc="-10" dirty="0">
                <a:solidFill>
                  <a:srgbClr val="003043"/>
                </a:solidFill>
                <a:latin typeface="Lucida Sans Unicode"/>
                <a:cs typeface="Lucida Sans Unicode"/>
              </a:rPr>
              <a:t>acaba</a:t>
            </a:r>
            <a:r>
              <a:rPr sz="2100" b="1" spc="-7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100" b="1" spc="-10" dirty="0">
                <a:solidFill>
                  <a:srgbClr val="003043"/>
                </a:solidFill>
                <a:latin typeface="Lucida Sans Unicode"/>
                <a:cs typeface="Lucida Sans Unicode"/>
              </a:rPr>
              <a:t>de</a:t>
            </a:r>
            <a:r>
              <a:rPr sz="2100" b="1" spc="-7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100" b="1" spc="-30" dirty="0">
                <a:solidFill>
                  <a:srgbClr val="003043"/>
                </a:solidFill>
                <a:latin typeface="Lucida Sans Unicode"/>
                <a:cs typeface="Lucida Sans Unicode"/>
              </a:rPr>
              <a:t>colocar.</a:t>
            </a:r>
            <a:endParaRPr sz="2100" b="1" dirty="0">
              <a:latin typeface="Lucida Sans Unicode"/>
              <a:cs typeface="Lucida Sans Unicode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276600" y="1828800"/>
            <a:ext cx="5715000" cy="4800600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613663" y="216312"/>
            <a:ext cx="5601335" cy="1360629"/>
          </a:xfrm>
          <a:prstGeom prst="rect">
            <a:avLst/>
          </a:prstGeom>
        </p:spPr>
        <p:txBody>
          <a:bodyPr vert="horz" wrap="square" lIns="0" tIns="419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330"/>
              </a:spcBef>
            </a:pPr>
            <a:r>
              <a:rPr sz="3600" b="1" spc="-5" dirty="0">
                <a:solidFill>
                  <a:srgbClr val="00646D"/>
                </a:solidFill>
                <a:latin typeface="Tahoma"/>
                <a:cs typeface="Tahoma"/>
              </a:rPr>
              <a:t>Diseño</a:t>
            </a:r>
            <a:r>
              <a:rPr sz="3600" b="1" spc="-90" dirty="0">
                <a:solidFill>
                  <a:srgbClr val="00646D"/>
                </a:solidFill>
                <a:latin typeface="Tahoma"/>
                <a:cs typeface="Tahoma"/>
              </a:rPr>
              <a:t> </a:t>
            </a:r>
            <a:r>
              <a:rPr sz="3600" b="1" dirty="0">
                <a:solidFill>
                  <a:srgbClr val="00646D"/>
                </a:solidFill>
                <a:latin typeface="Tahoma"/>
                <a:cs typeface="Tahoma"/>
              </a:rPr>
              <a:t>de</a:t>
            </a:r>
            <a:r>
              <a:rPr sz="3600" b="1" spc="-85" dirty="0">
                <a:solidFill>
                  <a:srgbClr val="00646D"/>
                </a:solidFill>
                <a:latin typeface="Tahoma"/>
                <a:cs typeface="Tahoma"/>
              </a:rPr>
              <a:t> </a:t>
            </a:r>
            <a:r>
              <a:rPr sz="3600" b="1" spc="10" dirty="0">
                <a:solidFill>
                  <a:srgbClr val="00646D"/>
                </a:solidFill>
                <a:latin typeface="Tahoma"/>
                <a:cs typeface="Tahoma"/>
              </a:rPr>
              <a:t>red</a:t>
            </a:r>
            <a:endParaRPr sz="3600" dirty="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220"/>
              </a:spcBef>
            </a:pPr>
            <a:r>
              <a:rPr sz="2400" b="1" dirty="0">
                <a:solidFill>
                  <a:srgbClr val="00646D"/>
                </a:solidFill>
                <a:latin typeface="Tahoma"/>
                <a:cs typeface="Tahoma"/>
              </a:rPr>
              <a:t>Cómo</a:t>
            </a:r>
            <a:r>
              <a:rPr sz="2400" b="1" spc="-55" dirty="0">
                <a:solidFill>
                  <a:srgbClr val="00646D"/>
                </a:solidFill>
                <a:latin typeface="Tahoma"/>
                <a:cs typeface="Tahoma"/>
              </a:rPr>
              <a:t> </a:t>
            </a:r>
            <a:r>
              <a:rPr sz="2400" b="1" spc="5" dirty="0">
                <a:solidFill>
                  <a:srgbClr val="00646D"/>
                </a:solidFill>
                <a:latin typeface="Tahoma"/>
                <a:cs typeface="Tahoma"/>
              </a:rPr>
              <a:t>crear</a:t>
            </a:r>
            <a:r>
              <a:rPr sz="2400" b="1" spc="-55" dirty="0">
                <a:solidFill>
                  <a:srgbClr val="00646D"/>
                </a:solidFill>
                <a:latin typeface="Tahoma"/>
                <a:cs typeface="Tahoma"/>
              </a:rPr>
              <a:t> </a:t>
            </a:r>
            <a:r>
              <a:rPr sz="2400" b="1" spc="5" dirty="0">
                <a:solidFill>
                  <a:srgbClr val="00646D"/>
                </a:solidFill>
                <a:latin typeface="Tahoma"/>
                <a:cs typeface="Tahoma"/>
              </a:rPr>
              <a:t>elementos</a:t>
            </a:r>
            <a:r>
              <a:rPr sz="2400" b="1" spc="-50" dirty="0">
                <a:solidFill>
                  <a:srgbClr val="00646D"/>
                </a:solidFill>
                <a:latin typeface="Tahoma"/>
                <a:cs typeface="Tahoma"/>
              </a:rPr>
              <a:t> </a:t>
            </a:r>
            <a:r>
              <a:rPr sz="2400" b="1" dirty="0">
                <a:solidFill>
                  <a:srgbClr val="00646D"/>
                </a:solidFill>
                <a:latin typeface="Tahoma"/>
                <a:cs typeface="Tahoma"/>
              </a:rPr>
              <a:t>de</a:t>
            </a:r>
            <a:r>
              <a:rPr sz="2400" b="1" spc="-55" dirty="0">
                <a:solidFill>
                  <a:srgbClr val="00646D"/>
                </a:solidFill>
                <a:latin typeface="Tahoma"/>
                <a:cs typeface="Tahoma"/>
              </a:rPr>
              <a:t> </a:t>
            </a:r>
            <a:r>
              <a:rPr sz="2400" b="1" spc="10" dirty="0">
                <a:solidFill>
                  <a:srgbClr val="00646D"/>
                </a:solidFill>
                <a:latin typeface="Tahoma"/>
                <a:cs typeface="Tahoma"/>
              </a:rPr>
              <a:t>red</a:t>
            </a:r>
            <a:r>
              <a:rPr sz="2400" b="1" spc="-50" dirty="0">
                <a:solidFill>
                  <a:srgbClr val="00646D"/>
                </a:solidFill>
                <a:latin typeface="Tahoma"/>
                <a:cs typeface="Tahoma"/>
              </a:rPr>
              <a:t> </a:t>
            </a:r>
            <a:r>
              <a:rPr sz="2400" b="1" spc="-220" dirty="0">
                <a:solidFill>
                  <a:srgbClr val="00646D"/>
                </a:solidFill>
                <a:latin typeface="Tahoma"/>
                <a:cs typeface="Tahoma"/>
              </a:rPr>
              <a:t>–</a:t>
            </a:r>
            <a:r>
              <a:rPr sz="2400" b="1" spc="-55" dirty="0">
                <a:solidFill>
                  <a:srgbClr val="00646D"/>
                </a:solidFill>
                <a:latin typeface="Tahoma"/>
                <a:cs typeface="Tahoma"/>
              </a:rPr>
              <a:t> </a:t>
            </a:r>
            <a:r>
              <a:rPr sz="2400" b="1" dirty="0">
                <a:solidFill>
                  <a:schemeClr val="accent2">
                    <a:lumMod val="75000"/>
                  </a:schemeClr>
                </a:solidFill>
                <a:latin typeface="Tahoma"/>
                <a:cs typeface="Tahoma"/>
              </a:rPr>
              <a:t>cuadros</a:t>
            </a:r>
            <a:r>
              <a:rPr sz="2400" b="1" spc="-55" dirty="0">
                <a:solidFill>
                  <a:schemeClr val="accent2">
                    <a:lumMod val="75000"/>
                  </a:schemeClr>
                </a:solidFill>
                <a:latin typeface="Tahoma"/>
                <a:cs typeface="Tahoma"/>
              </a:rPr>
              <a:t> </a:t>
            </a:r>
            <a:r>
              <a:rPr sz="2400" b="1" dirty="0">
                <a:solidFill>
                  <a:schemeClr val="accent2">
                    <a:lumMod val="75000"/>
                  </a:schemeClr>
                </a:solidFill>
                <a:latin typeface="Tahoma"/>
                <a:cs typeface="Tahoma"/>
              </a:rPr>
              <a:t>de</a:t>
            </a:r>
            <a:r>
              <a:rPr sz="2400" b="1" spc="-50" dirty="0">
                <a:solidFill>
                  <a:schemeClr val="accent2">
                    <a:lumMod val="75000"/>
                  </a:schemeClr>
                </a:solidFill>
                <a:latin typeface="Tahoma"/>
                <a:cs typeface="Tahoma"/>
              </a:rPr>
              <a:t> </a:t>
            </a:r>
            <a:r>
              <a:rPr sz="2400" b="1" spc="5" dirty="0">
                <a:solidFill>
                  <a:schemeClr val="accent2">
                    <a:lumMod val="75000"/>
                  </a:schemeClr>
                </a:solidFill>
                <a:latin typeface="Tahoma"/>
                <a:cs typeface="Tahoma"/>
              </a:rPr>
              <a:t>distribución</a:t>
            </a:r>
            <a:endParaRPr sz="2400" dirty="0">
              <a:solidFill>
                <a:schemeClr val="accent2">
                  <a:lumMod val="75000"/>
                </a:schemeClr>
              </a:solidFill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200400" y="1576941"/>
            <a:ext cx="2209800" cy="5128659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613663" y="216312"/>
            <a:ext cx="5601335" cy="1360629"/>
          </a:xfrm>
          <a:prstGeom prst="rect">
            <a:avLst/>
          </a:prstGeom>
        </p:spPr>
        <p:txBody>
          <a:bodyPr vert="horz" wrap="square" lIns="0" tIns="419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330"/>
              </a:spcBef>
            </a:pPr>
            <a:r>
              <a:rPr sz="3600" spc="-5" dirty="0"/>
              <a:t>Diseño</a:t>
            </a:r>
            <a:r>
              <a:rPr sz="3600" spc="-90" dirty="0"/>
              <a:t> </a:t>
            </a:r>
            <a:r>
              <a:rPr sz="3600" dirty="0"/>
              <a:t>de</a:t>
            </a:r>
            <a:r>
              <a:rPr sz="3600" spc="-85" dirty="0"/>
              <a:t> </a:t>
            </a:r>
            <a:r>
              <a:rPr sz="3600" spc="10" dirty="0"/>
              <a:t>red</a:t>
            </a:r>
          </a:p>
          <a:p>
            <a:pPr marL="12700">
              <a:lnSpc>
                <a:spcPct val="100000"/>
              </a:lnSpc>
              <a:spcBef>
                <a:spcPts val="220"/>
              </a:spcBef>
            </a:pPr>
            <a:r>
              <a:rPr sz="2400" dirty="0"/>
              <a:t>Cómo</a:t>
            </a:r>
            <a:r>
              <a:rPr sz="2400" spc="-55" dirty="0"/>
              <a:t> </a:t>
            </a:r>
            <a:r>
              <a:rPr sz="2400" spc="5" dirty="0"/>
              <a:t>crear</a:t>
            </a:r>
            <a:r>
              <a:rPr sz="2400" spc="-55" dirty="0"/>
              <a:t> </a:t>
            </a:r>
            <a:r>
              <a:rPr sz="2400" spc="5" dirty="0"/>
              <a:t>elementos</a:t>
            </a:r>
            <a:r>
              <a:rPr sz="2400" spc="-50" dirty="0"/>
              <a:t> </a:t>
            </a:r>
            <a:r>
              <a:rPr sz="2400" dirty="0"/>
              <a:t>de</a:t>
            </a:r>
            <a:r>
              <a:rPr sz="2400" spc="-55" dirty="0"/>
              <a:t> </a:t>
            </a:r>
            <a:r>
              <a:rPr sz="2400" spc="10" dirty="0"/>
              <a:t>red</a:t>
            </a:r>
            <a:r>
              <a:rPr sz="2400" spc="-50" dirty="0"/>
              <a:t> </a:t>
            </a:r>
            <a:r>
              <a:rPr sz="2400" spc="-220" dirty="0"/>
              <a:t>–</a:t>
            </a:r>
            <a:r>
              <a:rPr sz="2400" spc="-55" dirty="0"/>
              <a:t> </a:t>
            </a:r>
            <a:r>
              <a:rPr sz="2400" dirty="0">
                <a:solidFill>
                  <a:schemeClr val="accent2">
                    <a:lumMod val="75000"/>
                  </a:schemeClr>
                </a:solidFill>
              </a:rPr>
              <a:t>cuadros</a:t>
            </a:r>
            <a:r>
              <a:rPr sz="2400" spc="-55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sz="2400" dirty="0">
                <a:solidFill>
                  <a:schemeClr val="accent2">
                    <a:lumMod val="75000"/>
                  </a:schemeClr>
                </a:solidFill>
              </a:rPr>
              <a:t>de</a:t>
            </a:r>
            <a:r>
              <a:rPr sz="2400" spc="-50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sz="2400" spc="5" dirty="0">
                <a:solidFill>
                  <a:schemeClr val="accent2">
                    <a:lumMod val="75000"/>
                  </a:schemeClr>
                </a:solidFill>
              </a:rPr>
              <a:t>distribución</a:t>
            </a:r>
            <a:endParaRPr sz="2400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5867400" y="2660283"/>
            <a:ext cx="5736335" cy="29674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just">
              <a:spcBef>
                <a:spcPts val="100"/>
              </a:spcBef>
            </a:pPr>
            <a:r>
              <a:rPr sz="2400" b="1" spc="5" dirty="0">
                <a:solidFill>
                  <a:srgbClr val="003043"/>
                </a:solidFill>
                <a:latin typeface="Lucida Sans Unicode"/>
                <a:cs typeface="Lucida Sans Unicode"/>
              </a:rPr>
              <a:t>En</a:t>
            </a:r>
            <a:r>
              <a:rPr sz="2400" b="1" spc="-7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30" dirty="0">
                <a:solidFill>
                  <a:srgbClr val="003043"/>
                </a:solidFill>
                <a:latin typeface="Lucida Sans Unicode"/>
                <a:cs typeface="Lucida Sans Unicode"/>
              </a:rPr>
              <a:t>principio,</a:t>
            </a:r>
            <a:r>
              <a:rPr sz="2400" b="1" spc="-6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15" dirty="0">
                <a:solidFill>
                  <a:srgbClr val="003043"/>
                </a:solidFill>
                <a:latin typeface="Lucida Sans Unicode"/>
                <a:cs typeface="Lucida Sans Unicode"/>
              </a:rPr>
              <a:t>otros</a:t>
            </a:r>
            <a:r>
              <a:rPr sz="2400" b="1" spc="-6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15" dirty="0">
                <a:solidFill>
                  <a:srgbClr val="003043"/>
                </a:solidFill>
                <a:latin typeface="Lucida Sans Unicode"/>
                <a:cs typeface="Lucida Sans Unicode"/>
              </a:rPr>
              <a:t>cuadros</a:t>
            </a:r>
            <a:r>
              <a:rPr sz="2400" b="1" spc="-6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5" dirty="0">
                <a:solidFill>
                  <a:srgbClr val="003043"/>
                </a:solidFill>
                <a:latin typeface="Lucida Sans Unicode"/>
                <a:cs typeface="Lucida Sans Unicode"/>
              </a:rPr>
              <a:t>de</a:t>
            </a:r>
            <a:r>
              <a:rPr sz="2400" b="1" spc="-6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25" dirty="0">
                <a:solidFill>
                  <a:srgbClr val="003043"/>
                </a:solidFill>
                <a:latin typeface="Lucida Sans Unicode"/>
                <a:cs typeface="Lucida Sans Unicode"/>
              </a:rPr>
              <a:t>distribución</a:t>
            </a:r>
            <a:r>
              <a:rPr sz="2400" b="1" spc="-6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15" dirty="0">
                <a:solidFill>
                  <a:srgbClr val="003043"/>
                </a:solidFill>
                <a:latin typeface="Lucida Sans Unicode"/>
                <a:cs typeface="Lucida Sans Unicode"/>
              </a:rPr>
              <a:t>se</a:t>
            </a:r>
            <a:r>
              <a:rPr sz="2400" b="1" spc="-6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5" dirty="0">
                <a:solidFill>
                  <a:srgbClr val="003043"/>
                </a:solidFill>
                <a:latin typeface="Lucida Sans Unicode"/>
                <a:cs typeface="Lucida Sans Unicode"/>
              </a:rPr>
              <a:t>crean</a:t>
            </a:r>
            <a:r>
              <a:rPr sz="2400" b="1" spc="-6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5" dirty="0">
                <a:solidFill>
                  <a:srgbClr val="003043"/>
                </a:solidFill>
                <a:latin typeface="Lucida Sans Unicode"/>
                <a:cs typeface="Lucida Sans Unicode"/>
              </a:rPr>
              <a:t>de</a:t>
            </a:r>
            <a:r>
              <a:rPr sz="2400" b="1" spc="-6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15" dirty="0">
                <a:solidFill>
                  <a:srgbClr val="003043"/>
                </a:solidFill>
                <a:latin typeface="Lucida Sans Unicode"/>
                <a:cs typeface="Lucida Sans Unicode"/>
              </a:rPr>
              <a:t>la</a:t>
            </a:r>
            <a:r>
              <a:rPr sz="2400" b="1" spc="-6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15" dirty="0">
                <a:solidFill>
                  <a:srgbClr val="003043"/>
                </a:solidFill>
                <a:latin typeface="Lucida Sans Unicode"/>
                <a:cs typeface="Lucida Sans Unicode"/>
              </a:rPr>
              <a:t>misma</a:t>
            </a:r>
            <a:r>
              <a:rPr sz="2400" b="1" spc="-6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5" dirty="0">
                <a:solidFill>
                  <a:srgbClr val="003043"/>
                </a:solidFill>
                <a:latin typeface="Lucida Sans Unicode"/>
                <a:cs typeface="Lucida Sans Unicode"/>
              </a:rPr>
              <a:t>manera.</a:t>
            </a:r>
            <a:endParaRPr sz="2400" b="1" dirty="0">
              <a:latin typeface="Lucida Sans Unicode"/>
              <a:cs typeface="Lucida Sans Unicode"/>
            </a:endParaRPr>
          </a:p>
          <a:p>
            <a:pPr marL="12700" marR="5080" algn="just"/>
            <a:r>
              <a:rPr sz="2400" b="1" spc="10" dirty="0">
                <a:solidFill>
                  <a:srgbClr val="003043"/>
                </a:solidFill>
                <a:latin typeface="Lucida Sans Unicode"/>
                <a:cs typeface="Lucida Sans Unicode"/>
              </a:rPr>
              <a:t>Puede</a:t>
            </a:r>
            <a:r>
              <a:rPr sz="2400" b="1" spc="-7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5" dirty="0">
                <a:solidFill>
                  <a:srgbClr val="003043"/>
                </a:solidFill>
                <a:latin typeface="Lucida Sans Unicode"/>
                <a:cs typeface="Lucida Sans Unicode"/>
              </a:rPr>
              <a:t>encontrar</a:t>
            </a:r>
            <a:r>
              <a:rPr sz="2400" b="1" spc="-6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dirty="0">
                <a:solidFill>
                  <a:srgbClr val="003043"/>
                </a:solidFill>
                <a:latin typeface="Lucida Sans Unicode"/>
                <a:cs typeface="Lucida Sans Unicode"/>
              </a:rPr>
              <a:t>una</a:t>
            </a:r>
            <a:r>
              <a:rPr sz="2400" b="1" spc="-6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25" dirty="0">
                <a:solidFill>
                  <a:srgbClr val="003043"/>
                </a:solidFill>
                <a:latin typeface="Lucida Sans Unicode"/>
                <a:cs typeface="Lucida Sans Unicode"/>
              </a:rPr>
              <a:t>descripción</a:t>
            </a:r>
            <a:r>
              <a:rPr sz="2400" b="1" spc="-7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10" dirty="0">
                <a:solidFill>
                  <a:srgbClr val="003043"/>
                </a:solidFill>
                <a:latin typeface="Lucida Sans Unicode"/>
                <a:cs typeface="Lucida Sans Unicode"/>
              </a:rPr>
              <a:t>detallada</a:t>
            </a:r>
            <a:r>
              <a:rPr sz="2400" b="1" spc="-6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15" dirty="0">
                <a:solidFill>
                  <a:srgbClr val="003043"/>
                </a:solidFill>
                <a:latin typeface="Lucida Sans Unicode"/>
                <a:cs typeface="Lucida Sans Unicode"/>
              </a:rPr>
              <a:t>sobre</a:t>
            </a:r>
            <a:r>
              <a:rPr sz="2400" b="1" spc="-6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15" dirty="0">
                <a:solidFill>
                  <a:srgbClr val="003043"/>
                </a:solidFill>
                <a:latin typeface="Lucida Sans Unicode"/>
                <a:cs typeface="Lucida Sans Unicode"/>
              </a:rPr>
              <a:t>cómo</a:t>
            </a:r>
            <a:r>
              <a:rPr sz="2400" b="1" spc="-7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dirty="0" err="1">
                <a:solidFill>
                  <a:srgbClr val="003043"/>
                </a:solidFill>
                <a:latin typeface="Lucida Sans Unicode"/>
                <a:cs typeface="Lucida Sans Unicode"/>
              </a:rPr>
              <a:t>agregar</a:t>
            </a:r>
            <a:r>
              <a:rPr sz="2400" b="1" spc="-6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20" dirty="0" err="1" smtClean="0">
                <a:solidFill>
                  <a:srgbClr val="003043"/>
                </a:solidFill>
                <a:latin typeface="Lucida Sans Unicode"/>
                <a:cs typeface="Lucida Sans Unicode"/>
              </a:rPr>
              <a:t>sistemas</a:t>
            </a:r>
            <a:r>
              <a:rPr lang="es-ES" sz="2400" b="1" spc="-20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5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de</a:t>
            </a:r>
            <a:r>
              <a:rPr sz="2400" b="1" spc="-70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25" dirty="0">
                <a:solidFill>
                  <a:srgbClr val="003043"/>
                </a:solidFill>
                <a:latin typeface="Lucida Sans Unicode"/>
                <a:cs typeface="Lucida Sans Unicode"/>
              </a:rPr>
              <a:t>canalizaciones</a:t>
            </a:r>
            <a:r>
              <a:rPr sz="2400" b="1" spc="-7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eléctricas</a:t>
            </a:r>
            <a:r>
              <a:rPr sz="2400" b="1" spc="-7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15" dirty="0">
                <a:solidFill>
                  <a:srgbClr val="003043"/>
                </a:solidFill>
                <a:latin typeface="Lucida Sans Unicode"/>
                <a:cs typeface="Lucida Sans Unicode"/>
              </a:rPr>
              <a:t>prefabricadas</a:t>
            </a:r>
            <a:r>
              <a:rPr sz="2400" b="1" spc="-7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dirty="0" err="1">
                <a:solidFill>
                  <a:srgbClr val="003043"/>
                </a:solidFill>
                <a:latin typeface="Lucida Sans Unicode"/>
                <a:cs typeface="Lucida Sans Unicode"/>
              </a:rPr>
              <a:t>en</a:t>
            </a:r>
            <a:r>
              <a:rPr sz="2400" b="1" spc="-7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lang="es-ES" sz="2400" b="1" spc="-15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la </a:t>
            </a:r>
            <a:r>
              <a:rPr lang="es-ES" sz="2400" b="1" spc="-40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sección </a:t>
            </a:r>
            <a:r>
              <a:rPr lang="es-ES" sz="2400" b="1" spc="-10" dirty="0" smtClean="0">
                <a:solidFill>
                  <a:srgbClr val="EB780A"/>
                </a:solidFill>
                <a:uFill>
                  <a:solidFill>
                    <a:srgbClr val="EB780A"/>
                  </a:solidFill>
                </a:uFill>
                <a:latin typeface="Tahoma"/>
                <a:cs typeface="Tahoma"/>
              </a:rPr>
              <a:t>"</a:t>
            </a:r>
            <a:r>
              <a:rPr lang="es-ES" sz="2400" b="1" spc="-10" dirty="0" err="1">
                <a:solidFill>
                  <a:srgbClr val="EB780A"/>
                </a:solidFill>
                <a:uFill>
                  <a:solidFill>
                    <a:srgbClr val="EB780A"/>
                  </a:solidFill>
                </a:uFill>
                <a:latin typeface="Tahoma"/>
                <a:cs typeface="Tahoma"/>
              </a:rPr>
              <a:t>Busbar</a:t>
            </a:r>
            <a:r>
              <a:rPr lang="es-ES" sz="2400" b="1" spc="-10" dirty="0">
                <a:solidFill>
                  <a:srgbClr val="EB780A"/>
                </a:solidFill>
                <a:uFill>
                  <a:solidFill>
                    <a:srgbClr val="EB780A"/>
                  </a:solidFill>
                </a:uFill>
                <a:latin typeface="Tahoma"/>
                <a:cs typeface="Tahoma"/>
              </a:rPr>
              <a:t> </a:t>
            </a:r>
            <a:r>
              <a:rPr lang="es-ES" sz="2400" b="1" spc="-10" dirty="0" err="1">
                <a:solidFill>
                  <a:srgbClr val="EB780A"/>
                </a:solidFill>
                <a:uFill>
                  <a:solidFill>
                    <a:srgbClr val="EB780A"/>
                  </a:solidFill>
                </a:uFill>
                <a:latin typeface="Tahoma"/>
                <a:cs typeface="Tahoma"/>
              </a:rPr>
              <a:t>systems</a:t>
            </a:r>
            <a:r>
              <a:rPr lang="es-ES" sz="2400" b="1" spc="-10" dirty="0">
                <a:solidFill>
                  <a:srgbClr val="EB780A"/>
                </a:solidFill>
                <a:uFill>
                  <a:solidFill>
                    <a:srgbClr val="EB780A"/>
                  </a:solidFill>
                </a:uFill>
                <a:latin typeface="Tahoma"/>
                <a:cs typeface="Tahoma"/>
              </a:rPr>
              <a:t> and </a:t>
            </a:r>
            <a:r>
              <a:rPr lang="es-ES" sz="2400" b="1" spc="-10" dirty="0" err="1" smtClean="0">
                <a:solidFill>
                  <a:srgbClr val="EB780A"/>
                </a:solidFill>
                <a:uFill>
                  <a:solidFill>
                    <a:srgbClr val="EB780A"/>
                  </a:solidFill>
                </a:uFill>
                <a:latin typeface="Tahoma"/>
                <a:cs typeface="Tahoma"/>
              </a:rPr>
              <a:t>loads</a:t>
            </a:r>
            <a:r>
              <a:rPr sz="2400" b="1" spc="55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"</a:t>
            </a:r>
            <a:r>
              <a:rPr sz="2400" b="1" spc="-40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.</a:t>
            </a:r>
            <a:endParaRPr sz="2400" b="1" dirty="0">
              <a:latin typeface="Lucida Sans Unicode"/>
              <a:cs typeface="Lucida Sans Unicode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814070" y="3320854"/>
            <a:ext cx="2386330" cy="56682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b="1" spc="-5" dirty="0">
                <a:solidFill>
                  <a:srgbClr val="EB780A"/>
                </a:solidFill>
                <a:latin typeface="Tahoma"/>
                <a:cs typeface="Tahoma"/>
              </a:rPr>
              <a:t>Resultado</a:t>
            </a:r>
            <a:r>
              <a:rPr b="1" spc="-55" dirty="0">
                <a:solidFill>
                  <a:srgbClr val="EB780A"/>
                </a:solidFill>
                <a:latin typeface="Tahoma"/>
                <a:cs typeface="Tahoma"/>
              </a:rPr>
              <a:t> </a:t>
            </a:r>
            <a:r>
              <a:rPr b="1" spc="5" dirty="0">
                <a:solidFill>
                  <a:srgbClr val="EB780A"/>
                </a:solidFill>
                <a:latin typeface="Tahoma"/>
                <a:cs typeface="Tahoma"/>
              </a:rPr>
              <a:t>en</a:t>
            </a:r>
            <a:r>
              <a:rPr b="1" spc="-55" dirty="0">
                <a:solidFill>
                  <a:srgbClr val="EB780A"/>
                </a:solidFill>
                <a:latin typeface="Tahoma"/>
                <a:cs typeface="Tahoma"/>
              </a:rPr>
              <a:t> </a:t>
            </a:r>
            <a:r>
              <a:rPr b="1" dirty="0">
                <a:solidFill>
                  <a:srgbClr val="EB780A"/>
                </a:solidFill>
                <a:latin typeface="Tahoma"/>
                <a:cs typeface="Tahoma"/>
              </a:rPr>
              <a:t>el</a:t>
            </a:r>
            <a:r>
              <a:rPr b="1" spc="-55" dirty="0">
                <a:solidFill>
                  <a:srgbClr val="EB780A"/>
                </a:solidFill>
                <a:latin typeface="Tahoma"/>
                <a:cs typeface="Tahoma"/>
              </a:rPr>
              <a:t> </a:t>
            </a:r>
            <a:r>
              <a:rPr b="1" spc="10" dirty="0">
                <a:solidFill>
                  <a:srgbClr val="EB780A"/>
                </a:solidFill>
                <a:latin typeface="Tahoma"/>
                <a:cs typeface="Tahoma"/>
              </a:rPr>
              <a:t>diagrama</a:t>
            </a:r>
            <a:r>
              <a:rPr b="1" spc="-50" dirty="0">
                <a:solidFill>
                  <a:srgbClr val="EB780A"/>
                </a:solidFill>
                <a:latin typeface="Tahoma"/>
                <a:cs typeface="Tahoma"/>
              </a:rPr>
              <a:t> </a:t>
            </a:r>
            <a:r>
              <a:rPr b="1" dirty="0">
                <a:solidFill>
                  <a:srgbClr val="EB780A"/>
                </a:solidFill>
                <a:latin typeface="Tahoma"/>
                <a:cs typeface="Tahoma"/>
              </a:rPr>
              <a:t>de</a:t>
            </a:r>
            <a:r>
              <a:rPr b="1" spc="-55" dirty="0">
                <a:solidFill>
                  <a:srgbClr val="EB780A"/>
                </a:solidFill>
                <a:latin typeface="Tahoma"/>
                <a:cs typeface="Tahoma"/>
              </a:rPr>
              <a:t> </a:t>
            </a:r>
            <a:r>
              <a:rPr b="1" spc="5" dirty="0">
                <a:solidFill>
                  <a:srgbClr val="EB780A"/>
                </a:solidFill>
                <a:latin typeface="Tahoma"/>
                <a:cs typeface="Tahoma"/>
              </a:rPr>
              <a:t>red</a:t>
            </a:r>
            <a:endParaRPr dirty="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13662" y="2286000"/>
            <a:ext cx="1748460" cy="4343400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731792" y="3671189"/>
            <a:ext cx="2221208" cy="1411398"/>
          </a:xfrm>
          <a:prstGeom prst="rect">
            <a:avLst/>
          </a:prstGeom>
        </p:spPr>
      </p:pic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613662" y="87254"/>
            <a:ext cx="6320537" cy="964367"/>
          </a:xfrm>
          <a:prstGeom prst="rect">
            <a:avLst/>
          </a:prstGeom>
        </p:spPr>
        <p:txBody>
          <a:bodyPr vert="horz" wrap="square" lIns="0" tIns="279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20"/>
              </a:spcBef>
            </a:pPr>
            <a:r>
              <a:rPr sz="3600" spc="-5" dirty="0"/>
              <a:t>Diseño</a:t>
            </a:r>
            <a:r>
              <a:rPr sz="3600" spc="-90" dirty="0"/>
              <a:t> </a:t>
            </a:r>
            <a:r>
              <a:rPr sz="3600" dirty="0"/>
              <a:t>de</a:t>
            </a:r>
            <a:r>
              <a:rPr sz="3600" spc="-85" dirty="0"/>
              <a:t> </a:t>
            </a:r>
            <a:r>
              <a:rPr sz="3600" spc="10" dirty="0"/>
              <a:t>red</a:t>
            </a:r>
          </a:p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2400" dirty="0"/>
              <a:t>Cómo</a:t>
            </a:r>
            <a:r>
              <a:rPr sz="2400" spc="-60" dirty="0"/>
              <a:t> </a:t>
            </a:r>
            <a:r>
              <a:rPr sz="2400" spc="10" dirty="0"/>
              <a:t>crear</a:t>
            </a:r>
            <a:r>
              <a:rPr sz="2400" spc="-60" dirty="0"/>
              <a:t> </a:t>
            </a:r>
            <a:r>
              <a:rPr sz="2400" spc="5" dirty="0"/>
              <a:t>elementos</a:t>
            </a:r>
            <a:r>
              <a:rPr sz="2400" spc="-60" dirty="0"/>
              <a:t> </a:t>
            </a:r>
            <a:r>
              <a:rPr sz="2400" dirty="0"/>
              <a:t>de</a:t>
            </a:r>
            <a:r>
              <a:rPr sz="2400" spc="-60" dirty="0"/>
              <a:t> </a:t>
            </a:r>
            <a:r>
              <a:rPr sz="2400" spc="10" dirty="0"/>
              <a:t>red</a:t>
            </a:r>
            <a:r>
              <a:rPr sz="2400" spc="-60" dirty="0"/>
              <a:t> </a:t>
            </a:r>
            <a:r>
              <a:rPr sz="2400" spc="-235" dirty="0"/>
              <a:t>–</a:t>
            </a:r>
            <a:r>
              <a:rPr sz="2400" spc="-60" dirty="0"/>
              <a:t> </a:t>
            </a:r>
            <a:r>
              <a:rPr lang="es-ES" sz="2400" dirty="0" err="1" smtClean="0">
                <a:solidFill>
                  <a:schemeClr val="accent2">
                    <a:lumMod val="75000"/>
                  </a:schemeClr>
                </a:solidFill>
              </a:rPr>
              <a:t>Loads</a:t>
            </a:r>
            <a:endParaRPr sz="2400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592785" y="1077497"/>
            <a:ext cx="11349738" cy="550663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27050" algn="just">
              <a:spcBef>
                <a:spcPts val="100"/>
              </a:spcBef>
            </a:pPr>
            <a:r>
              <a:rPr sz="2400" spc="-15" dirty="0" err="1" smtClean="0">
                <a:solidFill>
                  <a:srgbClr val="003043"/>
                </a:solidFill>
                <a:latin typeface="Lucida Sans Unicode"/>
                <a:cs typeface="Lucida Sans Unicode"/>
              </a:rPr>
              <a:t>También</a:t>
            </a:r>
            <a:r>
              <a:rPr lang="es-ES" sz="2400" spc="-15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lang="es-ES" sz="2400" b="1" spc="-15" dirty="0" err="1" smtClean="0">
                <a:solidFill>
                  <a:srgbClr val="EB780A"/>
                </a:solidFill>
                <a:latin typeface="Tahoma"/>
                <a:cs typeface="Tahoma"/>
              </a:rPr>
              <a:t>Loads</a:t>
            </a:r>
            <a:r>
              <a:rPr lang="es-ES" sz="2400" b="1" spc="-15" dirty="0" smtClean="0">
                <a:solidFill>
                  <a:srgbClr val="EB780A"/>
                </a:solidFill>
                <a:latin typeface="Tahoma"/>
                <a:cs typeface="Tahoma"/>
              </a:rPr>
              <a:t> </a:t>
            </a:r>
            <a:r>
              <a:rPr sz="2400" spc="-15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se</a:t>
            </a:r>
            <a:r>
              <a:rPr sz="2400" spc="-75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spc="-5" dirty="0">
                <a:solidFill>
                  <a:srgbClr val="003043"/>
                </a:solidFill>
                <a:latin typeface="Lucida Sans Unicode"/>
                <a:cs typeface="Lucida Sans Unicode"/>
              </a:rPr>
              <a:t>crean</a:t>
            </a:r>
            <a:r>
              <a:rPr sz="2400" spc="-7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spc="-10" dirty="0">
                <a:solidFill>
                  <a:srgbClr val="003043"/>
                </a:solidFill>
                <a:latin typeface="Lucida Sans Unicode"/>
                <a:cs typeface="Lucida Sans Unicode"/>
              </a:rPr>
              <a:t>de</a:t>
            </a:r>
            <a:r>
              <a:rPr sz="2400" spc="-7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spc="5" dirty="0">
                <a:solidFill>
                  <a:srgbClr val="003043"/>
                </a:solidFill>
                <a:latin typeface="Lucida Sans Unicode"/>
                <a:cs typeface="Lucida Sans Unicode"/>
              </a:rPr>
              <a:t>manera</a:t>
            </a:r>
            <a:r>
              <a:rPr sz="2400" spc="-7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spc="-30" dirty="0">
                <a:solidFill>
                  <a:srgbClr val="003043"/>
                </a:solidFill>
                <a:latin typeface="Lucida Sans Unicode"/>
                <a:cs typeface="Lucida Sans Unicode"/>
              </a:rPr>
              <a:t>similar.</a:t>
            </a:r>
            <a:r>
              <a:rPr sz="2400" spc="-7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spc="-10" dirty="0">
                <a:solidFill>
                  <a:srgbClr val="003043"/>
                </a:solidFill>
                <a:latin typeface="Lucida Sans Unicode"/>
                <a:cs typeface="Lucida Sans Unicode"/>
              </a:rPr>
              <a:t>De</a:t>
            </a:r>
            <a:r>
              <a:rPr sz="2400" spc="-7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spc="-15" dirty="0">
                <a:solidFill>
                  <a:srgbClr val="003043"/>
                </a:solidFill>
                <a:latin typeface="Lucida Sans Unicode"/>
                <a:cs typeface="Lucida Sans Unicode"/>
              </a:rPr>
              <a:t>este</a:t>
            </a:r>
            <a:r>
              <a:rPr sz="2400" spc="-7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spc="-25" dirty="0" err="1">
                <a:solidFill>
                  <a:srgbClr val="003043"/>
                </a:solidFill>
                <a:latin typeface="Lucida Sans Unicode"/>
                <a:cs typeface="Lucida Sans Unicode"/>
              </a:rPr>
              <a:t>modo</a:t>
            </a:r>
            <a:r>
              <a:rPr sz="2400" spc="-25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,</a:t>
            </a:r>
            <a:r>
              <a:rPr lang="es-ES" sz="2400" spc="-75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 se puede</a:t>
            </a:r>
            <a:r>
              <a:rPr sz="2400" spc="-70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conectarlos</a:t>
            </a:r>
            <a:r>
              <a:rPr sz="2400" spc="-7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spc="-10" dirty="0">
                <a:solidFill>
                  <a:srgbClr val="003043"/>
                </a:solidFill>
                <a:latin typeface="Lucida Sans Unicode"/>
                <a:cs typeface="Lucida Sans Unicode"/>
              </a:rPr>
              <a:t>directamente</a:t>
            </a:r>
            <a:r>
              <a:rPr sz="2400" spc="-7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spc="10" dirty="0">
                <a:solidFill>
                  <a:srgbClr val="003043"/>
                </a:solidFill>
                <a:latin typeface="Lucida Sans Unicode"/>
                <a:cs typeface="Lucida Sans Unicode"/>
              </a:rPr>
              <a:t>a</a:t>
            </a:r>
            <a:r>
              <a:rPr sz="2400" spc="-7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dirty="0">
                <a:solidFill>
                  <a:srgbClr val="003043"/>
                </a:solidFill>
                <a:latin typeface="Lucida Sans Unicode"/>
                <a:cs typeface="Lucida Sans Unicode"/>
              </a:rPr>
              <a:t>una</a:t>
            </a:r>
            <a:r>
              <a:rPr sz="2400" spc="-7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spc="-15" dirty="0">
                <a:solidFill>
                  <a:srgbClr val="003043"/>
                </a:solidFill>
                <a:latin typeface="Lucida Sans Unicode"/>
                <a:cs typeface="Lucida Sans Unicode"/>
              </a:rPr>
              <a:t>alimentación</a:t>
            </a:r>
            <a:r>
              <a:rPr sz="2400" spc="-7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spc="-15" dirty="0">
                <a:solidFill>
                  <a:srgbClr val="003043"/>
                </a:solidFill>
                <a:latin typeface="Lucida Sans Unicode"/>
                <a:cs typeface="Lucida Sans Unicode"/>
              </a:rPr>
              <a:t>o</a:t>
            </a:r>
            <a:r>
              <a:rPr sz="2400" spc="-7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spc="10" dirty="0">
                <a:solidFill>
                  <a:srgbClr val="003043"/>
                </a:solidFill>
                <a:latin typeface="Lucida Sans Unicode"/>
                <a:cs typeface="Lucida Sans Unicode"/>
              </a:rPr>
              <a:t>a</a:t>
            </a:r>
            <a:r>
              <a:rPr sz="2400" spc="-7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spc="-5" dirty="0">
                <a:solidFill>
                  <a:srgbClr val="003043"/>
                </a:solidFill>
                <a:latin typeface="Lucida Sans Unicode"/>
                <a:cs typeface="Lucida Sans Unicode"/>
              </a:rPr>
              <a:t>un</a:t>
            </a:r>
            <a:r>
              <a:rPr sz="2400" spc="-7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spc="-20" dirty="0" err="1">
                <a:solidFill>
                  <a:srgbClr val="003043"/>
                </a:solidFill>
                <a:latin typeface="Lucida Sans Unicode"/>
                <a:cs typeface="Lucida Sans Unicode"/>
              </a:rPr>
              <a:t>sistema</a:t>
            </a:r>
            <a:r>
              <a:rPr sz="2400" spc="-7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spc="-10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de</a:t>
            </a:r>
            <a:r>
              <a:rPr lang="es-ES" sz="2400" spc="-10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spc="-30" dirty="0" err="1" smtClean="0">
                <a:solidFill>
                  <a:srgbClr val="003043"/>
                </a:solidFill>
                <a:latin typeface="Lucida Sans Unicode"/>
                <a:cs typeface="Lucida Sans Unicode"/>
              </a:rPr>
              <a:t>canalización</a:t>
            </a:r>
            <a:r>
              <a:rPr sz="2400" spc="-80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spc="-25" dirty="0">
                <a:solidFill>
                  <a:srgbClr val="003043"/>
                </a:solidFill>
                <a:latin typeface="Lucida Sans Unicode"/>
                <a:cs typeface="Lucida Sans Unicode"/>
              </a:rPr>
              <a:t>prefabricada/panel</a:t>
            </a:r>
            <a:r>
              <a:rPr sz="2400" spc="-8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spc="-10" dirty="0">
                <a:solidFill>
                  <a:srgbClr val="003043"/>
                </a:solidFill>
                <a:latin typeface="Lucida Sans Unicode"/>
                <a:cs typeface="Lucida Sans Unicode"/>
              </a:rPr>
              <a:t>de</a:t>
            </a:r>
            <a:r>
              <a:rPr sz="2400" spc="-8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spc="-30" dirty="0">
                <a:solidFill>
                  <a:srgbClr val="003043"/>
                </a:solidFill>
                <a:latin typeface="Lucida Sans Unicode"/>
                <a:cs typeface="Lucida Sans Unicode"/>
              </a:rPr>
              <a:t>distribución.</a:t>
            </a:r>
            <a:endParaRPr sz="2400" dirty="0">
              <a:latin typeface="Lucida Sans Unicode"/>
              <a:cs typeface="Lucida Sans Unicode"/>
            </a:endParaRPr>
          </a:p>
          <a:p>
            <a:pPr marL="4659313" marR="427990" indent="-173038" algn="just">
              <a:spcBef>
                <a:spcPts val="925"/>
              </a:spcBef>
              <a:buClr>
                <a:srgbClr val="869AAA"/>
              </a:buClr>
              <a:buSzPct val="128571"/>
              <a:buChar char="•"/>
              <a:tabLst>
                <a:tab pos="4033838" algn="l"/>
              </a:tabLst>
            </a:pPr>
            <a:r>
              <a:rPr spc="-25" dirty="0">
                <a:solidFill>
                  <a:srgbClr val="003043"/>
                </a:solidFill>
                <a:latin typeface="Lucida Sans Unicode"/>
                <a:cs typeface="Lucida Sans Unicode"/>
              </a:rPr>
              <a:t>Los</a:t>
            </a:r>
            <a:r>
              <a:rPr spc="-8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pc="-30" dirty="0">
                <a:solidFill>
                  <a:srgbClr val="003043"/>
                </a:solidFill>
                <a:latin typeface="Lucida Sans Unicode"/>
                <a:cs typeface="Lucida Sans Unicode"/>
              </a:rPr>
              <a:t>posibles</a:t>
            </a:r>
            <a:r>
              <a:rPr spc="-8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puntos</a:t>
            </a:r>
            <a:r>
              <a:rPr spc="-8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pc="-10" dirty="0">
                <a:solidFill>
                  <a:srgbClr val="003043"/>
                </a:solidFill>
                <a:latin typeface="Lucida Sans Unicode"/>
                <a:cs typeface="Lucida Sans Unicode"/>
              </a:rPr>
              <a:t>de</a:t>
            </a:r>
            <a:r>
              <a:rPr spc="-8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inserción</a:t>
            </a:r>
            <a:r>
              <a:rPr spc="-8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dirty="0">
                <a:solidFill>
                  <a:srgbClr val="003043"/>
                </a:solidFill>
                <a:latin typeface="Lucida Sans Unicode"/>
                <a:cs typeface="Lucida Sans Unicode"/>
              </a:rPr>
              <a:t>en</a:t>
            </a:r>
            <a:r>
              <a:rPr spc="-8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el</a:t>
            </a:r>
            <a:r>
              <a:rPr spc="-8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pc="-5" dirty="0">
                <a:solidFill>
                  <a:srgbClr val="003043"/>
                </a:solidFill>
                <a:latin typeface="Lucida Sans Unicode"/>
                <a:cs typeface="Lucida Sans Unicode"/>
              </a:rPr>
              <a:t>diagrama</a:t>
            </a:r>
            <a:r>
              <a:rPr spc="-8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pc="-10" dirty="0">
                <a:solidFill>
                  <a:srgbClr val="003043"/>
                </a:solidFill>
                <a:latin typeface="Lucida Sans Unicode"/>
                <a:cs typeface="Lucida Sans Unicode"/>
              </a:rPr>
              <a:t>de</a:t>
            </a:r>
            <a:r>
              <a:rPr spc="-8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pc="-5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red</a:t>
            </a:r>
            <a:r>
              <a:rPr lang="es-ES" spc="-5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pc="-10" dirty="0" err="1" smtClean="0">
                <a:solidFill>
                  <a:srgbClr val="003043"/>
                </a:solidFill>
                <a:latin typeface="Lucida Sans Unicode"/>
                <a:cs typeface="Lucida Sans Unicode"/>
              </a:rPr>
              <a:t>están</a:t>
            </a:r>
            <a:r>
              <a:rPr spc="-80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pc="-15" dirty="0">
                <a:solidFill>
                  <a:srgbClr val="003043"/>
                </a:solidFill>
                <a:latin typeface="Lucida Sans Unicode"/>
                <a:cs typeface="Lucida Sans Unicode"/>
              </a:rPr>
              <a:t>marcados</a:t>
            </a:r>
            <a:r>
              <a:rPr spc="-7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pc="-25" dirty="0">
                <a:solidFill>
                  <a:srgbClr val="003043"/>
                </a:solidFill>
                <a:latin typeface="Lucida Sans Unicode"/>
                <a:cs typeface="Lucida Sans Unicode"/>
              </a:rPr>
              <a:t>con</a:t>
            </a:r>
            <a:r>
              <a:rPr spc="-8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pc="-5" dirty="0">
                <a:solidFill>
                  <a:srgbClr val="003043"/>
                </a:solidFill>
                <a:latin typeface="Lucida Sans Unicode"/>
                <a:cs typeface="Lucida Sans Unicode"/>
              </a:rPr>
              <a:t>un</a:t>
            </a:r>
            <a:r>
              <a:rPr spc="-7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pc="-15" dirty="0">
                <a:solidFill>
                  <a:srgbClr val="003043"/>
                </a:solidFill>
                <a:latin typeface="Lucida Sans Unicode"/>
                <a:cs typeface="Lucida Sans Unicode"/>
              </a:rPr>
              <a:t>rectángulo</a:t>
            </a:r>
            <a:r>
              <a:rPr spc="-8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amarillo,</a:t>
            </a:r>
            <a:r>
              <a:rPr spc="-7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al</a:t>
            </a:r>
            <a:r>
              <a:rPr spc="-8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pc="-10" dirty="0" err="1">
                <a:solidFill>
                  <a:srgbClr val="003043"/>
                </a:solidFill>
                <a:latin typeface="Lucida Sans Unicode"/>
                <a:cs typeface="Lucida Sans Unicode"/>
              </a:rPr>
              <a:t>pasar</a:t>
            </a:r>
            <a:r>
              <a:rPr spc="-7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pc="-20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el</a:t>
            </a:r>
            <a:r>
              <a:rPr lang="es-ES" spc="-20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pc="-10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mouse</a:t>
            </a:r>
            <a:r>
              <a:rPr spc="-85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pc="-15" dirty="0">
                <a:solidFill>
                  <a:srgbClr val="003043"/>
                </a:solidFill>
                <a:latin typeface="Lucida Sans Unicode"/>
                <a:cs typeface="Lucida Sans Unicode"/>
              </a:rPr>
              <a:t>sobre</a:t>
            </a:r>
            <a:r>
              <a:rPr spc="-8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pc="-35" dirty="0">
                <a:solidFill>
                  <a:srgbClr val="003043"/>
                </a:solidFill>
                <a:latin typeface="Lucida Sans Unicode"/>
                <a:cs typeface="Lucida Sans Unicode"/>
              </a:rPr>
              <a:t>él.</a:t>
            </a:r>
            <a:endParaRPr dirty="0">
              <a:latin typeface="Lucida Sans Unicode"/>
              <a:cs typeface="Lucida Sans Unicode"/>
            </a:endParaRPr>
          </a:p>
          <a:p>
            <a:pPr marL="4659313" marR="607695" indent="-173038" algn="just">
              <a:spcBef>
                <a:spcPts val="195"/>
              </a:spcBef>
              <a:buClr>
                <a:srgbClr val="869AAA"/>
              </a:buClr>
              <a:buSzPct val="144000"/>
              <a:buChar char="•"/>
              <a:tabLst>
                <a:tab pos="4033838" algn="l"/>
              </a:tabLst>
            </a:pPr>
            <a:r>
              <a:rPr spc="10" dirty="0">
                <a:solidFill>
                  <a:srgbClr val="003043"/>
                </a:solidFill>
                <a:latin typeface="Lucida Sans Unicode"/>
                <a:cs typeface="Lucida Sans Unicode"/>
              </a:rPr>
              <a:t>Puede </a:t>
            </a:r>
            <a:r>
              <a:rPr spc="-10" dirty="0">
                <a:solidFill>
                  <a:srgbClr val="003043"/>
                </a:solidFill>
                <a:latin typeface="Lucida Sans Unicode"/>
                <a:cs typeface="Lucida Sans Unicode"/>
              </a:rPr>
              <a:t>encontrar </a:t>
            </a:r>
            <a:r>
              <a:rPr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puntos </a:t>
            </a:r>
            <a:r>
              <a:rPr spc="-5" dirty="0">
                <a:solidFill>
                  <a:srgbClr val="003043"/>
                </a:solidFill>
                <a:latin typeface="Lucida Sans Unicode"/>
                <a:cs typeface="Lucida Sans Unicode"/>
              </a:rPr>
              <a:t>de </a:t>
            </a:r>
            <a:r>
              <a:rPr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inserción </a:t>
            </a:r>
            <a:r>
              <a:rPr dirty="0">
                <a:solidFill>
                  <a:srgbClr val="003043"/>
                </a:solidFill>
                <a:latin typeface="Lucida Sans Unicode"/>
                <a:cs typeface="Lucida Sans Unicode"/>
              </a:rPr>
              <a:t>en </a:t>
            </a:r>
            <a:r>
              <a:rPr spc="-30" dirty="0">
                <a:solidFill>
                  <a:srgbClr val="003043"/>
                </a:solidFill>
                <a:latin typeface="Lucida Sans Unicode"/>
                <a:cs typeface="Lucida Sans Unicode"/>
              </a:rPr>
              <a:t>los </a:t>
            </a:r>
            <a:r>
              <a:rPr spc="-20" dirty="0" err="1">
                <a:solidFill>
                  <a:srgbClr val="003043"/>
                </a:solidFill>
                <a:latin typeface="Lucida Sans Unicode"/>
                <a:cs typeface="Lucida Sans Unicode"/>
              </a:rPr>
              <a:t>gráficos</a:t>
            </a:r>
            <a:r>
              <a:rPr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pc="-5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que</a:t>
            </a:r>
            <a:r>
              <a:rPr lang="es-ES" spc="-5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pc="-5" dirty="0" err="1" smtClean="0">
                <a:solidFill>
                  <a:srgbClr val="003043"/>
                </a:solidFill>
                <a:latin typeface="Lucida Sans Unicode"/>
                <a:cs typeface="Lucida Sans Unicode"/>
              </a:rPr>
              <a:t>representan</a:t>
            </a:r>
            <a:r>
              <a:rPr spc="-75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pc="-30" dirty="0">
                <a:solidFill>
                  <a:srgbClr val="003043"/>
                </a:solidFill>
                <a:latin typeface="Lucida Sans Unicode"/>
                <a:cs typeface="Lucida Sans Unicode"/>
              </a:rPr>
              <a:t>los</a:t>
            </a:r>
            <a:r>
              <a:rPr spc="-7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pc="-15" dirty="0">
                <a:solidFill>
                  <a:srgbClr val="003043"/>
                </a:solidFill>
                <a:latin typeface="Lucida Sans Unicode"/>
                <a:cs typeface="Lucida Sans Unicode"/>
              </a:rPr>
              <a:t>cuadros</a:t>
            </a:r>
            <a:r>
              <a:rPr spc="-7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pc="-5" dirty="0">
                <a:solidFill>
                  <a:srgbClr val="003043"/>
                </a:solidFill>
                <a:latin typeface="Lucida Sans Unicode"/>
                <a:cs typeface="Lucida Sans Unicode"/>
              </a:rPr>
              <a:t>de</a:t>
            </a:r>
            <a:r>
              <a:rPr spc="-7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pc="-25" dirty="0">
                <a:solidFill>
                  <a:srgbClr val="003043"/>
                </a:solidFill>
                <a:latin typeface="Lucida Sans Unicode"/>
                <a:cs typeface="Lucida Sans Unicode"/>
              </a:rPr>
              <a:t>distribución</a:t>
            </a:r>
            <a:r>
              <a:rPr spc="-7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(líneas</a:t>
            </a:r>
            <a:r>
              <a:rPr spc="-7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pc="-35" dirty="0">
                <a:solidFill>
                  <a:srgbClr val="003043"/>
                </a:solidFill>
                <a:latin typeface="Lucida Sans Unicode"/>
                <a:cs typeface="Lucida Sans Unicode"/>
              </a:rPr>
              <a:t>azules)</a:t>
            </a:r>
            <a:r>
              <a:rPr spc="-7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y</a:t>
            </a:r>
            <a:r>
              <a:rPr spc="-7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pc="-30" dirty="0" err="1" smtClean="0">
                <a:solidFill>
                  <a:srgbClr val="003043"/>
                </a:solidFill>
                <a:latin typeface="Lucida Sans Unicode"/>
                <a:cs typeface="Lucida Sans Unicode"/>
              </a:rPr>
              <a:t>los</a:t>
            </a:r>
            <a:r>
              <a:rPr lang="es-ES" spc="-30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pc="-20" dirty="0" err="1" smtClean="0">
                <a:solidFill>
                  <a:srgbClr val="003043"/>
                </a:solidFill>
                <a:latin typeface="Lucida Sans Unicode"/>
                <a:cs typeface="Lucida Sans Unicode"/>
              </a:rPr>
              <a:t>sistemas</a:t>
            </a:r>
            <a:r>
              <a:rPr spc="-75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pc="-5" dirty="0">
                <a:solidFill>
                  <a:srgbClr val="003043"/>
                </a:solidFill>
                <a:latin typeface="Lucida Sans Unicode"/>
                <a:cs typeface="Lucida Sans Unicode"/>
              </a:rPr>
              <a:t>de</a:t>
            </a:r>
            <a:r>
              <a:rPr spc="-7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pc="-30" dirty="0">
                <a:solidFill>
                  <a:srgbClr val="003043"/>
                </a:solidFill>
                <a:latin typeface="Lucida Sans Unicode"/>
                <a:cs typeface="Lucida Sans Unicode"/>
              </a:rPr>
              <a:t>canalización</a:t>
            </a:r>
            <a:r>
              <a:rPr spc="-7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pc="-10" dirty="0">
                <a:solidFill>
                  <a:srgbClr val="003043"/>
                </a:solidFill>
                <a:latin typeface="Lucida Sans Unicode"/>
                <a:cs typeface="Lucida Sans Unicode"/>
              </a:rPr>
              <a:t>prefabricada</a:t>
            </a:r>
            <a:r>
              <a:rPr spc="-7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(líneas</a:t>
            </a:r>
            <a:r>
              <a:rPr spc="-7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verdes).</a:t>
            </a:r>
            <a:endParaRPr dirty="0">
              <a:latin typeface="Lucida Sans Unicode"/>
              <a:cs typeface="Lucida Sans Unicode"/>
            </a:endParaRPr>
          </a:p>
          <a:p>
            <a:pPr marL="4659313" indent="-173038" algn="just">
              <a:spcBef>
                <a:spcPts val="695"/>
              </a:spcBef>
              <a:buClr>
                <a:srgbClr val="869AAA"/>
              </a:buClr>
              <a:buSzPct val="150000"/>
              <a:buChar char="•"/>
              <a:tabLst>
                <a:tab pos="4033838" algn="l"/>
              </a:tabLst>
            </a:pPr>
            <a:r>
              <a:rPr spc="20" dirty="0">
                <a:solidFill>
                  <a:srgbClr val="003043"/>
                </a:solidFill>
                <a:latin typeface="Lucida Sans Unicode"/>
                <a:cs typeface="Lucida Sans Unicode"/>
              </a:rPr>
              <a:t>Para</a:t>
            </a:r>
            <a:r>
              <a:rPr spc="-7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dirty="0">
                <a:solidFill>
                  <a:srgbClr val="003043"/>
                </a:solidFill>
                <a:latin typeface="Lucida Sans Unicode"/>
                <a:cs typeface="Lucida Sans Unicode"/>
              </a:rPr>
              <a:t>agregar</a:t>
            </a:r>
            <a:r>
              <a:rPr spc="-6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pc="-15" dirty="0">
                <a:solidFill>
                  <a:srgbClr val="003043"/>
                </a:solidFill>
                <a:latin typeface="Lucida Sans Unicode"/>
                <a:cs typeface="Lucida Sans Unicode"/>
              </a:rPr>
              <a:t>elementos,</a:t>
            </a:r>
            <a:r>
              <a:rPr spc="-6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dirty="0">
                <a:solidFill>
                  <a:srgbClr val="003043"/>
                </a:solidFill>
                <a:latin typeface="Lucida Sans Unicode"/>
                <a:cs typeface="Lucida Sans Unicode"/>
              </a:rPr>
              <a:t>haga</a:t>
            </a:r>
            <a:r>
              <a:rPr spc="-7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pc="-40" dirty="0">
                <a:solidFill>
                  <a:srgbClr val="003043"/>
                </a:solidFill>
                <a:latin typeface="Lucida Sans Unicode"/>
                <a:cs typeface="Lucida Sans Unicode"/>
              </a:rPr>
              <a:t>clic</a:t>
            </a:r>
            <a:r>
              <a:rPr spc="-6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con</a:t>
            </a:r>
            <a:r>
              <a:rPr spc="-6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pc="-15" dirty="0">
                <a:solidFill>
                  <a:srgbClr val="003043"/>
                </a:solidFill>
                <a:latin typeface="Lucida Sans Unicode"/>
                <a:cs typeface="Lucida Sans Unicode"/>
              </a:rPr>
              <a:t>el</a:t>
            </a:r>
            <a:r>
              <a:rPr spc="-7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pc="-15" dirty="0">
                <a:solidFill>
                  <a:srgbClr val="003043"/>
                </a:solidFill>
                <a:latin typeface="Lucida Sans Unicode"/>
                <a:cs typeface="Lucida Sans Unicode"/>
              </a:rPr>
              <a:t>botón</a:t>
            </a:r>
            <a:r>
              <a:rPr spc="-6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pc="-30" dirty="0">
                <a:solidFill>
                  <a:srgbClr val="003043"/>
                </a:solidFill>
                <a:latin typeface="Lucida Sans Unicode"/>
                <a:cs typeface="Lucida Sans Unicode"/>
              </a:rPr>
              <a:t>izquierdo</a:t>
            </a:r>
            <a:r>
              <a:rPr spc="-6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dirty="0" err="1">
                <a:solidFill>
                  <a:srgbClr val="003043"/>
                </a:solidFill>
                <a:latin typeface="Lucida Sans Unicode"/>
                <a:cs typeface="Lucida Sans Unicode"/>
              </a:rPr>
              <a:t>en</a:t>
            </a:r>
            <a:r>
              <a:rPr spc="-7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pc="-25" dirty="0" err="1" smtClean="0">
                <a:solidFill>
                  <a:srgbClr val="003043"/>
                </a:solidFill>
                <a:latin typeface="Lucida Sans Unicode"/>
                <a:cs typeface="Lucida Sans Unicode"/>
              </a:rPr>
              <a:t>dicho</a:t>
            </a:r>
            <a:r>
              <a:rPr lang="es-ES" spc="-25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pc="-15" dirty="0" err="1" smtClean="0">
                <a:solidFill>
                  <a:srgbClr val="003043"/>
                </a:solidFill>
                <a:latin typeface="Lucida Sans Unicode"/>
                <a:cs typeface="Lucida Sans Unicode"/>
              </a:rPr>
              <a:t>punto</a:t>
            </a:r>
            <a:r>
              <a:rPr spc="-15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pc="-5" dirty="0">
                <a:solidFill>
                  <a:srgbClr val="003043"/>
                </a:solidFill>
                <a:latin typeface="Lucida Sans Unicode"/>
                <a:cs typeface="Lucida Sans Unicode"/>
              </a:rPr>
              <a:t>de </a:t>
            </a:r>
            <a:r>
              <a:rPr spc="-25" dirty="0">
                <a:solidFill>
                  <a:srgbClr val="003043"/>
                </a:solidFill>
                <a:latin typeface="Lucida Sans Unicode"/>
                <a:cs typeface="Lucida Sans Unicode"/>
              </a:rPr>
              <a:t>inserción, </a:t>
            </a:r>
            <a:r>
              <a:rPr spc="-5" dirty="0">
                <a:solidFill>
                  <a:srgbClr val="003043"/>
                </a:solidFill>
                <a:latin typeface="Lucida Sans Unicode"/>
                <a:cs typeface="Lucida Sans Unicode"/>
              </a:rPr>
              <a:t>mantenga </a:t>
            </a:r>
            <a:r>
              <a:rPr spc="-10" dirty="0">
                <a:solidFill>
                  <a:srgbClr val="003043"/>
                </a:solidFill>
                <a:latin typeface="Lucida Sans Unicode"/>
                <a:cs typeface="Lucida Sans Unicode"/>
              </a:rPr>
              <a:t>presionada </a:t>
            </a:r>
            <a:r>
              <a:rPr spc="-15" dirty="0">
                <a:solidFill>
                  <a:srgbClr val="003043"/>
                </a:solidFill>
                <a:latin typeface="Lucida Sans Unicode"/>
                <a:cs typeface="Lucida Sans Unicode"/>
              </a:rPr>
              <a:t>la tecla </a:t>
            </a:r>
            <a:r>
              <a:rPr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del </a:t>
            </a:r>
            <a:r>
              <a:rPr spc="-10" dirty="0">
                <a:solidFill>
                  <a:srgbClr val="003043"/>
                </a:solidFill>
                <a:latin typeface="Lucida Sans Unicode"/>
                <a:cs typeface="Lucida Sans Unicode"/>
              </a:rPr>
              <a:t>mouse </a:t>
            </a:r>
            <a:r>
              <a:rPr spc="-15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y</a:t>
            </a:r>
            <a:r>
              <a:rPr lang="es-ES" spc="-15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pc="-5" dirty="0" err="1" smtClean="0">
                <a:solidFill>
                  <a:srgbClr val="003043"/>
                </a:solidFill>
                <a:latin typeface="Lucida Sans Unicode"/>
                <a:cs typeface="Lucida Sans Unicode"/>
              </a:rPr>
              <a:t>arrastre</a:t>
            </a:r>
            <a:r>
              <a:rPr spc="-65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pc="-15" dirty="0">
                <a:solidFill>
                  <a:srgbClr val="003043"/>
                </a:solidFill>
                <a:latin typeface="Lucida Sans Unicode"/>
                <a:cs typeface="Lucida Sans Unicode"/>
              </a:rPr>
              <a:t>el</a:t>
            </a:r>
            <a:r>
              <a:rPr spc="-6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pc="-10" dirty="0">
                <a:solidFill>
                  <a:srgbClr val="003043"/>
                </a:solidFill>
                <a:latin typeface="Lucida Sans Unicode"/>
                <a:cs typeface="Lucida Sans Unicode"/>
              </a:rPr>
              <a:t>mouse</a:t>
            </a:r>
            <a:r>
              <a:rPr spc="-6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pc="-30" dirty="0">
                <a:solidFill>
                  <a:srgbClr val="003043"/>
                </a:solidFill>
                <a:latin typeface="Lucida Sans Unicode"/>
                <a:cs typeface="Lucida Sans Unicode"/>
              </a:rPr>
              <a:t>lejos</a:t>
            </a:r>
            <a:r>
              <a:rPr spc="-6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del</a:t>
            </a:r>
            <a:r>
              <a:rPr spc="-6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pc="-15" dirty="0">
                <a:solidFill>
                  <a:srgbClr val="003043"/>
                </a:solidFill>
                <a:latin typeface="Lucida Sans Unicode"/>
                <a:cs typeface="Lucida Sans Unicode"/>
              </a:rPr>
              <a:t>punto</a:t>
            </a:r>
            <a:r>
              <a:rPr spc="-6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pc="-5" dirty="0">
                <a:solidFill>
                  <a:srgbClr val="003043"/>
                </a:solidFill>
                <a:latin typeface="Lucida Sans Unicode"/>
                <a:cs typeface="Lucida Sans Unicode"/>
              </a:rPr>
              <a:t>de</a:t>
            </a:r>
            <a:r>
              <a:rPr spc="-6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inserción</a:t>
            </a:r>
            <a:r>
              <a:rPr spc="-6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dirty="0">
                <a:solidFill>
                  <a:srgbClr val="003043"/>
                </a:solidFill>
                <a:latin typeface="Lucida Sans Unicode"/>
                <a:cs typeface="Lucida Sans Unicode"/>
              </a:rPr>
              <a:t>en</a:t>
            </a:r>
            <a:r>
              <a:rPr spc="-6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pc="-10" dirty="0">
                <a:solidFill>
                  <a:srgbClr val="003043"/>
                </a:solidFill>
                <a:latin typeface="Lucida Sans Unicode"/>
                <a:cs typeface="Lucida Sans Unicode"/>
              </a:rPr>
              <a:t>ángulo</a:t>
            </a:r>
            <a:r>
              <a:rPr spc="-6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pc="-15" dirty="0">
                <a:solidFill>
                  <a:srgbClr val="003043"/>
                </a:solidFill>
                <a:latin typeface="Lucida Sans Unicode"/>
                <a:cs typeface="Lucida Sans Unicode"/>
              </a:rPr>
              <a:t>recto</a:t>
            </a:r>
            <a:r>
              <a:rPr spc="-6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pc="-15" dirty="0" err="1">
                <a:solidFill>
                  <a:srgbClr val="003043"/>
                </a:solidFill>
                <a:latin typeface="Lucida Sans Unicode"/>
                <a:cs typeface="Lucida Sans Unicode"/>
              </a:rPr>
              <a:t>hacia</a:t>
            </a:r>
            <a:r>
              <a:rPr spc="-6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pc="-15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la</a:t>
            </a:r>
            <a:r>
              <a:rPr lang="es-ES" spc="-15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pc="-15" dirty="0" err="1" smtClean="0">
                <a:solidFill>
                  <a:srgbClr val="003043"/>
                </a:solidFill>
                <a:latin typeface="Lucida Sans Unicode"/>
                <a:cs typeface="Lucida Sans Unicode"/>
              </a:rPr>
              <a:t>línea</a:t>
            </a:r>
            <a:r>
              <a:rPr spc="-70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pc="-40" dirty="0">
                <a:solidFill>
                  <a:srgbClr val="003043"/>
                </a:solidFill>
                <a:latin typeface="Lucida Sans Unicode"/>
                <a:cs typeface="Lucida Sans Unicode"/>
              </a:rPr>
              <a:t>azul</a:t>
            </a:r>
            <a:r>
              <a:rPr spc="-7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pc="-15" dirty="0">
                <a:solidFill>
                  <a:srgbClr val="003043"/>
                </a:solidFill>
                <a:latin typeface="Lucida Sans Unicode"/>
                <a:cs typeface="Lucida Sans Unicode"/>
              </a:rPr>
              <a:t>o</a:t>
            </a:r>
            <a:r>
              <a:rPr spc="-7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pc="-15" dirty="0">
                <a:solidFill>
                  <a:srgbClr val="003043"/>
                </a:solidFill>
                <a:latin typeface="Lucida Sans Unicode"/>
                <a:cs typeface="Lucida Sans Unicode"/>
              </a:rPr>
              <a:t>verde.</a:t>
            </a:r>
            <a:endParaRPr dirty="0">
              <a:latin typeface="Lucida Sans Unicode"/>
              <a:cs typeface="Lucida Sans Unicode"/>
            </a:endParaRPr>
          </a:p>
          <a:p>
            <a:pPr marL="4659313" marR="10795" indent="-173038" algn="just">
              <a:spcBef>
                <a:spcPts val="25"/>
              </a:spcBef>
              <a:buClr>
                <a:srgbClr val="869AAA"/>
              </a:buClr>
              <a:buSzPct val="133333"/>
              <a:buChar char="•"/>
              <a:tabLst>
                <a:tab pos="4033838" algn="l"/>
              </a:tabLst>
            </a:pPr>
            <a:r>
              <a:rPr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Después </a:t>
            </a:r>
            <a:r>
              <a:rPr spc="-10" dirty="0">
                <a:solidFill>
                  <a:srgbClr val="003043"/>
                </a:solidFill>
                <a:latin typeface="Lucida Sans Unicode"/>
                <a:cs typeface="Lucida Sans Unicode"/>
              </a:rPr>
              <a:t>de </a:t>
            </a:r>
            <a:r>
              <a:rPr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soltar el </a:t>
            </a:r>
            <a:r>
              <a:rPr spc="-15" dirty="0">
                <a:solidFill>
                  <a:srgbClr val="003043"/>
                </a:solidFill>
                <a:latin typeface="Lucida Sans Unicode"/>
                <a:cs typeface="Lucida Sans Unicode"/>
              </a:rPr>
              <a:t>botón </a:t>
            </a:r>
            <a:r>
              <a:rPr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del mouse, se </a:t>
            </a:r>
            <a:r>
              <a:rPr spc="-5" dirty="0" err="1" smtClean="0">
                <a:solidFill>
                  <a:srgbClr val="003043"/>
                </a:solidFill>
                <a:latin typeface="Lucida Sans Unicode"/>
                <a:cs typeface="Lucida Sans Unicode"/>
              </a:rPr>
              <a:t>muestra</a:t>
            </a:r>
            <a:r>
              <a:rPr lang="es-ES" spc="-5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pc="-10" dirty="0" err="1" smtClean="0">
                <a:solidFill>
                  <a:srgbClr val="003043"/>
                </a:solidFill>
                <a:latin typeface="Lucida Sans Unicode"/>
                <a:cs typeface="Lucida Sans Unicode"/>
              </a:rPr>
              <a:t>automáticamente</a:t>
            </a:r>
            <a:r>
              <a:rPr spc="-10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pc="-10" dirty="0">
                <a:solidFill>
                  <a:srgbClr val="003043"/>
                </a:solidFill>
                <a:latin typeface="Lucida Sans Unicode"/>
                <a:cs typeface="Lucida Sans Unicode"/>
              </a:rPr>
              <a:t>otro </a:t>
            </a:r>
            <a:r>
              <a:rPr spc="-15" dirty="0">
                <a:solidFill>
                  <a:srgbClr val="003043"/>
                </a:solidFill>
                <a:latin typeface="Lucida Sans Unicode"/>
                <a:cs typeface="Lucida Sans Unicode"/>
              </a:rPr>
              <a:t>cuadro </a:t>
            </a:r>
            <a:r>
              <a:rPr spc="-10" dirty="0">
                <a:solidFill>
                  <a:srgbClr val="003043"/>
                </a:solidFill>
                <a:latin typeface="Lucida Sans Unicode"/>
                <a:cs typeface="Lucida Sans Unicode"/>
              </a:rPr>
              <a:t>de </a:t>
            </a:r>
            <a:r>
              <a:rPr spc="-25" dirty="0">
                <a:solidFill>
                  <a:srgbClr val="003043"/>
                </a:solidFill>
                <a:latin typeface="Lucida Sans Unicode"/>
                <a:cs typeface="Lucida Sans Unicode"/>
              </a:rPr>
              <a:t>diálogo, </a:t>
            </a:r>
            <a:r>
              <a:rPr spc="-10" dirty="0" err="1" smtClean="0">
                <a:solidFill>
                  <a:srgbClr val="003043"/>
                </a:solidFill>
                <a:latin typeface="Lucida Sans Unicode"/>
                <a:cs typeface="Lucida Sans Unicode"/>
              </a:rPr>
              <a:t>donde</a:t>
            </a:r>
            <a:r>
              <a:rPr lang="es-ES" spc="-10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 se puede</a:t>
            </a:r>
            <a:r>
              <a:rPr lang="es-ES" spc="-5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pc="-25" dirty="0" err="1" smtClean="0">
                <a:solidFill>
                  <a:srgbClr val="003043"/>
                </a:solidFill>
                <a:latin typeface="Lucida Sans Unicode"/>
                <a:cs typeface="Lucida Sans Unicode"/>
              </a:rPr>
              <a:t>especificar</a:t>
            </a:r>
            <a:r>
              <a:rPr spc="-75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pc="-35" dirty="0">
                <a:solidFill>
                  <a:srgbClr val="003043"/>
                </a:solidFill>
                <a:latin typeface="Lucida Sans Unicode"/>
                <a:cs typeface="Lucida Sans Unicode"/>
              </a:rPr>
              <a:t>los</a:t>
            </a:r>
            <a:r>
              <a:rPr spc="-7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pc="-5" dirty="0">
                <a:solidFill>
                  <a:srgbClr val="003043"/>
                </a:solidFill>
                <a:latin typeface="Lucida Sans Unicode"/>
                <a:cs typeface="Lucida Sans Unicode"/>
              </a:rPr>
              <a:t>parámetros</a:t>
            </a:r>
            <a:r>
              <a:rPr spc="-7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del</a:t>
            </a:r>
            <a:r>
              <a:rPr spc="-7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pc="-10" dirty="0">
                <a:solidFill>
                  <a:srgbClr val="003043"/>
                </a:solidFill>
                <a:latin typeface="Lucida Sans Unicode"/>
                <a:cs typeface="Lucida Sans Unicode"/>
              </a:rPr>
              <a:t>elemento</a:t>
            </a:r>
            <a:r>
              <a:rPr spc="-7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pc="-5" dirty="0">
                <a:solidFill>
                  <a:srgbClr val="003043"/>
                </a:solidFill>
                <a:latin typeface="Lucida Sans Unicode"/>
                <a:cs typeface="Lucida Sans Unicode"/>
              </a:rPr>
              <a:t>que</a:t>
            </a:r>
            <a:r>
              <a:rPr spc="-7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pc="-10" dirty="0">
                <a:solidFill>
                  <a:srgbClr val="003043"/>
                </a:solidFill>
                <a:latin typeface="Lucida Sans Unicode"/>
                <a:cs typeface="Lucida Sans Unicode"/>
              </a:rPr>
              <a:t>acaba</a:t>
            </a:r>
            <a:r>
              <a:rPr spc="-7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pc="-10" dirty="0">
                <a:solidFill>
                  <a:srgbClr val="003043"/>
                </a:solidFill>
                <a:latin typeface="Lucida Sans Unicode"/>
                <a:cs typeface="Lucida Sans Unicode"/>
              </a:rPr>
              <a:t>de</a:t>
            </a:r>
            <a:r>
              <a:rPr spc="-7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pc="-30" dirty="0">
                <a:solidFill>
                  <a:srgbClr val="003043"/>
                </a:solidFill>
                <a:latin typeface="Lucida Sans Unicode"/>
                <a:cs typeface="Lucida Sans Unicode"/>
              </a:rPr>
              <a:t>colocar.</a:t>
            </a:r>
            <a:endParaRPr dirty="0">
              <a:latin typeface="Lucida Sans Unicode"/>
              <a:cs typeface="Lucida Sans Unicode"/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613663" y="2164079"/>
            <a:ext cx="5406136" cy="3017521"/>
            <a:chOff x="1556003" y="2164079"/>
            <a:chExt cx="3643629" cy="216725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588771" y="2196852"/>
              <a:ext cx="3610352" cy="2134329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1570481" y="2178557"/>
              <a:ext cx="614680" cy="2085339"/>
            </a:xfrm>
            <a:custGeom>
              <a:avLst/>
              <a:gdLst/>
              <a:ahLst/>
              <a:cxnLst/>
              <a:rect l="l" t="t" r="r" b="b"/>
              <a:pathLst>
                <a:path w="614680" h="2085339">
                  <a:moveTo>
                    <a:pt x="0" y="249936"/>
                  </a:moveTo>
                  <a:lnTo>
                    <a:pt x="614171" y="249936"/>
                  </a:lnTo>
                  <a:lnTo>
                    <a:pt x="614171" y="0"/>
                  </a:lnTo>
                  <a:lnTo>
                    <a:pt x="0" y="0"/>
                  </a:lnTo>
                  <a:lnTo>
                    <a:pt x="0" y="249936"/>
                  </a:lnTo>
                  <a:close/>
                </a:path>
                <a:path w="614680" h="2085339">
                  <a:moveTo>
                    <a:pt x="173736" y="2084831"/>
                  </a:moveTo>
                  <a:lnTo>
                    <a:pt x="554736" y="2084831"/>
                  </a:lnTo>
                  <a:lnTo>
                    <a:pt x="554736" y="1748027"/>
                  </a:lnTo>
                  <a:lnTo>
                    <a:pt x="173736" y="1748027"/>
                  </a:lnTo>
                  <a:lnTo>
                    <a:pt x="173736" y="2084831"/>
                  </a:lnTo>
                  <a:close/>
                </a:path>
              </a:pathLst>
            </a:custGeom>
            <a:ln w="28956">
              <a:solidFill>
                <a:srgbClr val="FFB8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613662" y="230758"/>
            <a:ext cx="5406137" cy="902811"/>
          </a:xfrm>
          <a:prstGeom prst="rect">
            <a:avLst/>
          </a:prstGeom>
        </p:spPr>
        <p:txBody>
          <a:bodyPr vert="horz" wrap="square" lIns="0" tIns="279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20"/>
              </a:spcBef>
            </a:pPr>
            <a:r>
              <a:rPr sz="3600" spc="-5" dirty="0"/>
              <a:t>Diseño</a:t>
            </a:r>
            <a:r>
              <a:rPr sz="3600" spc="-90" dirty="0"/>
              <a:t> </a:t>
            </a:r>
            <a:r>
              <a:rPr sz="3600" dirty="0"/>
              <a:t>de</a:t>
            </a:r>
            <a:r>
              <a:rPr sz="3600" spc="-85" dirty="0"/>
              <a:t> </a:t>
            </a:r>
            <a:r>
              <a:rPr sz="3600" spc="10" dirty="0"/>
              <a:t>red</a:t>
            </a:r>
          </a:p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2000" dirty="0"/>
              <a:t>Cómo</a:t>
            </a:r>
            <a:r>
              <a:rPr sz="2000" spc="-60" dirty="0"/>
              <a:t> </a:t>
            </a:r>
            <a:r>
              <a:rPr sz="2000" spc="10" dirty="0"/>
              <a:t>crear</a:t>
            </a:r>
            <a:r>
              <a:rPr sz="2000" spc="-60" dirty="0"/>
              <a:t> </a:t>
            </a:r>
            <a:r>
              <a:rPr sz="2000" spc="5" dirty="0"/>
              <a:t>elementos</a:t>
            </a:r>
            <a:r>
              <a:rPr sz="2000" spc="-60" dirty="0"/>
              <a:t> </a:t>
            </a:r>
            <a:r>
              <a:rPr sz="2000" dirty="0"/>
              <a:t>de</a:t>
            </a:r>
            <a:r>
              <a:rPr sz="2000" spc="-60" dirty="0"/>
              <a:t> </a:t>
            </a:r>
            <a:r>
              <a:rPr sz="2000" spc="10" dirty="0"/>
              <a:t>red</a:t>
            </a:r>
            <a:r>
              <a:rPr sz="2000" spc="-60" dirty="0"/>
              <a:t> </a:t>
            </a:r>
            <a:r>
              <a:rPr sz="2000" spc="-235" dirty="0"/>
              <a:t>–</a:t>
            </a:r>
            <a:r>
              <a:rPr sz="2000" spc="-60" dirty="0"/>
              <a:t> </a:t>
            </a:r>
            <a:r>
              <a:rPr lang="es-ES" sz="2000" dirty="0" err="1" smtClean="0">
                <a:solidFill>
                  <a:schemeClr val="accent2">
                    <a:lumMod val="75000"/>
                  </a:schemeClr>
                </a:solidFill>
              </a:rPr>
              <a:t>Loads</a:t>
            </a:r>
            <a:endParaRPr sz="2000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6339585" y="2054352"/>
            <a:ext cx="5074285" cy="214109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46700"/>
              </a:lnSpc>
              <a:spcBef>
                <a:spcPts val="100"/>
              </a:spcBef>
            </a:pPr>
            <a:r>
              <a:rPr sz="2400" b="1" spc="20" dirty="0">
                <a:solidFill>
                  <a:srgbClr val="003043"/>
                </a:solidFill>
                <a:latin typeface="Lucida Sans Unicode"/>
                <a:cs typeface="Lucida Sans Unicode"/>
              </a:rPr>
              <a:t>Para</a:t>
            </a:r>
            <a:r>
              <a:rPr sz="2400" b="1" spc="-6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dirty="0" err="1">
                <a:solidFill>
                  <a:srgbClr val="003043"/>
                </a:solidFill>
                <a:latin typeface="Lucida Sans Unicode"/>
                <a:cs typeface="Lucida Sans Unicode"/>
              </a:rPr>
              <a:t>agregar</a:t>
            </a:r>
            <a:r>
              <a:rPr sz="2400" b="1" spc="-6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un</a:t>
            </a:r>
            <a:r>
              <a:rPr lang="es-ES" sz="2400" b="1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a </a:t>
            </a:r>
            <a:r>
              <a:rPr lang="es-ES" sz="2400" b="1" dirty="0" err="1">
                <a:solidFill>
                  <a:srgbClr val="EB780A"/>
                </a:solidFill>
                <a:latin typeface="Tahoma"/>
                <a:cs typeface="Tahoma"/>
              </a:rPr>
              <a:t>stationary</a:t>
            </a:r>
            <a:r>
              <a:rPr lang="es-ES" sz="2400" b="1" dirty="0">
                <a:solidFill>
                  <a:srgbClr val="EB780A"/>
                </a:solidFill>
                <a:latin typeface="Tahoma"/>
                <a:cs typeface="Tahoma"/>
              </a:rPr>
              <a:t> load</a:t>
            </a:r>
            <a:r>
              <a:rPr sz="2400" b="1" spc="-5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,</a:t>
            </a:r>
            <a:r>
              <a:rPr sz="2400" b="1" spc="-65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10" dirty="0">
                <a:solidFill>
                  <a:srgbClr val="003043"/>
                </a:solidFill>
                <a:latin typeface="Lucida Sans Unicode"/>
                <a:cs typeface="Lucida Sans Unicode"/>
              </a:rPr>
              <a:t>primero</a:t>
            </a:r>
            <a:r>
              <a:rPr sz="2400" b="1" spc="-6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10" dirty="0">
                <a:solidFill>
                  <a:srgbClr val="003043"/>
                </a:solidFill>
                <a:latin typeface="Lucida Sans Unicode"/>
                <a:cs typeface="Lucida Sans Unicode"/>
              </a:rPr>
              <a:t>debe</a:t>
            </a:r>
            <a:r>
              <a:rPr sz="2400" b="1" spc="-6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20" dirty="0" err="1">
                <a:solidFill>
                  <a:srgbClr val="003043"/>
                </a:solidFill>
                <a:latin typeface="Lucida Sans Unicode"/>
                <a:cs typeface="Lucida Sans Unicode"/>
              </a:rPr>
              <a:t>habilitar</a:t>
            </a:r>
            <a:r>
              <a:rPr sz="2400" b="1" spc="-6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10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de</a:t>
            </a:r>
            <a:r>
              <a:rPr lang="es-ES" sz="2400" b="1" spc="-10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5" dirty="0" err="1" smtClean="0">
                <a:solidFill>
                  <a:srgbClr val="003043"/>
                </a:solidFill>
                <a:latin typeface="Lucida Sans Unicode"/>
                <a:cs typeface="Lucida Sans Unicode"/>
              </a:rPr>
              <a:t>nuevo</a:t>
            </a:r>
            <a:r>
              <a:rPr sz="2400" b="1" spc="-85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el</a:t>
            </a:r>
            <a:r>
              <a:rPr sz="2400" b="1" spc="-8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25" dirty="0">
                <a:solidFill>
                  <a:srgbClr val="003043"/>
                </a:solidFill>
                <a:latin typeface="Lucida Sans Unicode"/>
                <a:cs typeface="Lucida Sans Unicode"/>
              </a:rPr>
              <a:t>icono</a:t>
            </a:r>
            <a:r>
              <a:rPr sz="2400" b="1" spc="-8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15" dirty="0">
                <a:solidFill>
                  <a:srgbClr val="003043"/>
                </a:solidFill>
                <a:latin typeface="Lucida Sans Unicode"/>
                <a:cs typeface="Lucida Sans Unicode"/>
              </a:rPr>
              <a:t>correspondiente</a:t>
            </a:r>
            <a:r>
              <a:rPr sz="2400" b="1" spc="-8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dirty="0">
                <a:solidFill>
                  <a:srgbClr val="003043"/>
                </a:solidFill>
                <a:latin typeface="Lucida Sans Unicode"/>
                <a:cs typeface="Lucida Sans Unicode"/>
              </a:rPr>
              <a:t>en</a:t>
            </a:r>
            <a:r>
              <a:rPr sz="2400" b="1" spc="-8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la</a:t>
            </a:r>
            <a:r>
              <a:rPr sz="2400" b="1" spc="-8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lang="es-ES" sz="2400" b="1" spc="-15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Library</a:t>
            </a:r>
            <a:r>
              <a:rPr sz="2400" b="1" spc="-15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.</a:t>
            </a:r>
            <a:endParaRPr sz="2400" b="1" dirty="0">
              <a:latin typeface="Lucida Sans Unicode"/>
              <a:cs typeface="Lucida Sans Unicode"/>
            </a:endParaRP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126236" y="1412747"/>
            <a:ext cx="4497705" cy="4861560"/>
            <a:chOff x="1126236" y="1412747"/>
            <a:chExt cx="4497705" cy="486156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126236" y="1412747"/>
              <a:ext cx="4497324" cy="4861560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2053589" y="5098541"/>
              <a:ext cx="3434079" cy="216535"/>
            </a:xfrm>
            <a:custGeom>
              <a:avLst/>
              <a:gdLst/>
              <a:ahLst/>
              <a:cxnLst/>
              <a:rect l="l" t="t" r="r" b="b"/>
              <a:pathLst>
                <a:path w="3434079" h="216535">
                  <a:moveTo>
                    <a:pt x="0" y="216407"/>
                  </a:moveTo>
                  <a:lnTo>
                    <a:pt x="3433572" y="216407"/>
                  </a:lnTo>
                  <a:lnTo>
                    <a:pt x="3433572" y="0"/>
                  </a:lnTo>
                  <a:lnTo>
                    <a:pt x="0" y="0"/>
                  </a:lnTo>
                  <a:lnTo>
                    <a:pt x="0" y="216407"/>
                  </a:lnTo>
                  <a:close/>
                </a:path>
              </a:pathLst>
            </a:custGeom>
            <a:ln w="28955">
              <a:solidFill>
                <a:srgbClr val="FFB8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613662" y="230758"/>
            <a:ext cx="6015737" cy="964367"/>
          </a:xfrm>
          <a:prstGeom prst="rect">
            <a:avLst/>
          </a:prstGeom>
        </p:spPr>
        <p:txBody>
          <a:bodyPr vert="horz" wrap="square" lIns="0" tIns="279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20"/>
              </a:spcBef>
            </a:pPr>
            <a:r>
              <a:rPr sz="3600" spc="-5" dirty="0"/>
              <a:t>Diseño</a:t>
            </a:r>
            <a:r>
              <a:rPr sz="3600" spc="-90" dirty="0"/>
              <a:t> </a:t>
            </a:r>
            <a:r>
              <a:rPr sz="3600" dirty="0"/>
              <a:t>de</a:t>
            </a:r>
            <a:r>
              <a:rPr sz="3600" spc="-85" dirty="0"/>
              <a:t> </a:t>
            </a:r>
            <a:r>
              <a:rPr sz="3600" spc="10" dirty="0"/>
              <a:t>red</a:t>
            </a:r>
          </a:p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2400" dirty="0"/>
              <a:t>Cómo</a:t>
            </a:r>
            <a:r>
              <a:rPr sz="2400" spc="-60" dirty="0"/>
              <a:t> </a:t>
            </a:r>
            <a:r>
              <a:rPr sz="2400" spc="10" dirty="0"/>
              <a:t>crear</a:t>
            </a:r>
            <a:r>
              <a:rPr sz="2400" spc="-60" dirty="0"/>
              <a:t> </a:t>
            </a:r>
            <a:r>
              <a:rPr sz="2400" spc="5" dirty="0"/>
              <a:t>elementos</a:t>
            </a:r>
            <a:r>
              <a:rPr sz="2400" spc="-60" dirty="0"/>
              <a:t> </a:t>
            </a:r>
            <a:r>
              <a:rPr sz="2400" dirty="0"/>
              <a:t>de</a:t>
            </a:r>
            <a:r>
              <a:rPr sz="2400" spc="-60" dirty="0"/>
              <a:t> </a:t>
            </a:r>
            <a:r>
              <a:rPr sz="2400" spc="10" dirty="0"/>
              <a:t>red</a:t>
            </a:r>
            <a:r>
              <a:rPr sz="2400" spc="-60" dirty="0"/>
              <a:t> </a:t>
            </a:r>
            <a:r>
              <a:rPr sz="2400" spc="-235" dirty="0"/>
              <a:t>–</a:t>
            </a:r>
            <a:r>
              <a:rPr sz="2400" spc="-60" dirty="0"/>
              <a:t> </a:t>
            </a:r>
            <a:r>
              <a:rPr lang="es-ES" sz="2400" dirty="0" err="1" smtClean="0">
                <a:solidFill>
                  <a:schemeClr val="accent2">
                    <a:lumMod val="75000"/>
                  </a:schemeClr>
                </a:solidFill>
              </a:rPr>
              <a:t>Loads</a:t>
            </a:r>
            <a:endParaRPr sz="2400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6248400" y="2729119"/>
            <a:ext cx="5638800" cy="22288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spcBef>
                <a:spcPts val="100"/>
              </a:spcBef>
            </a:pPr>
            <a:r>
              <a:rPr sz="2400"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Cuando</a:t>
            </a:r>
            <a:r>
              <a:rPr sz="2400" spc="-7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el</a:t>
            </a:r>
            <a:r>
              <a:rPr sz="2400" spc="-7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spc="-10" dirty="0">
                <a:solidFill>
                  <a:srgbClr val="003043"/>
                </a:solidFill>
                <a:latin typeface="Lucida Sans Unicode"/>
                <a:cs typeface="Lucida Sans Unicode"/>
              </a:rPr>
              <a:t>elemento</a:t>
            </a:r>
            <a:r>
              <a:rPr sz="2400" spc="-7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se</a:t>
            </a:r>
            <a:r>
              <a:rPr sz="2400" spc="-7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spc="-25" dirty="0">
                <a:solidFill>
                  <a:srgbClr val="003043"/>
                </a:solidFill>
                <a:latin typeface="Lucida Sans Unicode"/>
                <a:cs typeface="Lucida Sans Unicode"/>
              </a:rPr>
              <a:t>coloca</a:t>
            </a:r>
            <a:r>
              <a:rPr sz="2400" spc="-7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dirty="0">
                <a:solidFill>
                  <a:srgbClr val="003043"/>
                </a:solidFill>
                <a:latin typeface="Lucida Sans Unicode"/>
                <a:cs typeface="Lucida Sans Unicode"/>
              </a:rPr>
              <a:t>en</a:t>
            </a:r>
            <a:r>
              <a:rPr sz="2400" spc="-7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spc="-5" dirty="0">
                <a:solidFill>
                  <a:srgbClr val="003043"/>
                </a:solidFill>
                <a:latin typeface="Lucida Sans Unicode"/>
                <a:cs typeface="Lucida Sans Unicode"/>
              </a:rPr>
              <a:t>un</a:t>
            </a:r>
            <a:r>
              <a:rPr sz="2400" spc="-7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spc="-15" dirty="0">
                <a:solidFill>
                  <a:srgbClr val="003043"/>
                </a:solidFill>
                <a:latin typeface="Lucida Sans Unicode"/>
                <a:cs typeface="Lucida Sans Unicode"/>
              </a:rPr>
              <a:t>punto</a:t>
            </a:r>
            <a:r>
              <a:rPr sz="2400" spc="-7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spc="-5" dirty="0">
                <a:solidFill>
                  <a:srgbClr val="003043"/>
                </a:solidFill>
                <a:latin typeface="Lucida Sans Unicode"/>
                <a:cs typeface="Lucida Sans Unicode"/>
              </a:rPr>
              <a:t>de</a:t>
            </a:r>
            <a:r>
              <a:rPr sz="2400" spc="-7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spc="-20" dirty="0" err="1">
                <a:solidFill>
                  <a:srgbClr val="003043"/>
                </a:solidFill>
                <a:latin typeface="Lucida Sans Unicode"/>
                <a:cs typeface="Lucida Sans Unicode"/>
              </a:rPr>
              <a:t>inserción</a:t>
            </a:r>
            <a:r>
              <a:rPr sz="2400" spc="-7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spc="-10" dirty="0" err="1" smtClean="0">
                <a:solidFill>
                  <a:srgbClr val="003043"/>
                </a:solidFill>
                <a:latin typeface="Lucida Sans Unicode"/>
                <a:cs typeface="Lucida Sans Unicode"/>
              </a:rPr>
              <a:t>adecuado</a:t>
            </a:r>
            <a:r>
              <a:rPr lang="es-ES" sz="2400" spc="-10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dirty="0" err="1" smtClean="0">
                <a:solidFill>
                  <a:srgbClr val="003043"/>
                </a:solidFill>
                <a:latin typeface="Lucida Sans Unicode"/>
                <a:cs typeface="Lucida Sans Unicode"/>
              </a:rPr>
              <a:t>en</a:t>
            </a:r>
            <a:r>
              <a:rPr sz="2400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el </a:t>
            </a:r>
            <a:r>
              <a:rPr sz="2400" spc="-5" dirty="0">
                <a:solidFill>
                  <a:srgbClr val="003043"/>
                </a:solidFill>
                <a:latin typeface="Lucida Sans Unicode"/>
                <a:cs typeface="Lucida Sans Unicode"/>
              </a:rPr>
              <a:t>diagrama de </a:t>
            </a:r>
            <a:r>
              <a:rPr sz="2400"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red, se </a:t>
            </a:r>
            <a:r>
              <a:rPr sz="2400" spc="-5" dirty="0">
                <a:solidFill>
                  <a:srgbClr val="003043"/>
                </a:solidFill>
                <a:latin typeface="Lucida Sans Unicode"/>
                <a:cs typeface="Lucida Sans Unicode"/>
              </a:rPr>
              <a:t>muestra un </a:t>
            </a:r>
            <a:r>
              <a:rPr sz="2400" spc="-10" dirty="0">
                <a:solidFill>
                  <a:srgbClr val="003043"/>
                </a:solidFill>
                <a:latin typeface="Lucida Sans Unicode"/>
                <a:cs typeface="Lucida Sans Unicode"/>
              </a:rPr>
              <a:t>cuadro </a:t>
            </a:r>
            <a:r>
              <a:rPr sz="2400" spc="-5" dirty="0">
                <a:solidFill>
                  <a:srgbClr val="003043"/>
                </a:solidFill>
                <a:latin typeface="Lucida Sans Unicode"/>
                <a:cs typeface="Lucida Sans Unicode"/>
              </a:rPr>
              <a:t>de </a:t>
            </a:r>
            <a:r>
              <a:rPr sz="2400" spc="-20" dirty="0" err="1">
                <a:solidFill>
                  <a:srgbClr val="003043"/>
                </a:solidFill>
                <a:latin typeface="Lucida Sans Unicode"/>
                <a:cs typeface="Lucida Sans Unicode"/>
              </a:rPr>
              <a:t>diálogo</a:t>
            </a:r>
            <a:r>
              <a:rPr sz="2400"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para</a:t>
            </a:r>
            <a:r>
              <a:rPr lang="es-ES" sz="2400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spc="-20" dirty="0" err="1" smtClean="0">
                <a:solidFill>
                  <a:srgbClr val="003043"/>
                </a:solidFill>
                <a:latin typeface="Lucida Sans Unicode"/>
                <a:cs typeface="Lucida Sans Unicode"/>
              </a:rPr>
              <a:t>especificar</a:t>
            </a:r>
            <a:r>
              <a:rPr sz="2400" spc="-75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spc="-35" dirty="0">
                <a:solidFill>
                  <a:srgbClr val="003043"/>
                </a:solidFill>
                <a:latin typeface="Lucida Sans Unicode"/>
                <a:cs typeface="Lucida Sans Unicode"/>
              </a:rPr>
              <a:t>los</a:t>
            </a:r>
            <a:r>
              <a:rPr sz="2400" spc="-7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datos</a:t>
            </a:r>
            <a:r>
              <a:rPr sz="2400" spc="-7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spc="-25" dirty="0">
                <a:solidFill>
                  <a:srgbClr val="003043"/>
                </a:solidFill>
                <a:latin typeface="Lucida Sans Unicode"/>
                <a:cs typeface="Lucida Sans Unicode"/>
              </a:rPr>
              <a:t>técnicos</a:t>
            </a:r>
            <a:r>
              <a:rPr sz="2400" spc="-7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dirty="0">
                <a:solidFill>
                  <a:srgbClr val="003043"/>
                </a:solidFill>
                <a:latin typeface="Lucida Sans Unicode"/>
                <a:cs typeface="Lucida Sans Unicode"/>
              </a:rPr>
              <a:t>para</a:t>
            </a:r>
            <a:r>
              <a:rPr sz="2400" spc="-7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spc="-15" dirty="0">
                <a:solidFill>
                  <a:srgbClr val="003043"/>
                </a:solidFill>
                <a:latin typeface="Lucida Sans Unicode"/>
                <a:cs typeface="Lucida Sans Unicode"/>
              </a:rPr>
              <a:t>conectar</a:t>
            </a:r>
            <a:r>
              <a:rPr sz="2400" spc="-7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el</a:t>
            </a:r>
            <a:r>
              <a:rPr sz="2400" spc="-7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spc="-25" dirty="0">
                <a:solidFill>
                  <a:srgbClr val="003043"/>
                </a:solidFill>
                <a:latin typeface="Lucida Sans Unicode"/>
                <a:cs typeface="Lucida Sans Unicode"/>
              </a:rPr>
              <a:t>circuito</a:t>
            </a:r>
            <a:r>
              <a:rPr sz="2400" spc="-7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spc="-5" dirty="0">
                <a:solidFill>
                  <a:srgbClr val="003043"/>
                </a:solidFill>
                <a:latin typeface="Lucida Sans Unicode"/>
                <a:cs typeface="Lucida Sans Unicode"/>
              </a:rPr>
              <a:t>de</a:t>
            </a:r>
            <a:r>
              <a:rPr sz="2400" spc="-7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spc="-15" dirty="0">
                <a:solidFill>
                  <a:srgbClr val="003043"/>
                </a:solidFill>
                <a:latin typeface="Lucida Sans Unicode"/>
                <a:cs typeface="Lucida Sans Unicode"/>
              </a:rPr>
              <a:t>carga.</a:t>
            </a:r>
            <a:endParaRPr sz="2400" dirty="0">
              <a:latin typeface="Lucida Sans Unicode"/>
              <a:cs typeface="Lucida Sans Unicode"/>
            </a:endParaRP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304800" y="1392936"/>
            <a:ext cx="6096000" cy="5409078"/>
            <a:chOff x="612648" y="1392936"/>
            <a:chExt cx="5455920" cy="488188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26364" y="1412748"/>
              <a:ext cx="2153412" cy="4861560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2719577" y="4965953"/>
              <a:ext cx="957580" cy="655320"/>
            </a:xfrm>
            <a:custGeom>
              <a:avLst/>
              <a:gdLst/>
              <a:ahLst/>
              <a:cxnLst/>
              <a:rect l="l" t="t" r="r" b="b"/>
              <a:pathLst>
                <a:path w="957579" h="655320">
                  <a:moveTo>
                    <a:pt x="957072" y="655320"/>
                  </a:moveTo>
                  <a:lnTo>
                    <a:pt x="0" y="0"/>
                  </a:lnTo>
                </a:path>
              </a:pathLst>
            </a:custGeom>
            <a:ln w="25908">
              <a:solidFill>
                <a:srgbClr val="003399"/>
              </a:solidFill>
              <a:prstDash val="dot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627126" y="1407414"/>
              <a:ext cx="352425" cy="169545"/>
            </a:xfrm>
            <a:custGeom>
              <a:avLst/>
              <a:gdLst/>
              <a:ahLst/>
              <a:cxnLst/>
              <a:rect l="l" t="t" r="r" b="b"/>
              <a:pathLst>
                <a:path w="352425" h="169544">
                  <a:moveTo>
                    <a:pt x="0" y="169163"/>
                  </a:moveTo>
                  <a:lnTo>
                    <a:pt x="352043" y="169163"/>
                  </a:lnTo>
                  <a:lnTo>
                    <a:pt x="352043" y="0"/>
                  </a:lnTo>
                  <a:lnTo>
                    <a:pt x="0" y="0"/>
                  </a:lnTo>
                  <a:lnTo>
                    <a:pt x="0" y="169163"/>
                  </a:lnTo>
                  <a:close/>
                </a:path>
              </a:pathLst>
            </a:custGeom>
            <a:ln w="28956">
              <a:solidFill>
                <a:srgbClr val="FFB8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2679954" y="3013710"/>
              <a:ext cx="996950" cy="212090"/>
            </a:xfrm>
            <a:custGeom>
              <a:avLst/>
              <a:gdLst/>
              <a:ahLst/>
              <a:cxnLst/>
              <a:rect l="l" t="t" r="r" b="b"/>
              <a:pathLst>
                <a:path w="996950" h="212089">
                  <a:moveTo>
                    <a:pt x="996695" y="0"/>
                  </a:moveTo>
                  <a:lnTo>
                    <a:pt x="0" y="211836"/>
                  </a:lnTo>
                </a:path>
              </a:pathLst>
            </a:custGeom>
            <a:ln w="25908">
              <a:solidFill>
                <a:srgbClr val="003399"/>
              </a:solidFill>
              <a:prstDash val="dot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727704" y="3012947"/>
              <a:ext cx="2340864" cy="2930652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3786377" y="4161281"/>
              <a:ext cx="2164080" cy="144780"/>
            </a:xfrm>
            <a:custGeom>
              <a:avLst/>
              <a:gdLst/>
              <a:ahLst/>
              <a:cxnLst/>
              <a:rect l="l" t="t" r="r" b="b"/>
              <a:pathLst>
                <a:path w="2164079" h="144779">
                  <a:moveTo>
                    <a:pt x="0" y="144780"/>
                  </a:moveTo>
                  <a:lnTo>
                    <a:pt x="2164079" y="144780"/>
                  </a:lnTo>
                  <a:lnTo>
                    <a:pt x="2164079" y="0"/>
                  </a:lnTo>
                  <a:lnTo>
                    <a:pt x="0" y="0"/>
                  </a:lnTo>
                  <a:lnTo>
                    <a:pt x="0" y="144780"/>
                  </a:lnTo>
                  <a:close/>
                </a:path>
              </a:pathLst>
            </a:custGeom>
            <a:ln w="28956">
              <a:solidFill>
                <a:srgbClr val="FFB8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xfrm>
            <a:off x="613662" y="230758"/>
            <a:ext cx="6930137" cy="964367"/>
          </a:xfrm>
          <a:prstGeom prst="rect">
            <a:avLst/>
          </a:prstGeom>
        </p:spPr>
        <p:txBody>
          <a:bodyPr vert="horz" wrap="square" lIns="0" tIns="279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20"/>
              </a:spcBef>
            </a:pPr>
            <a:r>
              <a:rPr sz="3600" spc="-5" dirty="0"/>
              <a:t>Diseño</a:t>
            </a:r>
            <a:r>
              <a:rPr sz="3600" spc="-90" dirty="0"/>
              <a:t> </a:t>
            </a:r>
            <a:r>
              <a:rPr sz="3600" dirty="0"/>
              <a:t>de</a:t>
            </a:r>
            <a:r>
              <a:rPr sz="3600" spc="-85" dirty="0"/>
              <a:t> </a:t>
            </a:r>
            <a:r>
              <a:rPr sz="3600" spc="10" dirty="0"/>
              <a:t>red</a:t>
            </a:r>
          </a:p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2400" dirty="0"/>
              <a:t>Cómo</a:t>
            </a:r>
            <a:r>
              <a:rPr sz="2400" spc="-60" dirty="0"/>
              <a:t> </a:t>
            </a:r>
            <a:r>
              <a:rPr sz="2400" spc="10" dirty="0"/>
              <a:t>crear</a:t>
            </a:r>
            <a:r>
              <a:rPr sz="2400" spc="-60" dirty="0"/>
              <a:t> </a:t>
            </a:r>
            <a:r>
              <a:rPr sz="2400" spc="5" dirty="0"/>
              <a:t>elementos</a:t>
            </a:r>
            <a:r>
              <a:rPr sz="2400" spc="-60" dirty="0"/>
              <a:t> </a:t>
            </a:r>
            <a:r>
              <a:rPr sz="2400" dirty="0"/>
              <a:t>de</a:t>
            </a:r>
            <a:r>
              <a:rPr sz="2400" spc="-60" dirty="0"/>
              <a:t> </a:t>
            </a:r>
            <a:r>
              <a:rPr sz="2400" spc="10" dirty="0"/>
              <a:t>red</a:t>
            </a:r>
            <a:r>
              <a:rPr sz="2400" spc="-60" dirty="0"/>
              <a:t> </a:t>
            </a:r>
            <a:r>
              <a:rPr sz="2400" spc="-235" dirty="0"/>
              <a:t>–</a:t>
            </a:r>
            <a:r>
              <a:rPr sz="2400" spc="-60" dirty="0"/>
              <a:t> </a:t>
            </a:r>
            <a:r>
              <a:rPr lang="es-ES" sz="2400" dirty="0" err="1" smtClean="0">
                <a:solidFill>
                  <a:schemeClr val="accent2">
                    <a:lumMod val="75000"/>
                  </a:schemeClr>
                </a:solidFill>
              </a:rPr>
              <a:t>Loads</a:t>
            </a:r>
            <a:endParaRPr sz="2400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6477000" y="369484"/>
            <a:ext cx="5410200" cy="64325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spcBef>
                <a:spcPts val="100"/>
              </a:spcBef>
            </a:pPr>
            <a:r>
              <a:rPr sz="2400" b="1" spc="25" dirty="0">
                <a:solidFill>
                  <a:srgbClr val="003043"/>
                </a:solidFill>
                <a:latin typeface="Lucida Sans Unicode"/>
                <a:cs typeface="Lucida Sans Unicode"/>
              </a:rPr>
              <a:t>Para</a:t>
            </a:r>
            <a:r>
              <a:rPr sz="2400" b="1" spc="-8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30" dirty="0">
                <a:solidFill>
                  <a:srgbClr val="003043"/>
                </a:solidFill>
                <a:latin typeface="Lucida Sans Unicode"/>
                <a:cs typeface="Lucida Sans Unicode"/>
              </a:rPr>
              <a:t>simplificar</a:t>
            </a:r>
            <a:r>
              <a:rPr sz="2400" b="1" spc="-8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el</a:t>
            </a:r>
            <a:r>
              <a:rPr sz="2400" b="1" spc="-7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15" dirty="0">
                <a:solidFill>
                  <a:srgbClr val="003043"/>
                </a:solidFill>
                <a:latin typeface="Lucida Sans Unicode"/>
                <a:cs typeface="Lucida Sans Unicode"/>
              </a:rPr>
              <a:t>trabajo</a:t>
            </a:r>
            <a:r>
              <a:rPr sz="2400" b="1" spc="-8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10" dirty="0">
                <a:solidFill>
                  <a:srgbClr val="003043"/>
                </a:solidFill>
                <a:latin typeface="Lucida Sans Unicode"/>
                <a:cs typeface="Lucida Sans Unicode"/>
              </a:rPr>
              <a:t>de</a:t>
            </a:r>
            <a:r>
              <a:rPr sz="2400" b="1" spc="-7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25" dirty="0">
                <a:solidFill>
                  <a:srgbClr val="003043"/>
                </a:solidFill>
                <a:latin typeface="Lucida Sans Unicode"/>
                <a:cs typeface="Lucida Sans Unicode"/>
              </a:rPr>
              <a:t>planificación</a:t>
            </a:r>
            <a:r>
              <a:rPr sz="2400" b="1" spc="-8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10" dirty="0">
                <a:solidFill>
                  <a:srgbClr val="003043"/>
                </a:solidFill>
                <a:latin typeface="Lucida Sans Unicode"/>
                <a:cs typeface="Lucida Sans Unicode"/>
              </a:rPr>
              <a:t>de</a:t>
            </a:r>
            <a:r>
              <a:rPr sz="2400" b="1" spc="-7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20" dirty="0" err="1">
                <a:solidFill>
                  <a:srgbClr val="003043"/>
                </a:solidFill>
                <a:latin typeface="Lucida Sans Unicode"/>
                <a:cs typeface="Lucida Sans Unicode"/>
              </a:rPr>
              <a:t>proyectos</a:t>
            </a:r>
            <a:r>
              <a:rPr sz="2400" b="1" spc="-8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10" dirty="0" err="1" smtClean="0">
                <a:solidFill>
                  <a:srgbClr val="003043"/>
                </a:solidFill>
                <a:latin typeface="Lucida Sans Unicode"/>
                <a:cs typeface="Lucida Sans Unicode"/>
              </a:rPr>
              <a:t>más</a:t>
            </a:r>
            <a:r>
              <a:rPr lang="es-ES" sz="2400" b="1" spc="-10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10" dirty="0" err="1" smtClean="0">
                <a:solidFill>
                  <a:srgbClr val="003043"/>
                </a:solidFill>
                <a:latin typeface="Lucida Sans Unicode"/>
                <a:cs typeface="Lucida Sans Unicode"/>
              </a:rPr>
              <a:t>grandes</a:t>
            </a:r>
            <a:r>
              <a:rPr sz="2400" b="1" spc="-85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y</a:t>
            </a:r>
            <a:r>
              <a:rPr sz="2400" b="1" spc="-8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dirty="0">
                <a:solidFill>
                  <a:srgbClr val="003043"/>
                </a:solidFill>
                <a:latin typeface="Lucida Sans Unicode"/>
                <a:cs typeface="Lucida Sans Unicode"/>
              </a:rPr>
              <a:t>mantener</a:t>
            </a:r>
            <a:r>
              <a:rPr sz="2400" b="1" spc="-8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dirty="0">
                <a:solidFill>
                  <a:srgbClr val="003043"/>
                </a:solidFill>
                <a:latin typeface="Lucida Sans Unicode"/>
                <a:cs typeface="Lucida Sans Unicode"/>
              </a:rPr>
              <a:t>una</a:t>
            </a:r>
            <a:r>
              <a:rPr sz="2400" b="1" spc="-8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10" dirty="0">
                <a:solidFill>
                  <a:srgbClr val="003043"/>
                </a:solidFill>
                <a:latin typeface="Lucida Sans Unicode"/>
                <a:cs typeface="Lucida Sans Unicode"/>
              </a:rPr>
              <a:t>estructura</a:t>
            </a:r>
            <a:r>
              <a:rPr sz="2400" b="1" spc="-8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25" dirty="0">
                <a:solidFill>
                  <a:srgbClr val="003043"/>
                </a:solidFill>
                <a:latin typeface="Lucida Sans Unicode"/>
                <a:cs typeface="Lucida Sans Unicode"/>
              </a:rPr>
              <a:t>sencilla</a:t>
            </a:r>
            <a:r>
              <a:rPr sz="2400" b="1" spc="-8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del</a:t>
            </a:r>
            <a:r>
              <a:rPr sz="2400" b="1" spc="-8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5" dirty="0" err="1">
                <a:solidFill>
                  <a:srgbClr val="003043"/>
                </a:solidFill>
                <a:latin typeface="Lucida Sans Unicode"/>
                <a:cs typeface="Lucida Sans Unicode"/>
              </a:rPr>
              <a:t>diagrama</a:t>
            </a:r>
            <a:r>
              <a:rPr sz="2400" b="1" spc="-8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10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de</a:t>
            </a:r>
            <a:r>
              <a:rPr lang="es-ES" sz="2400" b="1" spc="-10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20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red,</a:t>
            </a:r>
            <a:r>
              <a:rPr lang="es-ES" sz="2400" b="1" spc="-85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 se puede</a:t>
            </a:r>
            <a:r>
              <a:rPr sz="2400" b="1" spc="-80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dirty="0" err="1" smtClean="0">
                <a:solidFill>
                  <a:srgbClr val="003043"/>
                </a:solidFill>
                <a:latin typeface="Lucida Sans Unicode"/>
                <a:cs typeface="Lucida Sans Unicode"/>
              </a:rPr>
              <a:t>crear</a:t>
            </a:r>
            <a:r>
              <a:rPr lang="es-ES" sz="2400" b="1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lang="es-ES" sz="2400" b="1" dirty="0">
                <a:solidFill>
                  <a:srgbClr val="EB780A"/>
                </a:solidFill>
                <a:latin typeface="Tahoma"/>
                <a:cs typeface="Tahoma"/>
              </a:rPr>
              <a:t>load </a:t>
            </a:r>
            <a:r>
              <a:rPr lang="es-ES" sz="2400" b="1" dirty="0" err="1" smtClean="0">
                <a:solidFill>
                  <a:srgbClr val="EB780A"/>
                </a:solidFill>
                <a:latin typeface="Tahoma"/>
                <a:cs typeface="Tahoma"/>
              </a:rPr>
              <a:t>groups</a:t>
            </a:r>
            <a:endParaRPr lang="es-ES" sz="2400" b="1" dirty="0" smtClean="0">
              <a:solidFill>
                <a:srgbClr val="EB780A"/>
              </a:solidFill>
              <a:latin typeface="Tahoma"/>
              <a:cs typeface="Tahoma"/>
            </a:endParaRPr>
          </a:p>
          <a:p>
            <a:pPr marL="12700" marR="5080" algn="just">
              <a:spcBef>
                <a:spcPts val="100"/>
              </a:spcBef>
            </a:pPr>
            <a:endParaRPr sz="2400" b="1" dirty="0">
              <a:latin typeface="Tahoma"/>
              <a:cs typeface="Tahoma"/>
            </a:endParaRPr>
          </a:p>
          <a:p>
            <a:pPr marL="192405" marR="27940" indent="-178435" algn="just">
              <a:spcBef>
                <a:spcPts val="15"/>
              </a:spcBef>
              <a:buClr>
                <a:srgbClr val="869AAA"/>
              </a:buClr>
              <a:buSzPct val="120000"/>
              <a:buChar char="•"/>
              <a:tabLst>
                <a:tab pos="193040" algn="l"/>
              </a:tabLst>
            </a:pPr>
            <a:r>
              <a:rPr sz="2400" b="1" spc="-15" dirty="0">
                <a:solidFill>
                  <a:srgbClr val="003043"/>
                </a:solidFill>
                <a:latin typeface="Lucida Sans Unicode"/>
                <a:cs typeface="Lucida Sans Unicode"/>
              </a:rPr>
              <a:t>ingresando</a:t>
            </a:r>
            <a:r>
              <a:rPr sz="2400" b="1" spc="-8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el</a:t>
            </a:r>
            <a:r>
              <a:rPr sz="2400" b="1" spc="-8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5" dirty="0">
                <a:solidFill>
                  <a:srgbClr val="003043"/>
                </a:solidFill>
                <a:latin typeface="Lucida Sans Unicode"/>
                <a:cs typeface="Lucida Sans Unicode"/>
              </a:rPr>
              <a:t>número</a:t>
            </a:r>
            <a:r>
              <a:rPr sz="2400" b="1" spc="-8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10" dirty="0">
                <a:solidFill>
                  <a:srgbClr val="003043"/>
                </a:solidFill>
                <a:latin typeface="Lucida Sans Unicode"/>
                <a:cs typeface="Lucida Sans Unicode"/>
              </a:rPr>
              <a:t>deseado</a:t>
            </a:r>
            <a:r>
              <a:rPr sz="2400" b="1" spc="-8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10" dirty="0">
                <a:solidFill>
                  <a:srgbClr val="003043"/>
                </a:solidFill>
                <a:latin typeface="Lucida Sans Unicode"/>
                <a:cs typeface="Lucida Sans Unicode"/>
              </a:rPr>
              <a:t>de</a:t>
            </a:r>
            <a:r>
              <a:rPr sz="2400" b="1" spc="-8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lang="es-ES" sz="2400" b="1" spc="-15" dirty="0" err="1" smtClean="0">
                <a:solidFill>
                  <a:srgbClr val="003043"/>
                </a:solidFill>
                <a:latin typeface="Lucida Sans Unicode"/>
                <a:cs typeface="Lucida Sans Unicode"/>
              </a:rPr>
              <a:t>Loads</a:t>
            </a:r>
            <a:r>
              <a:rPr sz="2400" b="1" spc="-80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25" dirty="0" err="1">
                <a:solidFill>
                  <a:srgbClr val="003043"/>
                </a:solidFill>
                <a:latin typeface="Lucida Sans Unicode"/>
                <a:cs typeface="Lucida Sans Unicode"/>
              </a:rPr>
              <a:t>idénticas</a:t>
            </a:r>
            <a:r>
              <a:rPr sz="2400" b="1" spc="-8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dirty="0" err="1" smtClean="0">
                <a:solidFill>
                  <a:srgbClr val="003043"/>
                </a:solidFill>
                <a:latin typeface="Lucida Sans Unicode"/>
                <a:cs typeface="Lucida Sans Unicode"/>
              </a:rPr>
              <a:t>en</a:t>
            </a:r>
            <a:r>
              <a:rPr lang="es-ES" sz="2400" b="1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20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la</a:t>
            </a:r>
            <a:r>
              <a:rPr sz="2400" b="1" spc="-90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30" dirty="0">
                <a:solidFill>
                  <a:srgbClr val="003043"/>
                </a:solidFill>
                <a:latin typeface="Lucida Sans Unicode"/>
                <a:cs typeface="Lucida Sans Unicode"/>
              </a:rPr>
              <a:t>especificación</a:t>
            </a:r>
            <a:r>
              <a:rPr sz="2400" b="1" spc="-8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10" dirty="0">
                <a:solidFill>
                  <a:srgbClr val="003043"/>
                </a:solidFill>
                <a:latin typeface="Lucida Sans Unicode"/>
                <a:cs typeface="Lucida Sans Unicode"/>
              </a:rPr>
              <a:t>inmediatamente</a:t>
            </a:r>
            <a:endParaRPr sz="2400" b="1" dirty="0">
              <a:latin typeface="Lucida Sans Unicode"/>
              <a:cs typeface="Lucida Sans Unicode"/>
            </a:endParaRPr>
          </a:p>
          <a:p>
            <a:pPr marL="192405" algn="just">
              <a:spcBef>
                <a:spcPts val="480"/>
              </a:spcBef>
            </a:pPr>
            <a:r>
              <a:rPr sz="2400" b="1" spc="-10" dirty="0">
                <a:solidFill>
                  <a:srgbClr val="003043"/>
                </a:solidFill>
                <a:latin typeface="Lucida Sans Unicode"/>
                <a:cs typeface="Lucida Sans Unicode"/>
              </a:rPr>
              <a:t>(</a:t>
            </a:r>
            <a:r>
              <a:rPr sz="2400" b="1" u="sng" spc="-10" dirty="0">
                <a:solidFill>
                  <a:srgbClr val="EB780A"/>
                </a:solidFill>
                <a:uFill>
                  <a:solidFill>
                    <a:srgbClr val="EB780A"/>
                  </a:solidFill>
                </a:uFill>
                <a:latin typeface="Lucida Sans Unicode"/>
                <a:cs typeface="Lucida Sans Unicode"/>
              </a:rPr>
              <a:t>ver</a:t>
            </a:r>
            <a:r>
              <a:rPr sz="2400" b="1" u="sng" spc="-105" dirty="0">
                <a:solidFill>
                  <a:srgbClr val="EB780A"/>
                </a:solidFill>
                <a:uFill>
                  <a:solidFill>
                    <a:srgbClr val="EB780A"/>
                  </a:solidFill>
                </a:uFill>
                <a:latin typeface="Lucida Sans Unicode"/>
                <a:cs typeface="Lucida Sans Unicode"/>
              </a:rPr>
              <a:t> </a:t>
            </a:r>
            <a:r>
              <a:rPr sz="2400" b="1" u="sng" spc="-15" dirty="0">
                <a:solidFill>
                  <a:srgbClr val="EB780A"/>
                </a:solidFill>
                <a:uFill>
                  <a:solidFill>
                    <a:srgbClr val="EB780A"/>
                  </a:solidFill>
                </a:uFill>
                <a:latin typeface="Lucida Sans Unicode"/>
                <a:cs typeface="Lucida Sans Unicode"/>
              </a:rPr>
              <a:t>página</a:t>
            </a:r>
            <a:r>
              <a:rPr sz="2400" b="1" u="sng" spc="-105" dirty="0">
                <a:solidFill>
                  <a:srgbClr val="EB780A"/>
                </a:solidFill>
                <a:uFill>
                  <a:solidFill>
                    <a:srgbClr val="EB780A"/>
                  </a:solidFill>
                </a:uFill>
                <a:latin typeface="Lucida Sans Unicode"/>
                <a:cs typeface="Lucida Sans Unicode"/>
              </a:rPr>
              <a:t> </a:t>
            </a:r>
            <a:r>
              <a:rPr sz="2400" b="1" u="sng" spc="-10" dirty="0">
                <a:solidFill>
                  <a:srgbClr val="EB780A"/>
                </a:solidFill>
                <a:uFill>
                  <a:solidFill>
                    <a:srgbClr val="EB780A"/>
                  </a:solidFill>
                </a:uFill>
                <a:latin typeface="Lucida Sans Unicode"/>
                <a:cs typeface="Lucida Sans Unicode"/>
              </a:rPr>
              <a:t>anterior</a:t>
            </a:r>
            <a:r>
              <a:rPr sz="2400" b="1" spc="-105" dirty="0">
                <a:solidFill>
                  <a:srgbClr val="EB780A"/>
                </a:solidFill>
                <a:latin typeface="Lucida Sans Unicode"/>
                <a:cs typeface="Lucida Sans Unicode"/>
              </a:rPr>
              <a:t> </a:t>
            </a:r>
            <a:r>
              <a:rPr sz="2400" b="1" spc="-45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)</a:t>
            </a:r>
            <a:endParaRPr lang="es-ES" sz="2400" b="1" spc="-45" dirty="0" smtClean="0">
              <a:solidFill>
                <a:srgbClr val="003043"/>
              </a:solidFill>
              <a:latin typeface="Lucida Sans Unicode"/>
              <a:cs typeface="Lucida Sans Unicode"/>
            </a:endParaRPr>
          </a:p>
          <a:p>
            <a:pPr marL="192405" algn="just">
              <a:spcBef>
                <a:spcPts val="480"/>
              </a:spcBef>
            </a:pPr>
            <a:endParaRPr sz="2400" b="1" dirty="0">
              <a:latin typeface="Lucida Sans Unicode"/>
              <a:cs typeface="Lucida Sans Unicode"/>
            </a:endParaRPr>
          </a:p>
          <a:p>
            <a:pPr marL="192405" marR="71120" indent="-178435" algn="just">
              <a:spcBef>
                <a:spcPts val="15"/>
              </a:spcBef>
              <a:buClr>
                <a:srgbClr val="869AAA"/>
              </a:buClr>
              <a:buSzPct val="144000"/>
              <a:buChar char="•"/>
              <a:tabLst>
                <a:tab pos="193040" algn="l"/>
              </a:tabLst>
            </a:pPr>
            <a:r>
              <a:rPr sz="2400" b="1" spc="-15" dirty="0">
                <a:solidFill>
                  <a:srgbClr val="003043"/>
                </a:solidFill>
                <a:latin typeface="Lucida Sans Unicode"/>
                <a:cs typeface="Lucida Sans Unicode"/>
              </a:rPr>
              <a:t>o </a:t>
            </a:r>
            <a:r>
              <a:rPr sz="2400" b="1"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posterior, </a:t>
            </a:r>
            <a:r>
              <a:rPr sz="2400" b="1" spc="-10" dirty="0">
                <a:solidFill>
                  <a:srgbClr val="003043"/>
                </a:solidFill>
                <a:latin typeface="Lucida Sans Unicode"/>
                <a:cs typeface="Lucida Sans Unicode"/>
              </a:rPr>
              <a:t>marcando </a:t>
            </a:r>
            <a:r>
              <a:rPr sz="2400" b="1"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el </a:t>
            </a:r>
            <a:r>
              <a:rPr sz="2400" b="1" spc="-10" dirty="0">
                <a:solidFill>
                  <a:srgbClr val="003043"/>
                </a:solidFill>
                <a:latin typeface="Lucida Sans Unicode"/>
                <a:cs typeface="Lucida Sans Unicode"/>
              </a:rPr>
              <a:t>elemento </a:t>
            </a:r>
            <a:r>
              <a:rPr sz="2400" b="1" spc="-15" dirty="0">
                <a:solidFill>
                  <a:srgbClr val="003043"/>
                </a:solidFill>
                <a:latin typeface="Lucida Sans Unicode"/>
                <a:cs typeface="Lucida Sans Unicode"/>
              </a:rPr>
              <a:t>correspondiente </a:t>
            </a:r>
            <a:r>
              <a:rPr sz="2400" b="1" dirty="0" err="1">
                <a:solidFill>
                  <a:srgbClr val="003043"/>
                </a:solidFill>
                <a:latin typeface="Lucida Sans Unicode"/>
                <a:cs typeface="Lucida Sans Unicode"/>
              </a:rPr>
              <a:t>en</a:t>
            </a:r>
            <a:r>
              <a:rPr sz="2400" b="1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20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el</a:t>
            </a:r>
            <a:r>
              <a:rPr lang="es-ES" sz="2400" b="1" spc="-20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5" dirty="0" err="1" smtClean="0">
                <a:solidFill>
                  <a:srgbClr val="003043"/>
                </a:solidFill>
                <a:latin typeface="Lucida Sans Unicode"/>
                <a:cs typeface="Lucida Sans Unicode"/>
              </a:rPr>
              <a:t>diagrama</a:t>
            </a:r>
            <a:r>
              <a:rPr sz="2400" b="1" spc="-80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5" dirty="0">
                <a:solidFill>
                  <a:srgbClr val="003043"/>
                </a:solidFill>
                <a:latin typeface="Lucida Sans Unicode"/>
                <a:cs typeface="Lucida Sans Unicode"/>
              </a:rPr>
              <a:t>de</a:t>
            </a:r>
            <a:r>
              <a:rPr sz="2400" b="1" spc="-7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5" dirty="0">
                <a:solidFill>
                  <a:srgbClr val="003043"/>
                </a:solidFill>
                <a:latin typeface="Lucida Sans Unicode"/>
                <a:cs typeface="Lucida Sans Unicode"/>
              </a:rPr>
              <a:t>red</a:t>
            </a:r>
            <a:r>
              <a:rPr sz="2400" b="1" spc="-8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y</a:t>
            </a:r>
            <a:r>
              <a:rPr sz="2400" b="1" spc="-7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modificando</a:t>
            </a:r>
            <a:r>
              <a:rPr sz="2400" b="1" spc="-7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15" dirty="0">
                <a:solidFill>
                  <a:srgbClr val="003043"/>
                </a:solidFill>
                <a:latin typeface="Lucida Sans Unicode"/>
                <a:cs typeface="Lucida Sans Unicode"/>
              </a:rPr>
              <a:t>la</a:t>
            </a:r>
            <a:r>
              <a:rPr sz="2400" b="1" spc="-8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15" dirty="0">
                <a:solidFill>
                  <a:srgbClr val="003043"/>
                </a:solidFill>
                <a:latin typeface="Lucida Sans Unicode"/>
                <a:cs typeface="Lucida Sans Unicode"/>
              </a:rPr>
              <a:t>cantidad</a:t>
            </a:r>
            <a:r>
              <a:rPr sz="2400" b="1" spc="-7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5" dirty="0">
                <a:solidFill>
                  <a:srgbClr val="003043"/>
                </a:solidFill>
                <a:latin typeface="Lucida Sans Unicode"/>
                <a:cs typeface="Lucida Sans Unicode"/>
              </a:rPr>
              <a:t>que</a:t>
            </a:r>
            <a:r>
              <a:rPr sz="2400" b="1" spc="-7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15" dirty="0">
                <a:solidFill>
                  <a:srgbClr val="003043"/>
                </a:solidFill>
                <a:latin typeface="Lucida Sans Unicode"/>
                <a:cs typeface="Lucida Sans Unicode"/>
              </a:rPr>
              <a:t>se</a:t>
            </a:r>
            <a:r>
              <a:rPr sz="2400" b="1" spc="-8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5" dirty="0">
                <a:solidFill>
                  <a:srgbClr val="003043"/>
                </a:solidFill>
                <a:latin typeface="Lucida Sans Unicode"/>
                <a:cs typeface="Lucida Sans Unicode"/>
              </a:rPr>
              <a:t>muestra</a:t>
            </a:r>
            <a:r>
              <a:rPr sz="2400" b="1" spc="-7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dirty="0" err="1">
                <a:solidFill>
                  <a:srgbClr val="003043"/>
                </a:solidFill>
                <a:latin typeface="Lucida Sans Unicode"/>
                <a:cs typeface="Lucida Sans Unicode"/>
              </a:rPr>
              <a:t>en</a:t>
            </a:r>
            <a:r>
              <a:rPr sz="2400" b="1" spc="-7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20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el</a:t>
            </a:r>
            <a:r>
              <a:rPr lang="es-ES" sz="2400" b="1" spc="-20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10" dirty="0" err="1" smtClean="0">
                <a:solidFill>
                  <a:srgbClr val="003043"/>
                </a:solidFill>
                <a:latin typeface="Lucida Sans Unicode"/>
                <a:cs typeface="Lucida Sans Unicode"/>
              </a:rPr>
              <a:t>cuadro</a:t>
            </a:r>
            <a:r>
              <a:rPr sz="2400" b="1" spc="-80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5" dirty="0">
                <a:solidFill>
                  <a:srgbClr val="003043"/>
                </a:solidFill>
                <a:latin typeface="Lucida Sans Unicode"/>
                <a:cs typeface="Lucida Sans Unicode"/>
              </a:rPr>
              <a:t>de</a:t>
            </a:r>
            <a:r>
              <a:rPr sz="2400" b="1" spc="-7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20" dirty="0" err="1">
                <a:solidFill>
                  <a:srgbClr val="003043"/>
                </a:solidFill>
                <a:latin typeface="Lucida Sans Unicode"/>
                <a:cs typeface="Lucida Sans Unicode"/>
              </a:rPr>
              <a:t>diálogo</a:t>
            </a:r>
            <a:r>
              <a:rPr sz="2400" b="1" spc="-7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5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Prop</a:t>
            </a:r>
            <a:r>
              <a:rPr lang="es-ES" sz="2400" b="1" spc="-5" dirty="0" err="1" smtClean="0">
                <a:solidFill>
                  <a:srgbClr val="003043"/>
                </a:solidFill>
                <a:latin typeface="Lucida Sans Unicode"/>
                <a:cs typeface="Lucida Sans Unicode"/>
              </a:rPr>
              <a:t>erties</a:t>
            </a:r>
            <a:r>
              <a:rPr lang="es-ES" sz="2400" b="1" spc="-5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dirty="0" err="1" smtClean="0">
                <a:solidFill>
                  <a:srgbClr val="003043"/>
                </a:solidFill>
                <a:latin typeface="Lucida Sans Unicode"/>
                <a:cs typeface="Lucida Sans Unicode"/>
              </a:rPr>
              <a:t>en</a:t>
            </a:r>
            <a:r>
              <a:rPr sz="2400" b="1" spc="-75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15" dirty="0">
                <a:solidFill>
                  <a:srgbClr val="003043"/>
                </a:solidFill>
                <a:latin typeface="Lucida Sans Unicode"/>
                <a:cs typeface="Lucida Sans Unicode"/>
              </a:rPr>
              <a:t>la</a:t>
            </a:r>
            <a:r>
              <a:rPr sz="2400" b="1" spc="-7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5" dirty="0">
                <a:solidFill>
                  <a:srgbClr val="003043"/>
                </a:solidFill>
                <a:latin typeface="Lucida Sans Unicode"/>
                <a:cs typeface="Lucida Sans Unicode"/>
              </a:rPr>
              <a:t>parte</a:t>
            </a:r>
            <a:r>
              <a:rPr sz="2400" b="1" spc="-7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15" dirty="0">
                <a:solidFill>
                  <a:srgbClr val="003043"/>
                </a:solidFill>
                <a:latin typeface="Lucida Sans Unicode"/>
                <a:cs typeface="Lucida Sans Unicode"/>
              </a:rPr>
              <a:t>inferior</a:t>
            </a:r>
            <a:r>
              <a:rPr sz="2400" b="1" spc="-7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30" dirty="0">
                <a:solidFill>
                  <a:srgbClr val="003043"/>
                </a:solidFill>
                <a:latin typeface="Lucida Sans Unicode"/>
                <a:cs typeface="Lucida Sans Unicode"/>
              </a:rPr>
              <a:t>izquierda.</a:t>
            </a:r>
            <a:endParaRPr sz="2400" b="1" dirty="0">
              <a:latin typeface="Lucida Sans Unicode"/>
              <a:cs typeface="Lucida Sans Unicode"/>
            </a:endParaRPr>
          </a:p>
        </p:txBody>
      </p:sp>
      <p:pic>
        <p:nvPicPr>
          <p:cNvPr id="11" name="Imagen 10"/>
          <p:cNvPicPr>
            <a:picLocks noChangeAspect="1"/>
          </p:cNvPicPr>
          <p:nvPr/>
        </p:nvPicPr>
        <p:blipFill rotWithShape="1">
          <a:blip r:embed="rId4"/>
          <a:srcRect t="1728"/>
          <a:stretch/>
        </p:blipFill>
        <p:spPr>
          <a:xfrm>
            <a:off x="191936" y="1371600"/>
            <a:ext cx="6285064" cy="5429851"/>
          </a:xfrm>
          <a:prstGeom prst="rect">
            <a:avLst/>
          </a:prstGeom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752600" y="1195125"/>
            <a:ext cx="3428999" cy="5510475"/>
            <a:chOff x="2032195" y="1467526"/>
            <a:chExt cx="2526665" cy="482219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032195" y="1467526"/>
              <a:ext cx="2526253" cy="4772545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2082546" y="6098286"/>
              <a:ext cx="315595" cy="177165"/>
            </a:xfrm>
            <a:custGeom>
              <a:avLst/>
              <a:gdLst/>
              <a:ahLst/>
              <a:cxnLst/>
              <a:rect l="l" t="t" r="r" b="b"/>
              <a:pathLst>
                <a:path w="315594" h="177164">
                  <a:moveTo>
                    <a:pt x="0" y="176783"/>
                  </a:moveTo>
                  <a:lnTo>
                    <a:pt x="315468" y="176783"/>
                  </a:lnTo>
                  <a:lnTo>
                    <a:pt x="315468" y="0"/>
                  </a:lnTo>
                  <a:lnTo>
                    <a:pt x="0" y="0"/>
                  </a:lnTo>
                  <a:lnTo>
                    <a:pt x="0" y="176783"/>
                  </a:lnTo>
                  <a:close/>
                </a:path>
              </a:pathLst>
            </a:custGeom>
            <a:ln w="28956">
              <a:solidFill>
                <a:srgbClr val="FFB8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613662" y="230758"/>
            <a:ext cx="6472937" cy="964367"/>
          </a:xfrm>
          <a:prstGeom prst="rect">
            <a:avLst/>
          </a:prstGeom>
        </p:spPr>
        <p:txBody>
          <a:bodyPr vert="horz" wrap="square" lIns="0" tIns="279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20"/>
              </a:spcBef>
            </a:pPr>
            <a:r>
              <a:rPr sz="3600" spc="-5" dirty="0"/>
              <a:t>Diseño</a:t>
            </a:r>
            <a:r>
              <a:rPr sz="3600" spc="-90" dirty="0"/>
              <a:t> </a:t>
            </a:r>
            <a:r>
              <a:rPr sz="3600" dirty="0"/>
              <a:t>de</a:t>
            </a:r>
            <a:r>
              <a:rPr sz="3600" spc="-85" dirty="0"/>
              <a:t> </a:t>
            </a:r>
            <a:r>
              <a:rPr sz="3600" spc="10" dirty="0"/>
              <a:t>red</a:t>
            </a:r>
          </a:p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2400" dirty="0"/>
              <a:t>Cómo</a:t>
            </a:r>
            <a:r>
              <a:rPr sz="2400" spc="-60" dirty="0"/>
              <a:t> </a:t>
            </a:r>
            <a:r>
              <a:rPr sz="2400" spc="10" dirty="0"/>
              <a:t>crear</a:t>
            </a:r>
            <a:r>
              <a:rPr sz="2400" spc="-60" dirty="0"/>
              <a:t> </a:t>
            </a:r>
            <a:r>
              <a:rPr sz="2400" spc="5" dirty="0"/>
              <a:t>elementos</a:t>
            </a:r>
            <a:r>
              <a:rPr sz="2400" spc="-60" dirty="0"/>
              <a:t> </a:t>
            </a:r>
            <a:r>
              <a:rPr sz="2400" dirty="0"/>
              <a:t>de</a:t>
            </a:r>
            <a:r>
              <a:rPr sz="2400" spc="-60" dirty="0"/>
              <a:t> </a:t>
            </a:r>
            <a:r>
              <a:rPr sz="2400" spc="10" dirty="0"/>
              <a:t>red</a:t>
            </a:r>
            <a:r>
              <a:rPr sz="2400" spc="-60" dirty="0"/>
              <a:t> </a:t>
            </a:r>
            <a:r>
              <a:rPr sz="2400" spc="-235" dirty="0"/>
              <a:t>–</a:t>
            </a:r>
            <a:r>
              <a:rPr sz="2400" spc="-60" dirty="0"/>
              <a:t> </a:t>
            </a:r>
            <a:r>
              <a:rPr lang="es-ES" sz="2400" dirty="0" err="1" smtClean="0">
                <a:solidFill>
                  <a:schemeClr val="accent2">
                    <a:lumMod val="75000"/>
                  </a:schemeClr>
                </a:solidFill>
              </a:rPr>
              <a:t>Loads</a:t>
            </a:r>
            <a:endParaRPr sz="2400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5638800" y="2992255"/>
            <a:ext cx="5961125" cy="185948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spcBef>
                <a:spcPts val="100"/>
              </a:spcBef>
            </a:pPr>
            <a:r>
              <a:rPr sz="2400" b="1" spc="20" dirty="0">
                <a:solidFill>
                  <a:srgbClr val="003043"/>
                </a:solidFill>
                <a:latin typeface="Lucida Sans Unicode"/>
                <a:cs typeface="Lucida Sans Unicode"/>
              </a:rPr>
              <a:t>Por</a:t>
            </a:r>
            <a:r>
              <a:rPr sz="2400" b="1" spc="-7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25" dirty="0">
                <a:solidFill>
                  <a:srgbClr val="003043"/>
                </a:solidFill>
                <a:latin typeface="Lucida Sans Unicode"/>
                <a:cs typeface="Lucida Sans Unicode"/>
              </a:rPr>
              <a:t>supuesto,</a:t>
            </a:r>
            <a:r>
              <a:rPr sz="2400" b="1" spc="-6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el</a:t>
            </a:r>
            <a:r>
              <a:rPr sz="2400" b="1" spc="-6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5" dirty="0">
                <a:solidFill>
                  <a:srgbClr val="003043"/>
                </a:solidFill>
                <a:latin typeface="Lucida Sans Unicode"/>
                <a:cs typeface="Lucida Sans Unicode"/>
              </a:rPr>
              <a:t>número</a:t>
            </a:r>
            <a:r>
              <a:rPr sz="2400" b="1" spc="-6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seleccionado</a:t>
            </a:r>
            <a:r>
              <a:rPr sz="2400" b="1" spc="-6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5" dirty="0">
                <a:solidFill>
                  <a:srgbClr val="003043"/>
                </a:solidFill>
                <a:latin typeface="Lucida Sans Unicode"/>
                <a:cs typeface="Lucida Sans Unicode"/>
              </a:rPr>
              <a:t>de</a:t>
            </a:r>
            <a:r>
              <a:rPr sz="2400" b="1" spc="-7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lang="es-ES" sz="2400" b="1" spc="-15" dirty="0" err="1" smtClean="0">
                <a:solidFill>
                  <a:srgbClr val="003043"/>
                </a:solidFill>
                <a:latin typeface="Lucida Sans Unicode"/>
                <a:cs typeface="Lucida Sans Unicode"/>
              </a:rPr>
              <a:t>Loads</a:t>
            </a:r>
            <a:r>
              <a:rPr sz="2400" b="1" spc="-65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25" dirty="0">
                <a:solidFill>
                  <a:srgbClr val="003043"/>
                </a:solidFill>
                <a:latin typeface="Lucida Sans Unicode"/>
                <a:cs typeface="Lucida Sans Unicode"/>
              </a:rPr>
              <a:t>idénticas</a:t>
            </a:r>
            <a:r>
              <a:rPr sz="2400" b="1" spc="-6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se</a:t>
            </a:r>
            <a:r>
              <a:rPr sz="2400" b="1" spc="-6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5" dirty="0" err="1" smtClean="0">
                <a:solidFill>
                  <a:srgbClr val="003043"/>
                </a:solidFill>
                <a:latin typeface="Lucida Sans Unicode"/>
                <a:cs typeface="Lucida Sans Unicode"/>
              </a:rPr>
              <a:t>marca</a:t>
            </a:r>
            <a:r>
              <a:rPr lang="es-ES" sz="2400" b="1" spc="-5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dirty="0" err="1" smtClean="0">
                <a:solidFill>
                  <a:srgbClr val="003043"/>
                </a:solidFill>
                <a:latin typeface="Lucida Sans Unicode"/>
                <a:cs typeface="Lucida Sans Unicode"/>
              </a:rPr>
              <a:t>en</a:t>
            </a:r>
            <a:r>
              <a:rPr sz="2400" b="1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el </a:t>
            </a:r>
            <a:r>
              <a:rPr sz="2400" b="1" spc="-5" dirty="0">
                <a:solidFill>
                  <a:srgbClr val="003043"/>
                </a:solidFill>
                <a:latin typeface="Lucida Sans Unicode"/>
                <a:cs typeface="Lucida Sans Unicode"/>
              </a:rPr>
              <a:t>diagrama de red </a:t>
            </a:r>
            <a:r>
              <a:rPr sz="2400" b="1"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y se </a:t>
            </a:r>
            <a:r>
              <a:rPr sz="2400" b="1" spc="-10" dirty="0">
                <a:solidFill>
                  <a:srgbClr val="003043"/>
                </a:solidFill>
                <a:latin typeface="Lucida Sans Unicode"/>
                <a:cs typeface="Lucida Sans Unicode"/>
              </a:rPr>
              <a:t>tiene </a:t>
            </a:r>
            <a:r>
              <a:rPr sz="2400" b="1" dirty="0">
                <a:solidFill>
                  <a:srgbClr val="003043"/>
                </a:solidFill>
                <a:latin typeface="Lucida Sans Unicode"/>
                <a:cs typeface="Lucida Sans Unicode"/>
              </a:rPr>
              <a:t>en </a:t>
            </a:r>
            <a:r>
              <a:rPr sz="2400" b="1" spc="-10" dirty="0" err="1">
                <a:solidFill>
                  <a:srgbClr val="003043"/>
                </a:solidFill>
                <a:latin typeface="Lucida Sans Unicode"/>
                <a:cs typeface="Lucida Sans Unicode"/>
              </a:rPr>
              <a:t>cuenta</a:t>
            </a:r>
            <a:r>
              <a:rPr sz="2400" b="1" spc="-1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10" dirty="0" err="1" smtClean="0">
                <a:solidFill>
                  <a:srgbClr val="003043"/>
                </a:solidFill>
                <a:latin typeface="Lucida Sans Unicode"/>
                <a:cs typeface="Lucida Sans Unicode"/>
              </a:rPr>
              <a:t>automáticamente</a:t>
            </a:r>
            <a:r>
              <a:rPr lang="es-ES" sz="2400" b="1" spc="-10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5" dirty="0" err="1" smtClean="0">
                <a:solidFill>
                  <a:srgbClr val="003043"/>
                </a:solidFill>
                <a:latin typeface="Lucida Sans Unicode"/>
                <a:cs typeface="Lucida Sans Unicode"/>
              </a:rPr>
              <a:t>durante</a:t>
            </a:r>
            <a:r>
              <a:rPr sz="2400" b="1" spc="-75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5" dirty="0">
                <a:solidFill>
                  <a:srgbClr val="003043"/>
                </a:solidFill>
                <a:latin typeface="Lucida Sans Unicode"/>
                <a:cs typeface="Lucida Sans Unicode"/>
              </a:rPr>
              <a:t>un</a:t>
            </a:r>
            <a:r>
              <a:rPr sz="2400" b="1" spc="-7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40" dirty="0">
                <a:solidFill>
                  <a:srgbClr val="003043"/>
                </a:solidFill>
                <a:latin typeface="Lucida Sans Unicode"/>
                <a:cs typeface="Lucida Sans Unicode"/>
              </a:rPr>
              <a:t>ciclo</a:t>
            </a:r>
            <a:r>
              <a:rPr sz="2400" b="1" spc="-7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5" dirty="0">
                <a:solidFill>
                  <a:srgbClr val="003043"/>
                </a:solidFill>
                <a:latin typeface="Lucida Sans Unicode"/>
                <a:cs typeface="Lucida Sans Unicode"/>
              </a:rPr>
              <a:t>de</a:t>
            </a:r>
            <a:r>
              <a:rPr sz="2400" b="1" spc="-7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15" dirty="0">
                <a:solidFill>
                  <a:srgbClr val="003043"/>
                </a:solidFill>
                <a:latin typeface="Lucida Sans Unicode"/>
                <a:cs typeface="Lucida Sans Unicode"/>
              </a:rPr>
              <a:t>dimensionamiento</a:t>
            </a:r>
            <a:r>
              <a:rPr sz="2400" b="1" spc="-7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posterior.</a:t>
            </a:r>
            <a:endParaRPr sz="2400" b="1" dirty="0">
              <a:latin typeface="Lucida Sans Unicode"/>
              <a:cs typeface="Lucida Sans Unicode"/>
            </a:endParaRP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04800" y="1201388"/>
            <a:ext cx="4343399" cy="2606143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57200" y="3815881"/>
            <a:ext cx="4038600" cy="2912016"/>
          </a:xfrm>
          <a:prstGeom prst="rect">
            <a:avLst/>
          </a:prstGeom>
        </p:spPr>
      </p:pic>
      <p:sp>
        <p:nvSpPr>
          <p:cNvPr id="4" name="object 4"/>
          <p:cNvSpPr/>
          <p:nvPr/>
        </p:nvSpPr>
        <p:spPr>
          <a:xfrm>
            <a:off x="639317" y="1481526"/>
            <a:ext cx="628015" cy="226060"/>
          </a:xfrm>
          <a:custGeom>
            <a:avLst/>
            <a:gdLst/>
            <a:ahLst/>
            <a:cxnLst/>
            <a:rect l="l" t="t" r="r" b="b"/>
            <a:pathLst>
              <a:path w="628014" h="226060">
                <a:moveTo>
                  <a:pt x="0" y="225551"/>
                </a:moveTo>
                <a:lnTo>
                  <a:pt x="627888" y="225551"/>
                </a:lnTo>
                <a:lnTo>
                  <a:pt x="627888" y="0"/>
                </a:lnTo>
                <a:lnTo>
                  <a:pt x="0" y="0"/>
                </a:lnTo>
                <a:lnTo>
                  <a:pt x="0" y="225551"/>
                </a:lnTo>
                <a:close/>
              </a:path>
            </a:pathLst>
          </a:custGeom>
          <a:ln w="28956">
            <a:solidFill>
              <a:srgbClr val="FFB8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5" name="object 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0439400" y="5715000"/>
            <a:ext cx="1524000" cy="815227"/>
          </a:xfrm>
          <a:prstGeom prst="rect">
            <a:avLst/>
          </a:prstGeom>
        </p:spPr>
      </p:pic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613662" y="230758"/>
            <a:ext cx="7158737" cy="964367"/>
          </a:xfrm>
          <a:prstGeom prst="rect">
            <a:avLst/>
          </a:prstGeom>
        </p:spPr>
        <p:txBody>
          <a:bodyPr vert="horz" wrap="square" lIns="0" tIns="279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20"/>
              </a:spcBef>
            </a:pPr>
            <a:r>
              <a:rPr sz="3600" spc="-5" dirty="0"/>
              <a:t>Diseño</a:t>
            </a:r>
            <a:r>
              <a:rPr sz="3600" spc="-90" dirty="0"/>
              <a:t> </a:t>
            </a:r>
            <a:r>
              <a:rPr sz="3600" dirty="0"/>
              <a:t>de</a:t>
            </a:r>
            <a:r>
              <a:rPr sz="3600" spc="-85" dirty="0"/>
              <a:t> </a:t>
            </a:r>
            <a:r>
              <a:rPr sz="3600" spc="10" dirty="0"/>
              <a:t>red</a:t>
            </a:r>
          </a:p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2400" dirty="0"/>
              <a:t>Cómo</a:t>
            </a:r>
            <a:r>
              <a:rPr sz="2400" spc="-60" dirty="0"/>
              <a:t> </a:t>
            </a:r>
            <a:r>
              <a:rPr sz="2400" spc="10" dirty="0"/>
              <a:t>crear</a:t>
            </a:r>
            <a:r>
              <a:rPr sz="2400" spc="-60" dirty="0"/>
              <a:t> </a:t>
            </a:r>
            <a:r>
              <a:rPr sz="2400" spc="5" dirty="0"/>
              <a:t>elementos</a:t>
            </a:r>
            <a:r>
              <a:rPr sz="2400" spc="-60" dirty="0"/>
              <a:t> </a:t>
            </a:r>
            <a:r>
              <a:rPr sz="2400" dirty="0"/>
              <a:t>de</a:t>
            </a:r>
            <a:r>
              <a:rPr sz="2400" spc="-60" dirty="0"/>
              <a:t> </a:t>
            </a:r>
            <a:r>
              <a:rPr sz="2400" spc="10" dirty="0"/>
              <a:t>red</a:t>
            </a:r>
            <a:r>
              <a:rPr sz="2400" spc="-60" dirty="0"/>
              <a:t> </a:t>
            </a:r>
            <a:r>
              <a:rPr sz="2400" spc="-235" dirty="0"/>
              <a:t>–</a:t>
            </a:r>
            <a:r>
              <a:rPr sz="2400" spc="-60" dirty="0"/>
              <a:t> </a:t>
            </a:r>
            <a:r>
              <a:rPr lang="es-ES" sz="2400" dirty="0" err="1" smtClean="0">
                <a:solidFill>
                  <a:schemeClr val="accent2">
                    <a:lumMod val="75000"/>
                  </a:schemeClr>
                </a:solidFill>
              </a:rPr>
              <a:t>Loads</a:t>
            </a:r>
            <a:endParaRPr sz="2400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4648199" y="1244218"/>
            <a:ext cx="7315201" cy="149015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spcBef>
                <a:spcPts val="100"/>
              </a:spcBef>
            </a:pPr>
            <a:r>
              <a:rPr sz="2400" b="1"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Si </a:t>
            </a:r>
            <a:r>
              <a:rPr sz="2400" b="1" spc="-40" dirty="0">
                <a:solidFill>
                  <a:srgbClr val="003043"/>
                </a:solidFill>
                <a:latin typeface="Lucida Sans Unicode"/>
                <a:cs typeface="Lucida Sans Unicode"/>
              </a:rPr>
              <a:t>los </a:t>
            </a:r>
            <a:r>
              <a:rPr sz="2400" b="1"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datos </a:t>
            </a:r>
            <a:r>
              <a:rPr sz="2400" b="1" spc="-10" dirty="0">
                <a:solidFill>
                  <a:srgbClr val="003043"/>
                </a:solidFill>
                <a:latin typeface="Lucida Sans Unicode"/>
                <a:cs typeface="Lucida Sans Unicode"/>
              </a:rPr>
              <a:t>de </a:t>
            </a:r>
            <a:r>
              <a:rPr sz="2400" b="1" spc="-40" dirty="0">
                <a:solidFill>
                  <a:srgbClr val="003043"/>
                </a:solidFill>
                <a:latin typeface="Lucida Sans Unicode"/>
                <a:cs typeface="Lucida Sans Unicode"/>
              </a:rPr>
              <a:t>los </a:t>
            </a:r>
            <a:r>
              <a:rPr sz="2400" b="1" spc="-30" dirty="0">
                <a:solidFill>
                  <a:srgbClr val="003043"/>
                </a:solidFill>
                <a:latin typeface="Lucida Sans Unicode"/>
                <a:cs typeface="Lucida Sans Unicode"/>
              </a:rPr>
              <a:t>circuitos </a:t>
            </a:r>
            <a:r>
              <a:rPr sz="2400" b="1" spc="-10" dirty="0">
                <a:solidFill>
                  <a:srgbClr val="003043"/>
                </a:solidFill>
                <a:latin typeface="Lucida Sans Unicode"/>
                <a:cs typeface="Lucida Sans Unicode"/>
              </a:rPr>
              <a:t>de carga </a:t>
            </a:r>
            <a:r>
              <a:rPr sz="2400" b="1" spc="10" dirty="0">
                <a:solidFill>
                  <a:srgbClr val="003043"/>
                </a:solidFill>
                <a:latin typeface="Lucida Sans Unicode"/>
                <a:cs typeface="Lucida Sans Unicode"/>
              </a:rPr>
              <a:t>a </a:t>
            </a:r>
            <a:r>
              <a:rPr sz="2400" b="1" spc="-25" dirty="0">
                <a:solidFill>
                  <a:srgbClr val="003043"/>
                </a:solidFill>
                <a:latin typeface="Lucida Sans Unicode"/>
                <a:cs typeface="Lucida Sans Unicode"/>
              </a:rPr>
              <a:t>planificar </a:t>
            </a:r>
            <a:r>
              <a:rPr sz="2400" b="1" spc="-10" dirty="0">
                <a:solidFill>
                  <a:srgbClr val="003043"/>
                </a:solidFill>
                <a:latin typeface="Lucida Sans Unicode"/>
                <a:cs typeface="Lucida Sans Unicode"/>
              </a:rPr>
              <a:t>no </a:t>
            </a:r>
            <a:r>
              <a:rPr sz="2400" b="1" spc="-20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se</a:t>
            </a:r>
            <a:r>
              <a:rPr lang="es-ES" sz="2400" b="1" spc="-20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20" dirty="0" err="1" smtClean="0">
                <a:solidFill>
                  <a:srgbClr val="003043"/>
                </a:solidFill>
                <a:latin typeface="Lucida Sans Unicode"/>
                <a:cs typeface="Lucida Sans Unicode"/>
              </a:rPr>
              <a:t>conocen</a:t>
            </a:r>
            <a:r>
              <a:rPr sz="2400" b="1" spc="-90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dirty="0">
                <a:solidFill>
                  <a:srgbClr val="003043"/>
                </a:solidFill>
                <a:latin typeface="Lucida Sans Unicode"/>
                <a:cs typeface="Lucida Sans Unicode"/>
              </a:rPr>
              <a:t>en</a:t>
            </a:r>
            <a:r>
              <a:rPr sz="2400" b="1" spc="-8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25" dirty="0">
                <a:solidFill>
                  <a:srgbClr val="003043"/>
                </a:solidFill>
                <a:latin typeface="Lucida Sans Unicode"/>
                <a:cs typeface="Lucida Sans Unicode"/>
              </a:rPr>
              <a:t>detalle,</a:t>
            </a:r>
            <a:r>
              <a:rPr sz="2400" b="1" spc="-8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dirty="0" err="1" smtClean="0">
                <a:solidFill>
                  <a:srgbClr val="003043"/>
                </a:solidFill>
                <a:latin typeface="Lucida Sans Unicode"/>
                <a:cs typeface="Lucida Sans Unicode"/>
              </a:rPr>
              <a:t>aún</a:t>
            </a:r>
            <a:r>
              <a:rPr lang="es-ES" sz="2400" b="1" spc="-85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 se puede</a:t>
            </a:r>
            <a:r>
              <a:rPr sz="2400" b="1" spc="-85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15" dirty="0">
                <a:solidFill>
                  <a:srgbClr val="003043"/>
                </a:solidFill>
                <a:latin typeface="Lucida Sans Unicode"/>
                <a:cs typeface="Lucida Sans Unicode"/>
              </a:rPr>
              <a:t>crearlos</a:t>
            </a:r>
            <a:r>
              <a:rPr sz="2400" b="1" spc="-8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dirty="0">
                <a:solidFill>
                  <a:srgbClr val="003043"/>
                </a:solidFill>
                <a:latin typeface="Lucida Sans Unicode"/>
                <a:cs typeface="Lucida Sans Unicode"/>
              </a:rPr>
              <a:t>en</a:t>
            </a:r>
            <a:r>
              <a:rPr sz="2400" b="1" spc="-8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el</a:t>
            </a:r>
            <a:r>
              <a:rPr sz="2400" b="1" spc="-8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5" dirty="0" err="1" smtClean="0">
                <a:solidFill>
                  <a:srgbClr val="003043"/>
                </a:solidFill>
                <a:latin typeface="Lucida Sans Unicode"/>
                <a:cs typeface="Lucida Sans Unicode"/>
              </a:rPr>
              <a:t>diagrama</a:t>
            </a:r>
            <a:r>
              <a:rPr lang="es-ES" sz="2400" b="1" spc="-5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10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de</a:t>
            </a:r>
            <a:r>
              <a:rPr sz="2400" b="1" spc="-85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5" dirty="0">
                <a:solidFill>
                  <a:srgbClr val="003043"/>
                </a:solidFill>
                <a:latin typeface="Lucida Sans Unicode"/>
                <a:cs typeface="Lucida Sans Unicode"/>
              </a:rPr>
              <a:t>red</a:t>
            </a:r>
            <a:r>
              <a:rPr sz="2400" b="1" spc="-8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10" dirty="0" err="1" smtClean="0">
                <a:solidFill>
                  <a:srgbClr val="003043"/>
                </a:solidFill>
                <a:latin typeface="Lucida Sans Unicode"/>
                <a:cs typeface="Lucida Sans Unicode"/>
              </a:rPr>
              <a:t>como</a:t>
            </a:r>
            <a:r>
              <a:rPr lang="es-ES" sz="2400" b="1" spc="-10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lang="es-ES" sz="2400" b="1" spc="-10" dirty="0" err="1">
                <a:solidFill>
                  <a:srgbClr val="EB780A"/>
                </a:solidFill>
                <a:latin typeface="Tahoma"/>
                <a:cs typeface="Tahoma"/>
              </a:rPr>
              <a:t>cumulated</a:t>
            </a:r>
            <a:r>
              <a:rPr lang="es-ES" sz="2400" b="1" spc="-10" dirty="0">
                <a:solidFill>
                  <a:srgbClr val="EB780A"/>
                </a:solidFill>
                <a:latin typeface="Tahoma"/>
                <a:cs typeface="Tahoma"/>
              </a:rPr>
              <a:t> </a:t>
            </a:r>
            <a:r>
              <a:rPr lang="es-ES" sz="2400" b="1" spc="-10" dirty="0" err="1">
                <a:solidFill>
                  <a:srgbClr val="EB780A"/>
                </a:solidFill>
                <a:latin typeface="Tahoma"/>
                <a:cs typeface="Tahoma"/>
              </a:rPr>
              <a:t>or</a:t>
            </a:r>
            <a:r>
              <a:rPr lang="es-ES" sz="2400" b="1" spc="-10" dirty="0">
                <a:solidFill>
                  <a:srgbClr val="EB780A"/>
                </a:solidFill>
                <a:latin typeface="Tahoma"/>
                <a:cs typeface="Tahoma"/>
              </a:rPr>
              <a:t> </a:t>
            </a:r>
            <a:r>
              <a:rPr lang="es-ES" sz="2400" b="1" spc="-10" dirty="0" err="1">
                <a:solidFill>
                  <a:srgbClr val="EB780A"/>
                </a:solidFill>
                <a:latin typeface="Tahoma"/>
                <a:cs typeface="Tahoma"/>
              </a:rPr>
              <a:t>dummy</a:t>
            </a:r>
            <a:r>
              <a:rPr lang="es-ES" sz="2400" b="1" spc="-10" dirty="0">
                <a:solidFill>
                  <a:srgbClr val="EB780A"/>
                </a:solidFill>
                <a:latin typeface="Tahoma"/>
                <a:cs typeface="Tahoma"/>
              </a:rPr>
              <a:t> </a:t>
            </a:r>
            <a:r>
              <a:rPr lang="es-ES" sz="2400" b="1" spc="-10" dirty="0" err="1">
                <a:solidFill>
                  <a:srgbClr val="EB780A"/>
                </a:solidFill>
                <a:latin typeface="Tahoma"/>
                <a:cs typeface="Tahoma"/>
              </a:rPr>
              <a:t>loads</a:t>
            </a:r>
            <a:r>
              <a:rPr sz="2400" b="1" spc="-10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.</a:t>
            </a:r>
            <a:endParaRPr sz="2400" b="1" dirty="0">
              <a:latin typeface="Lucida Sans Unicode"/>
              <a:cs typeface="Lucida Sans Unicode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4648199" y="2806427"/>
            <a:ext cx="7315201" cy="337528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5080" algn="just">
              <a:spcBef>
                <a:spcPts val="100"/>
              </a:spcBef>
            </a:pPr>
            <a:r>
              <a:rPr sz="2400" b="1" spc="20" dirty="0">
                <a:solidFill>
                  <a:srgbClr val="003043"/>
                </a:solidFill>
                <a:latin typeface="Lucida Sans Unicode"/>
                <a:cs typeface="Lucida Sans Unicode"/>
              </a:rPr>
              <a:t>Una </a:t>
            </a:r>
            <a:r>
              <a:rPr sz="2400" b="1" spc="-10" dirty="0">
                <a:solidFill>
                  <a:srgbClr val="003043"/>
                </a:solidFill>
                <a:latin typeface="Lucida Sans Unicode"/>
                <a:cs typeface="Lucida Sans Unicode"/>
              </a:rPr>
              <a:t>carga </a:t>
            </a:r>
            <a:r>
              <a:rPr sz="2400" b="1" spc="-35" dirty="0">
                <a:solidFill>
                  <a:srgbClr val="003043"/>
                </a:solidFill>
                <a:latin typeface="Lucida Sans Unicode"/>
                <a:cs typeface="Lucida Sans Unicode"/>
              </a:rPr>
              <a:t>ficticia </a:t>
            </a:r>
            <a:r>
              <a:rPr sz="2400" b="1"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se </a:t>
            </a:r>
            <a:r>
              <a:rPr sz="2400" b="1" spc="-25" dirty="0">
                <a:solidFill>
                  <a:srgbClr val="003043"/>
                </a:solidFill>
                <a:latin typeface="Lucida Sans Unicode"/>
                <a:cs typeface="Lucida Sans Unicode"/>
              </a:rPr>
              <a:t>especifica </a:t>
            </a:r>
            <a:r>
              <a:rPr sz="2400" b="1" spc="-10" dirty="0">
                <a:solidFill>
                  <a:srgbClr val="003043"/>
                </a:solidFill>
                <a:latin typeface="Lucida Sans Unicode"/>
                <a:cs typeface="Lucida Sans Unicode"/>
              </a:rPr>
              <a:t>por </a:t>
            </a:r>
            <a:r>
              <a:rPr sz="2400" b="1" spc="-25" dirty="0">
                <a:solidFill>
                  <a:srgbClr val="003043"/>
                </a:solidFill>
                <a:latin typeface="Lucida Sans Unicode"/>
                <a:cs typeface="Lucida Sans Unicode"/>
              </a:rPr>
              <a:t>su </a:t>
            </a:r>
            <a:r>
              <a:rPr sz="2400" b="1" spc="-15" dirty="0">
                <a:solidFill>
                  <a:srgbClr val="003043"/>
                </a:solidFill>
                <a:latin typeface="Lucida Sans Unicode"/>
                <a:cs typeface="Lucida Sans Unicode"/>
              </a:rPr>
              <a:t>corriente nominal </a:t>
            </a:r>
            <a:r>
              <a:rPr sz="2400" b="1"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y </a:t>
            </a:r>
            <a:r>
              <a:rPr sz="2400" b="1" spc="-20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la</a:t>
            </a:r>
            <a:r>
              <a:rPr lang="es-ES" sz="2400" b="1" spc="-20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20" dirty="0" err="1" smtClean="0">
                <a:solidFill>
                  <a:srgbClr val="003043"/>
                </a:solidFill>
                <a:latin typeface="Lucida Sans Unicode"/>
                <a:cs typeface="Lucida Sans Unicode"/>
              </a:rPr>
              <a:t>potencia</a:t>
            </a:r>
            <a:r>
              <a:rPr sz="2400" b="1" spc="-80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25" dirty="0">
                <a:solidFill>
                  <a:srgbClr val="003043"/>
                </a:solidFill>
                <a:latin typeface="Lucida Sans Unicode"/>
                <a:cs typeface="Lucida Sans Unicode"/>
              </a:rPr>
              <a:t>activa.</a:t>
            </a:r>
            <a:r>
              <a:rPr sz="2400" b="1" spc="-7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20" dirty="0">
                <a:solidFill>
                  <a:srgbClr val="003043"/>
                </a:solidFill>
                <a:latin typeface="Lucida Sans Unicode"/>
                <a:cs typeface="Lucida Sans Unicode"/>
              </a:rPr>
              <a:t>Por</a:t>
            </a:r>
            <a:r>
              <a:rPr sz="2400" b="1" spc="-8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30" dirty="0">
                <a:solidFill>
                  <a:srgbClr val="003043"/>
                </a:solidFill>
                <a:latin typeface="Lucida Sans Unicode"/>
                <a:cs typeface="Lucida Sans Unicode"/>
              </a:rPr>
              <a:t>lo</a:t>
            </a:r>
            <a:r>
              <a:rPr sz="2400" b="1" spc="-7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tanto,</a:t>
            </a:r>
            <a:r>
              <a:rPr sz="2400" b="1" spc="-7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10" dirty="0">
                <a:solidFill>
                  <a:srgbClr val="003043"/>
                </a:solidFill>
                <a:latin typeface="Lucida Sans Unicode"/>
                <a:cs typeface="Lucida Sans Unicode"/>
              </a:rPr>
              <a:t>también</a:t>
            </a:r>
            <a:r>
              <a:rPr sz="2400" b="1" spc="-8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influye</a:t>
            </a:r>
            <a:r>
              <a:rPr sz="2400" b="1" spc="-7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dirty="0">
                <a:solidFill>
                  <a:srgbClr val="003043"/>
                </a:solidFill>
                <a:latin typeface="Lucida Sans Unicode"/>
                <a:cs typeface="Lucida Sans Unicode"/>
              </a:rPr>
              <a:t>en</a:t>
            </a:r>
            <a:r>
              <a:rPr sz="2400" b="1" spc="-7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el</a:t>
            </a:r>
            <a:r>
              <a:rPr sz="2400" b="1" spc="-8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15" dirty="0">
                <a:solidFill>
                  <a:srgbClr val="003043"/>
                </a:solidFill>
                <a:latin typeface="Lucida Sans Unicode"/>
                <a:cs typeface="Lucida Sans Unicode"/>
              </a:rPr>
              <a:t>balance</a:t>
            </a:r>
            <a:r>
              <a:rPr sz="2400" b="1" spc="-7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10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de</a:t>
            </a:r>
            <a:r>
              <a:rPr lang="es-ES" sz="2400" b="1" spc="-10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5" dirty="0" err="1" smtClean="0">
                <a:solidFill>
                  <a:srgbClr val="003043"/>
                </a:solidFill>
                <a:latin typeface="Lucida Sans Unicode"/>
                <a:cs typeface="Lucida Sans Unicode"/>
              </a:rPr>
              <a:t>energía</a:t>
            </a:r>
            <a:r>
              <a:rPr sz="2400" b="1" spc="-85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5" dirty="0">
                <a:solidFill>
                  <a:srgbClr val="003043"/>
                </a:solidFill>
                <a:latin typeface="Lucida Sans Unicode"/>
                <a:cs typeface="Lucida Sans Unicode"/>
              </a:rPr>
              <a:t>durante</a:t>
            </a:r>
            <a:r>
              <a:rPr sz="2400" b="1" spc="-8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el</a:t>
            </a:r>
            <a:r>
              <a:rPr sz="2400" b="1" spc="-8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dimensionado.</a:t>
            </a:r>
            <a:endParaRPr sz="2400" b="1" dirty="0">
              <a:latin typeface="Lucida Sans Unicode"/>
              <a:cs typeface="Lucida Sans Unicode"/>
            </a:endParaRPr>
          </a:p>
          <a:p>
            <a:pPr marR="635000" algn="just">
              <a:spcBef>
                <a:spcPts val="190"/>
              </a:spcBef>
            </a:pPr>
            <a:r>
              <a:rPr sz="2400" b="1" dirty="0">
                <a:solidFill>
                  <a:srgbClr val="003043"/>
                </a:solidFill>
                <a:latin typeface="Lucida Sans Unicode"/>
                <a:cs typeface="Lucida Sans Unicode"/>
              </a:rPr>
              <a:t>¡Pero</a:t>
            </a:r>
            <a:r>
              <a:rPr sz="2400" b="1" spc="-6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30" dirty="0">
                <a:solidFill>
                  <a:srgbClr val="003043"/>
                </a:solidFill>
                <a:latin typeface="Lucida Sans Unicode"/>
                <a:cs typeface="Lucida Sans Unicode"/>
              </a:rPr>
              <a:t>los</a:t>
            </a:r>
            <a:r>
              <a:rPr sz="2400" b="1" spc="-6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25" dirty="0">
                <a:solidFill>
                  <a:srgbClr val="003043"/>
                </a:solidFill>
                <a:latin typeface="Lucida Sans Unicode"/>
                <a:cs typeface="Lucida Sans Unicode"/>
              </a:rPr>
              <a:t>dispositivos</a:t>
            </a:r>
            <a:r>
              <a:rPr sz="2400" b="1" spc="-6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5" dirty="0">
                <a:solidFill>
                  <a:srgbClr val="003043"/>
                </a:solidFill>
                <a:latin typeface="Lucida Sans Unicode"/>
                <a:cs typeface="Lucida Sans Unicode"/>
              </a:rPr>
              <a:t>de</a:t>
            </a:r>
            <a:r>
              <a:rPr sz="2400" b="1" spc="-6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15" dirty="0">
                <a:solidFill>
                  <a:srgbClr val="003043"/>
                </a:solidFill>
                <a:latin typeface="Lucida Sans Unicode"/>
                <a:cs typeface="Lucida Sans Unicode"/>
              </a:rPr>
              <a:t>conmutación</a:t>
            </a:r>
            <a:r>
              <a:rPr sz="2400" b="1" spc="-6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15" dirty="0">
                <a:solidFill>
                  <a:srgbClr val="003043"/>
                </a:solidFill>
                <a:latin typeface="Lucida Sans Unicode"/>
                <a:cs typeface="Lucida Sans Unicode"/>
              </a:rPr>
              <a:t>o</a:t>
            </a:r>
            <a:r>
              <a:rPr sz="2400" b="1" spc="-6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30" dirty="0">
                <a:solidFill>
                  <a:srgbClr val="003043"/>
                </a:solidFill>
                <a:latin typeface="Lucida Sans Unicode"/>
                <a:cs typeface="Lucida Sans Unicode"/>
              </a:rPr>
              <a:t>los</a:t>
            </a:r>
            <a:r>
              <a:rPr sz="2400" b="1" spc="-6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45" dirty="0">
                <a:solidFill>
                  <a:srgbClr val="003043"/>
                </a:solidFill>
                <a:latin typeface="Lucida Sans Unicode"/>
                <a:cs typeface="Lucida Sans Unicode"/>
              </a:rPr>
              <a:t>cables/</a:t>
            </a:r>
            <a:r>
              <a:rPr sz="2400" b="1"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líneas</a:t>
            </a:r>
            <a:r>
              <a:rPr sz="2400" b="1" spc="-6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10" dirty="0">
                <a:solidFill>
                  <a:srgbClr val="003043"/>
                </a:solidFill>
                <a:latin typeface="Lucida Sans Unicode"/>
                <a:cs typeface="Lucida Sans Unicode"/>
              </a:rPr>
              <a:t>no</a:t>
            </a:r>
            <a:r>
              <a:rPr sz="2400" b="1" spc="-6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10" dirty="0" err="1" smtClean="0">
                <a:solidFill>
                  <a:srgbClr val="003043"/>
                </a:solidFill>
                <a:latin typeface="Lucida Sans Unicode"/>
                <a:cs typeface="Lucida Sans Unicode"/>
              </a:rPr>
              <a:t>están</a:t>
            </a:r>
            <a:r>
              <a:rPr lang="es-ES" sz="2400" b="1" spc="-10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15" dirty="0" err="1" smtClean="0">
                <a:solidFill>
                  <a:srgbClr val="003043"/>
                </a:solidFill>
                <a:latin typeface="Lucida Sans Unicode"/>
                <a:cs typeface="Lucida Sans Unicode"/>
              </a:rPr>
              <a:t>dimensionados</a:t>
            </a:r>
            <a:r>
              <a:rPr sz="2400" b="1" spc="-65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dirty="0">
                <a:solidFill>
                  <a:srgbClr val="003043"/>
                </a:solidFill>
                <a:latin typeface="Lucida Sans Unicode"/>
                <a:cs typeface="Lucida Sans Unicode"/>
              </a:rPr>
              <a:t>para</a:t>
            </a:r>
            <a:r>
              <a:rPr sz="2400" b="1" spc="-6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5" dirty="0">
                <a:solidFill>
                  <a:srgbClr val="003043"/>
                </a:solidFill>
                <a:latin typeface="Lucida Sans Unicode"/>
                <a:cs typeface="Lucida Sans Unicode"/>
              </a:rPr>
              <a:t>un</a:t>
            </a:r>
            <a:r>
              <a:rPr sz="2400" b="1" spc="-6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25" dirty="0">
                <a:solidFill>
                  <a:srgbClr val="003043"/>
                </a:solidFill>
                <a:latin typeface="Lucida Sans Unicode"/>
                <a:cs typeface="Lucida Sans Unicode"/>
              </a:rPr>
              <a:t>circuito</a:t>
            </a:r>
            <a:r>
              <a:rPr sz="2400" b="1" spc="-6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5" dirty="0">
                <a:solidFill>
                  <a:srgbClr val="003043"/>
                </a:solidFill>
                <a:latin typeface="Lucida Sans Unicode"/>
                <a:cs typeface="Lucida Sans Unicode"/>
              </a:rPr>
              <a:t>de</a:t>
            </a:r>
            <a:r>
              <a:rPr sz="2400" b="1" spc="-6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5" dirty="0">
                <a:solidFill>
                  <a:srgbClr val="003043"/>
                </a:solidFill>
                <a:latin typeface="Lucida Sans Unicode"/>
                <a:cs typeface="Lucida Sans Unicode"/>
              </a:rPr>
              <a:t>carga</a:t>
            </a:r>
            <a:r>
              <a:rPr sz="2400" b="1" spc="-6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30" dirty="0">
                <a:solidFill>
                  <a:srgbClr val="003043"/>
                </a:solidFill>
                <a:latin typeface="Lucida Sans Unicode"/>
                <a:cs typeface="Lucida Sans Unicode"/>
              </a:rPr>
              <a:t>ficticia!</a:t>
            </a:r>
            <a:endParaRPr sz="2400" b="1" dirty="0">
              <a:latin typeface="Lucida Sans Unicode"/>
              <a:cs typeface="Lucida Sans Unicode"/>
            </a:endParaRPr>
          </a:p>
          <a:p>
            <a:pPr algn="just">
              <a:spcBef>
                <a:spcPts val="60"/>
              </a:spcBef>
            </a:pPr>
            <a:endParaRPr sz="2400" b="1" dirty="0">
              <a:latin typeface="Lucida Sans Unicode"/>
              <a:cs typeface="Lucida Sans Unicode"/>
            </a:endParaRPr>
          </a:p>
          <a:p>
            <a:pPr algn="just"/>
            <a:r>
              <a:rPr sz="2400" b="1" spc="-15" dirty="0">
                <a:solidFill>
                  <a:srgbClr val="003043"/>
                </a:solidFill>
                <a:latin typeface="Lucida Sans Unicode"/>
                <a:cs typeface="Lucida Sans Unicode"/>
              </a:rPr>
              <a:t>Representación</a:t>
            </a:r>
            <a:r>
              <a:rPr sz="2400" b="1" spc="-10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dirty="0">
                <a:solidFill>
                  <a:srgbClr val="003043"/>
                </a:solidFill>
                <a:latin typeface="Lucida Sans Unicode"/>
                <a:cs typeface="Lucida Sans Unicode"/>
              </a:rPr>
              <a:t>en</a:t>
            </a:r>
            <a:r>
              <a:rPr sz="2400" b="1" spc="-10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el</a:t>
            </a:r>
            <a:r>
              <a:rPr sz="2400" b="1" spc="-10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5" dirty="0">
                <a:solidFill>
                  <a:srgbClr val="003043"/>
                </a:solidFill>
                <a:latin typeface="Lucida Sans Unicode"/>
                <a:cs typeface="Lucida Sans Unicode"/>
              </a:rPr>
              <a:t>diagrama</a:t>
            </a:r>
            <a:r>
              <a:rPr sz="2400" b="1" spc="-10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10" dirty="0">
                <a:solidFill>
                  <a:srgbClr val="003043"/>
                </a:solidFill>
                <a:latin typeface="Lucida Sans Unicode"/>
                <a:cs typeface="Lucida Sans Unicode"/>
              </a:rPr>
              <a:t>de</a:t>
            </a:r>
            <a:r>
              <a:rPr sz="2400" b="1" spc="-10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25" dirty="0">
                <a:solidFill>
                  <a:srgbClr val="003043"/>
                </a:solidFill>
                <a:latin typeface="Lucida Sans Unicode"/>
                <a:cs typeface="Lucida Sans Unicode"/>
              </a:rPr>
              <a:t>red:</a:t>
            </a:r>
            <a:endParaRPr sz="2400" b="1" dirty="0">
              <a:latin typeface="Lucida Sans Unicode"/>
              <a:cs typeface="Lucida Sans Unicode"/>
            </a:endParaRP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24767" y="3719381"/>
            <a:ext cx="2775558" cy="2914196"/>
          </a:xfrm>
          <a:prstGeom prst="rect">
            <a:avLst/>
          </a:prstGeom>
        </p:spPr>
      </p:pic>
      <p:grpSp>
        <p:nvGrpSpPr>
          <p:cNvPr id="4" name="object 4"/>
          <p:cNvGrpSpPr/>
          <p:nvPr/>
        </p:nvGrpSpPr>
        <p:grpSpPr>
          <a:xfrm>
            <a:off x="396878" y="1435416"/>
            <a:ext cx="3831590" cy="2245360"/>
            <a:chOff x="1459991" y="1453896"/>
            <a:chExt cx="3831590" cy="2245360"/>
          </a:xfrm>
        </p:grpSpPr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459991" y="1453896"/>
              <a:ext cx="3831336" cy="2244852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1477517" y="1483614"/>
              <a:ext cx="628015" cy="226060"/>
            </a:xfrm>
            <a:custGeom>
              <a:avLst/>
              <a:gdLst/>
              <a:ahLst/>
              <a:cxnLst/>
              <a:rect l="l" t="t" r="r" b="b"/>
              <a:pathLst>
                <a:path w="628014" h="226060">
                  <a:moveTo>
                    <a:pt x="0" y="225551"/>
                  </a:moveTo>
                  <a:lnTo>
                    <a:pt x="627888" y="225551"/>
                  </a:lnTo>
                  <a:lnTo>
                    <a:pt x="627888" y="0"/>
                  </a:lnTo>
                  <a:lnTo>
                    <a:pt x="0" y="0"/>
                  </a:lnTo>
                  <a:lnTo>
                    <a:pt x="0" y="225551"/>
                  </a:lnTo>
                  <a:close/>
                </a:path>
              </a:pathLst>
            </a:custGeom>
            <a:ln w="28956">
              <a:solidFill>
                <a:srgbClr val="FFB8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/>
          <p:nvPr/>
        </p:nvSpPr>
        <p:spPr>
          <a:xfrm>
            <a:off x="2705501" y="4268501"/>
            <a:ext cx="994824" cy="396995"/>
          </a:xfrm>
          <a:custGeom>
            <a:avLst/>
            <a:gdLst/>
            <a:ahLst/>
            <a:cxnLst/>
            <a:rect l="l" t="t" r="r" b="b"/>
            <a:pathLst>
              <a:path w="762000" h="325120">
                <a:moveTo>
                  <a:pt x="0" y="324612"/>
                </a:moveTo>
                <a:lnTo>
                  <a:pt x="762000" y="324612"/>
                </a:lnTo>
                <a:lnTo>
                  <a:pt x="762000" y="0"/>
                </a:lnTo>
                <a:lnTo>
                  <a:pt x="0" y="0"/>
                </a:lnTo>
                <a:lnTo>
                  <a:pt x="0" y="324612"/>
                </a:lnTo>
                <a:close/>
              </a:path>
            </a:pathLst>
          </a:custGeom>
          <a:ln w="28956">
            <a:solidFill>
              <a:srgbClr val="FFB8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613662" y="230758"/>
            <a:ext cx="7158737" cy="964367"/>
          </a:xfrm>
          <a:prstGeom prst="rect">
            <a:avLst/>
          </a:prstGeom>
        </p:spPr>
        <p:txBody>
          <a:bodyPr vert="horz" wrap="square" lIns="0" tIns="279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20"/>
              </a:spcBef>
            </a:pPr>
            <a:r>
              <a:rPr sz="3600" spc="-5" dirty="0"/>
              <a:t>Diseño</a:t>
            </a:r>
            <a:r>
              <a:rPr sz="3600" spc="-90" dirty="0"/>
              <a:t> </a:t>
            </a:r>
            <a:r>
              <a:rPr sz="3600" dirty="0"/>
              <a:t>de</a:t>
            </a:r>
            <a:r>
              <a:rPr sz="3600" spc="-85" dirty="0"/>
              <a:t> </a:t>
            </a:r>
            <a:r>
              <a:rPr sz="3600" spc="10" dirty="0"/>
              <a:t>red</a:t>
            </a:r>
          </a:p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2400" dirty="0"/>
              <a:t>Cómo</a:t>
            </a:r>
            <a:r>
              <a:rPr sz="2400" spc="-60" dirty="0"/>
              <a:t> </a:t>
            </a:r>
            <a:r>
              <a:rPr sz="2400" spc="10" dirty="0"/>
              <a:t>crear</a:t>
            </a:r>
            <a:r>
              <a:rPr sz="2400" spc="-60" dirty="0"/>
              <a:t> </a:t>
            </a:r>
            <a:r>
              <a:rPr sz="2400" spc="5" dirty="0"/>
              <a:t>elementos</a:t>
            </a:r>
            <a:r>
              <a:rPr sz="2400" spc="-60" dirty="0"/>
              <a:t> </a:t>
            </a:r>
            <a:r>
              <a:rPr sz="2400" dirty="0"/>
              <a:t>de</a:t>
            </a:r>
            <a:r>
              <a:rPr sz="2400" spc="-60" dirty="0"/>
              <a:t> </a:t>
            </a:r>
            <a:r>
              <a:rPr sz="2400" spc="10" dirty="0"/>
              <a:t>red</a:t>
            </a:r>
            <a:r>
              <a:rPr sz="2400" spc="-60" dirty="0"/>
              <a:t> </a:t>
            </a:r>
            <a:r>
              <a:rPr sz="2400" spc="-235" dirty="0"/>
              <a:t>–</a:t>
            </a:r>
            <a:r>
              <a:rPr sz="2400" spc="-60" dirty="0"/>
              <a:t> </a:t>
            </a:r>
            <a:r>
              <a:rPr lang="es-ES" sz="2400" dirty="0" err="1" smtClean="0">
                <a:solidFill>
                  <a:schemeClr val="accent2">
                    <a:lumMod val="75000"/>
                  </a:schemeClr>
                </a:solidFill>
              </a:rPr>
              <a:t>Loads</a:t>
            </a:r>
            <a:endParaRPr sz="2400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4370541" y="2438400"/>
            <a:ext cx="7041260" cy="11208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spcBef>
                <a:spcPts val="100"/>
              </a:spcBef>
            </a:pPr>
            <a:r>
              <a:rPr sz="2400" b="1" spc="-15" dirty="0">
                <a:solidFill>
                  <a:srgbClr val="003043"/>
                </a:solidFill>
                <a:latin typeface="Lucida Sans Unicode"/>
                <a:cs typeface="Lucida Sans Unicode"/>
              </a:rPr>
              <a:t>El </a:t>
            </a:r>
            <a:r>
              <a:rPr sz="2400" b="1" spc="-25" dirty="0">
                <a:solidFill>
                  <a:srgbClr val="003043"/>
                </a:solidFill>
                <a:latin typeface="Lucida Sans Unicode"/>
                <a:cs typeface="Lucida Sans Unicode"/>
              </a:rPr>
              <a:t>icono </a:t>
            </a:r>
            <a:r>
              <a:rPr sz="2400" b="1" spc="15" dirty="0">
                <a:solidFill>
                  <a:srgbClr val="003043"/>
                </a:solidFill>
                <a:latin typeface="Lucida Sans Unicode"/>
                <a:cs typeface="Lucida Sans Unicode"/>
              </a:rPr>
              <a:t>"Motor" </a:t>
            </a:r>
            <a:r>
              <a:rPr sz="2400" b="1" spc="-10" dirty="0" err="1">
                <a:solidFill>
                  <a:srgbClr val="003043"/>
                </a:solidFill>
                <a:latin typeface="Lucida Sans Unicode"/>
                <a:cs typeface="Lucida Sans Unicode"/>
              </a:rPr>
              <a:t>permite</a:t>
            </a:r>
            <a:r>
              <a:rPr sz="2400" b="1" spc="-1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5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un</a:t>
            </a:r>
            <a:r>
              <a:rPr lang="es-ES" sz="2400" b="1" spc="5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5" dirty="0" smtClean="0">
                <a:solidFill>
                  <a:srgbClr val="EB780A"/>
                </a:solidFill>
                <a:latin typeface="Tahoma"/>
                <a:cs typeface="Tahoma"/>
              </a:rPr>
              <a:t>motor</a:t>
            </a:r>
            <a:r>
              <a:rPr lang="es-ES" sz="2400" b="1" spc="5" dirty="0" smtClean="0">
                <a:solidFill>
                  <a:srgbClr val="EB780A"/>
                </a:solidFill>
                <a:latin typeface="Tahoma"/>
                <a:cs typeface="Tahoma"/>
              </a:rPr>
              <a:t> </a:t>
            </a:r>
            <a:r>
              <a:rPr sz="2400" b="1" spc="5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o un</a:t>
            </a:r>
            <a:r>
              <a:rPr lang="es-ES" sz="2400" b="1" spc="5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lang="es-ES" sz="2400" b="1" spc="5" dirty="0" smtClean="0">
                <a:solidFill>
                  <a:srgbClr val="EB780A"/>
                </a:solidFill>
                <a:latin typeface="Tahoma"/>
                <a:cs typeface="Tahoma"/>
              </a:rPr>
              <a:t>motor g</a:t>
            </a:r>
            <a:r>
              <a:rPr sz="2400" b="1" spc="5" dirty="0" smtClean="0">
                <a:solidFill>
                  <a:srgbClr val="EB780A"/>
                </a:solidFill>
                <a:latin typeface="Tahoma"/>
                <a:cs typeface="Tahoma"/>
              </a:rPr>
              <a:t>r</a:t>
            </a:r>
            <a:r>
              <a:rPr lang="es-ES" sz="2400" b="1" spc="5" dirty="0" err="1" smtClean="0">
                <a:solidFill>
                  <a:srgbClr val="EB780A"/>
                </a:solidFill>
                <a:latin typeface="Tahoma"/>
                <a:cs typeface="Tahoma"/>
              </a:rPr>
              <a:t>oup</a:t>
            </a:r>
            <a:r>
              <a:rPr sz="2400" b="1" spc="15" dirty="0" smtClean="0">
                <a:solidFill>
                  <a:srgbClr val="EB780A"/>
                </a:solidFill>
                <a:latin typeface="Tahoma"/>
                <a:cs typeface="Tahoma"/>
              </a:rPr>
              <a:t> </a:t>
            </a:r>
            <a:r>
              <a:rPr sz="2400" b="1"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(</a:t>
            </a:r>
            <a:r>
              <a:rPr sz="2400" b="1" spc="-20" dirty="0" err="1" smtClean="0">
                <a:solidFill>
                  <a:srgbClr val="003043"/>
                </a:solidFill>
                <a:latin typeface="Lucida Sans Unicode"/>
                <a:cs typeface="Lucida Sans Unicode"/>
              </a:rPr>
              <a:t>varios</a:t>
            </a:r>
            <a:r>
              <a:rPr lang="es-ES" sz="2400" b="1" spc="-20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10" dirty="0" err="1" smtClean="0">
                <a:solidFill>
                  <a:srgbClr val="003043"/>
                </a:solidFill>
                <a:latin typeface="Lucida Sans Unicode"/>
                <a:cs typeface="Lucida Sans Unicode"/>
              </a:rPr>
              <a:t>motores</a:t>
            </a:r>
            <a:r>
              <a:rPr sz="2400" b="1" spc="-80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30" dirty="0">
                <a:solidFill>
                  <a:srgbClr val="003043"/>
                </a:solidFill>
                <a:latin typeface="Lucida Sans Unicode"/>
                <a:cs typeface="Lucida Sans Unicode"/>
              </a:rPr>
              <a:t>idénticos)</a:t>
            </a:r>
            <a:r>
              <a:rPr sz="2400" b="1" spc="-7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dirty="0">
                <a:solidFill>
                  <a:srgbClr val="003043"/>
                </a:solidFill>
                <a:latin typeface="Lucida Sans Unicode"/>
                <a:cs typeface="Lucida Sans Unicode"/>
              </a:rPr>
              <a:t>para</a:t>
            </a:r>
            <a:r>
              <a:rPr sz="2400" b="1" spc="-8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15" dirty="0">
                <a:solidFill>
                  <a:srgbClr val="003043"/>
                </a:solidFill>
                <a:latin typeface="Lucida Sans Unicode"/>
                <a:cs typeface="Lucida Sans Unicode"/>
              </a:rPr>
              <a:t>conectar</a:t>
            </a:r>
            <a:r>
              <a:rPr sz="2400" b="1" spc="-7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10" dirty="0">
                <a:solidFill>
                  <a:srgbClr val="003043"/>
                </a:solidFill>
                <a:latin typeface="Lucida Sans Unicode"/>
                <a:cs typeface="Lucida Sans Unicode"/>
              </a:rPr>
              <a:t>a</a:t>
            </a:r>
            <a:r>
              <a:rPr sz="2400" b="1" spc="-8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5" dirty="0">
                <a:solidFill>
                  <a:srgbClr val="003043"/>
                </a:solidFill>
                <a:latin typeface="Lucida Sans Unicode"/>
                <a:cs typeface="Lucida Sans Unicode"/>
              </a:rPr>
              <a:t>un</a:t>
            </a:r>
            <a:r>
              <a:rPr sz="2400" b="1" spc="-7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lang="es-ES" sz="2400" b="1" spc="-15" dirty="0" err="1">
                <a:solidFill>
                  <a:srgbClr val="003043"/>
                </a:solidFill>
                <a:latin typeface="Lucida Sans Unicode"/>
                <a:cs typeface="Lucida Sans Unicode"/>
              </a:rPr>
              <a:t>main</a:t>
            </a:r>
            <a:r>
              <a:rPr lang="es-ES" sz="2400" b="1" spc="-1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lang="es-ES" sz="2400" b="1" spc="-15" dirty="0" err="1" smtClean="0">
                <a:solidFill>
                  <a:srgbClr val="003043"/>
                </a:solidFill>
                <a:latin typeface="Lucida Sans Unicode"/>
                <a:cs typeface="Lucida Sans Unicode"/>
              </a:rPr>
              <a:t>or</a:t>
            </a:r>
            <a:r>
              <a:rPr lang="es-ES" sz="2400" b="1" spc="-15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lang="es-ES" sz="2400" b="1" spc="-15" dirty="0">
                <a:solidFill>
                  <a:srgbClr val="003043"/>
                </a:solidFill>
                <a:latin typeface="Lucida Sans Unicode"/>
                <a:cs typeface="Lucida Sans Unicode"/>
              </a:rPr>
              <a:t>sub-</a:t>
            </a:r>
            <a:r>
              <a:rPr lang="es-ES" sz="2400" b="1" spc="-15" dirty="0" err="1">
                <a:solidFill>
                  <a:srgbClr val="003043"/>
                </a:solidFill>
                <a:latin typeface="Lucida Sans Unicode"/>
                <a:cs typeface="Lucida Sans Unicode"/>
              </a:rPr>
              <a:t>distribution</a:t>
            </a:r>
            <a:r>
              <a:rPr lang="es-ES" sz="2400" b="1" spc="-1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lang="es-ES" sz="2400" b="1" spc="-15" dirty="0" err="1">
                <a:solidFill>
                  <a:srgbClr val="003043"/>
                </a:solidFill>
                <a:latin typeface="Lucida Sans Unicode"/>
                <a:cs typeface="Lucida Sans Unicode"/>
              </a:rPr>
              <a:t>board</a:t>
            </a:r>
            <a:r>
              <a:rPr sz="2400" b="1" spc="-20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.</a:t>
            </a:r>
            <a:endParaRPr sz="2400" b="1" dirty="0">
              <a:latin typeface="Lucida Sans Unicode"/>
              <a:cs typeface="Lucida Sans Unicode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4393505" y="4268501"/>
            <a:ext cx="7483257" cy="149015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spcBef>
                <a:spcPts val="100"/>
              </a:spcBef>
            </a:pPr>
            <a:r>
              <a:rPr sz="2400" b="1"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Además</a:t>
            </a:r>
            <a:r>
              <a:rPr sz="2400" b="1" spc="-8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10" dirty="0">
                <a:solidFill>
                  <a:srgbClr val="003043"/>
                </a:solidFill>
                <a:latin typeface="Lucida Sans Unicode"/>
                <a:cs typeface="Lucida Sans Unicode"/>
              </a:rPr>
              <a:t>de</a:t>
            </a:r>
            <a:r>
              <a:rPr sz="2400" b="1" spc="-8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dirty="0">
                <a:solidFill>
                  <a:srgbClr val="003043"/>
                </a:solidFill>
                <a:latin typeface="Lucida Sans Unicode"/>
                <a:cs typeface="Lucida Sans Unicode"/>
              </a:rPr>
              <a:t>mapear</a:t>
            </a:r>
            <a:r>
              <a:rPr sz="2400" b="1" spc="-7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la</a:t>
            </a:r>
            <a:r>
              <a:rPr sz="2400" b="1" spc="-8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protección</a:t>
            </a:r>
            <a:r>
              <a:rPr sz="2400" b="1" spc="-7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del</a:t>
            </a:r>
            <a:r>
              <a:rPr sz="2400" b="1" spc="-8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10" dirty="0">
                <a:solidFill>
                  <a:srgbClr val="003043"/>
                </a:solidFill>
                <a:latin typeface="Lucida Sans Unicode"/>
                <a:cs typeface="Lucida Sans Unicode"/>
              </a:rPr>
              <a:t>motor</a:t>
            </a:r>
            <a:r>
              <a:rPr sz="2400" b="1" spc="-7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10" dirty="0">
                <a:solidFill>
                  <a:srgbClr val="003043"/>
                </a:solidFill>
                <a:latin typeface="Lucida Sans Unicode"/>
                <a:cs typeface="Lucida Sans Unicode"/>
              </a:rPr>
              <a:t>estándar</a:t>
            </a:r>
            <a:r>
              <a:rPr sz="2400" b="1" spc="-8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30" dirty="0">
                <a:solidFill>
                  <a:srgbClr val="003043"/>
                </a:solidFill>
                <a:latin typeface="Lucida Sans Unicode"/>
                <a:cs typeface="Lucida Sans Unicode"/>
              </a:rPr>
              <a:t>simple</a:t>
            </a:r>
            <a:r>
              <a:rPr sz="2400" b="1" spc="-30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,</a:t>
            </a:r>
            <a:r>
              <a:rPr lang="es-ES" sz="2400" b="1" spc="-30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10" dirty="0" err="1" smtClean="0">
                <a:solidFill>
                  <a:srgbClr val="003043"/>
                </a:solidFill>
                <a:latin typeface="Lucida Sans Unicode"/>
                <a:cs typeface="Lucida Sans Unicode"/>
              </a:rPr>
              <a:t>también</a:t>
            </a:r>
            <a:r>
              <a:rPr lang="es-ES" sz="2400" b="1" spc="-90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 se puede</a:t>
            </a:r>
            <a:r>
              <a:rPr sz="2400" b="1" spc="-90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seleccionar</a:t>
            </a:r>
            <a:r>
              <a:rPr sz="2400" b="1" spc="-9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y</a:t>
            </a:r>
            <a:r>
              <a:rPr sz="2400" b="1" spc="-9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5" dirty="0" err="1" smtClean="0">
                <a:solidFill>
                  <a:srgbClr val="003043"/>
                </a:solidFill>
                <a:latin typeface="Lucida Sans Unicode"/>
                <a:cs typeface="Lucida Sans Unicode"/>
              </a:rPr>
              <a:t>dimensionar</a:t>
            </a:r>
            <a:r>
              <a:rPr lang="es-ES" sz="2400" b="1" spc="-5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lang="es-ES" sz="2400" b="1" spc="-5" dirty="0">
                <a:solidFill>
                  <a:srgbClr val="EB780A"/>
                </a:solidFill>
                <a:latin typeface="Tahoma"/>
                <a:cs typeface="Tahoma"/>
              </a:rPr>
              <a:t>motor </a:t>
            </a:r>
            <a:r>
              <a:rPr lang="es-ES" sz="2400" b="1" spc="-5" dirty="0" smtClean="0">
                <a:solidFill>
                  <a:srgbClr val="EB780A"/>
                </a:solidFill>
                <a:latin typeface="Tahoma"/>
                <a:cs typeface="Tahoma"/>
              </a:rPr>
              <a:t>starter </a:t>
            </a:r>
            <a:r>
              <a:rPr lang="es-ES" sz="2400" b="1" spc="-5" dirty="0" err="1" smtClean="0">
                <a:solidFill>
                  <a:srgbClr val="EB780A"/>
                </a:solidFill>
                <a:latin typeface="Tahoma"/>
                <a:cs typeface="Tahoma"/>
              </a:rPr>
              <a:t>combinations</a:t>
            </a:r>
            <a:r>
              <a:rPr lang="es-ES" sz="2400" b="1" spc="-5" dirty="0" smtClean="0">
                <a:solidFill>
                  <a:srgbClr val="EB780A"/>
                </a:solidFill>
                <a:latin typeface="Tahoma"/>
                <a:cs typeface="Tahoma"/>
              </a:rPr>
              <a:t> </a:t>
            </a:r>
            <a:r>
              <a:rPr sz="2400" b="1" spc="10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que </a:t>
            </a:r>
            <a:r>
              <a:rPr sz="2400" b="1" spc="-10" dirty="0">
                <a:solidFill>
                  <a:srgbClr val="003043"/>
                </a:solidFill>
                <a:latin typeface="Lucida Sans Unicode"/>
                <a:cs typeface="Lucida Sans Unicode"/>
              </a:rPr>
              <a:t>están </a:t>
            </a:r>
            <a:r>
              <a:rPr sz="2400" b="1"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protegidos </a:t>
            </a:r>
            <a:r>
              <a:rPr sz="2400" b="1" spc="-10" dirty="0">
                <a:solidFill>
                  <a:srgbClr val="003043"/>
                </a:solidFill>
                <a:latin typeface="Lucida Sans Unicode"/>
                <a:cs typeface="Lucida Sans Unicode"/>
              </a:rPr>
              <a:t>por </a:t>
            </a:r>
            <a:r>
              <a:rPr sz="2400" b="1" spc="-20" dirty="0" err="1">
                <a:solidFill>
                  <a:srgbClr val="003043"/>
                </a:solidFill>
                <a:latin typeface="Lucida Sans Unicode"/>
                <a:cs typeface="Lucida Sans Unicode"/>
              </a:rPr>
              <a:t>disyuntores</a:t>
            </a:r>
            <a:r>
              <a:rPr sz="2400" b="1"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15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o</a:t>
            </a:r>
            <a:r>
              <a:rPr lang="es-ES" sz="2400" b="1" spc="-15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35" dirty="0" err="1" smtClean="0">
                <a:solidFill>
                  <a:srgbClr val="003043"/>
                </a:solidFill>
                <a:latin typeface="Lucida Sans Unicode"/>
                <a:cs typeface="Lucida Sans Unicode"/>
              </a:rPr>
              <a:t>fusibles</a:t>
            </a:r>
            <a:r>
              <a:rPr sz="2400" b="1" spc="-35" dirty="0">
                <a:solidFill>
                  <a:srgbClr val="003043"/>
                </a:solidFill>
                <a:latin typeface="Lucida Sans Unicode"/>
                <a:cs typeface="Lucida Sans Unicode"/>
              </a:rPr>
              <a:t>.</a:t>
            </a:r>
            <a:endParaRPr sz="2400" b="1" dirty="0">
              <a:latin typeface="Lucida Sans Unicode"/>
              <a:cs typeface="Lucida Sans Unicode"/>
            </a:endParaRP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356914" y="1205025"/>
            <a:ext cx="5333999" cy="5348176"/>
            <a:chOff x="1202436" y="1412747"/>
            <a:chExt cx="4338955" cy="486156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202436" y="1412747"/>
              <a:ext cx="4338828" cy="4861560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3944874" y="2846069"/>
              <a:ext cx="1163320" cy="760730"/>
            </a:xfrm>
            <a:custGeom>
              <a:avLst/>
              <a:gdLst/>
              <a:ahLst/>
              <a:cxnLst/>
              <a:rect l="l" t="t" r="r" b="b"/>
              <a:pathLst>
                <a:path w="1163320" h="760729">
                  <a:moveTo>
                    <a:pt x="0" y="760476"/>
                  </a:moveTo>
                  <a:lnTo>
                    <a:pt x="1162812" y="760476"/>
                  </a:lnTo>
                  <a:lnTo>
                    <a:pt x="1162812" y="0"/>
                  </a:lnTo>
                  <a:lnTo>
                    <a:pt x="0" y="0"/>
                  </a:lnTo>
                  <a:lnTo>
                    <a:pt x="0" y="760476"/>
                  </a:lnTo>
                  <a:close/>
                </a:path>
              </a:pathLst>
            </a:custGeom>
            <a:ln w="28956">
              <a:solidFill>
                <a:srgbClr val="FFB8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448800" y="3962400"/>
            <a:ext cx="2438400" cy="2715623"/>
          </a:xfrm>
          <a:prstGeom prst="rect">
            <a:avLst/>
          </a:prstGeom>
        </p:spPr>
      </p:pic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156384" y="162770"/>
            <a:ext cx="5863337" cy="964367"/>
          </a:xfrm>
          <a:prstGeom prst="rect">
            <a:avLst/>
          </a:prstGeom>
        </p:spPr>
        <p:txBody>
          <a:bodyPr vert="horz" wrap="square" lIns="0" tIns="279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20"/>
              </a:spcBef>
            </a:pPr>
            <a:r>
              <a:rPr sz="3600" spc="-5" dirty="0"/>
              <a:t>Diseño</a:t>
            </a:r>
            <a:r>
              <a:rPr sz="3600" spc="-90" dirty="0"/>
              <a:t> </a:t>
            </a:r>
            <a:r>
              <a:rPr sz="3600" dirty="0"/>
              <a:t>de</a:t>
            </a:r>
            <a:r>
              <a:rPr sz="3600" spc="-85" dirty="0"/>
              <a:t> </a:t>
            </a:r>
            <a:r>
              <a:rPr sz="3600" spc="10" dirty="0"/>
              <a:t>red</a:t>
            </a:r>
          </a:p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2400" dirty="0"/>
              <a:t>Cómo</a:t>
            </a:r>
            <a:r>
              <a:rPr sz="2400" spc="-60" dirty="0"/>
              <a:t> </a:t>
            </a:r>
            <a:r>
              <a:rPr sz="2400" spc="10" dirty="0"/>
              <a:t>crear</a:t>
            </a:r>
            <a:r>
              <a:rPr sz="2400" spc="-60" dirty="0"/>
              <a:t> </a:t>
            </a:r>
            <a:r>
              <a:rPr sz="2400" spc="5" dirty="0"/>
              <a:t>elementos</a:t>
            </a:r>
            <a:r>
              <a:rPr sz="2400" spc="-60" dirty="0"/>
              <a:t> </a:t>
            </a:r>
            <a:r>
              <a:rPr sz="2400" dirty="0"/>
              <a:t>de</a:t>
            </a:r>
            <a:r>
              <a:rPr sz="2400" spc="-60" dirty="0"/>
              <a:t> </a:t>
            </a:r>
            <a:r>
              <a:rPr sz="2400" spc="10" dirty="0"/>
              <a:t>red</a:t>
            </a:r>
            <a:r>
              <a:rPr sz="2400" spc="-60" dirty="0"/>
              <a:t> </a:t>
            </a:r>
            <a:r>
              <a:rPr sz="2400" spc="-235" dirty="0"/>
              <a:t>–</a:t>
            </a:r>
            <a:r>
              <a:rPr sz="2400" spc="-60" dirty="0"/>
              <a:t> </a:t>
            </a:r>
            <a:r>
              <a:rPr lang="es-ES" sz="2400" dirty="0" err="1" smtClean="0">
                <a:solidFill>
                  <a:schemeClr val="accent2">
                    <a:lumMod val="75000"/>
                  </a:schemeClr>
                </a:solidFill>
              </a:rPr>
              <a:t>Loads</a:t>
            </a:r>
            <a:endParaRPr sz="2400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5939459" y="162770"/>
            <a:ext cx="5947741" cy="42062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44450" algn="just">
              <a:spcBef>
                <a:spcPts val="100"/>
              </a:spcBef>
            </a:pPr>
            <a:r>
              <a:rPr sz="2400" b="1" spc="-15" dirty="0">
                <a:solidFill>
                  <a:srgbClr val="003043"/>
                </a:solidFill>
                <a:latin typeface="Lucida Sans Unicode"/>
                <a:cs typeface="Lucida Sans Unicode"/>
              </a:rPr>
              <a:t>Si</a:t>
            </a:r>
            <a:r>
              <a:rPr sz="2400" b="1" spc="-7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se</a:t>
            </a:r>
            <a:r>
              <a:rPr sz="2400" b="1" spc="-6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25" dirty="0" err="1">
                <a:solidFill>
                  <a:srgbClr val="003043"/>
                </a:solidFill>
                <a:latin typeface="Lucida Sans Unicode"/>
                <a:cs typeface="Lucida Sans Unicode"/>
              </a:rPr>
              <a:t>seleccionó</a:t>
            </a:r>
            <a:r>
              <a:rPr sz="2400" b="1" spc="-6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20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"</a:t>
            </a:r>
            <a:r>
              <a:rPr lang="es-ES" sz="2400" b="1" spc="-20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Motor </a:t>
            </a:r>
            <a:r>
              <a:rPr lang="es-ES" sz="2400" b="1"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starter </a:t>
            </a:r>
            <a:r>
              <a:rPr lang="es-ES" sz="2400" b="1" spc="-20" dirty="0" err="1" smtClean="0">
                <a:solidFill>
                  <a:srgbClr val="003043"/>
                </a:solidFill>
                <a:latin typeface="Lucida Sans Unicode"/>
                <a:cs typeface="Lucida Sans Unicode"/>
              </a:rPr>
              <a:t>combination</a:t>
            </a:r>
            <a:r>
              <a:rPr sz="2400" b="1" spc="-10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",</a:t>
            </a:r>
            <a:r>
              <a:rPr sz="2400" b="1" spc="-65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el</a:t>
            </a:r>
            <a:r>
              <a:rPr sz="2400" b="1" spc="-6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20" dirty="0" err="1" smtClean="0">
                <a:solidFill>
                  <a:srgbClr val="003043"/>
                </a:solidFill>
                <a:latin typeface="Lucida Sans Unicode"/>
                <a:cs typeface="Lucida Sans Unicode"/>
              </a:rPr>
              <a:t>siguiente</a:t>
            </a:r>
            <a:r>
              <a:rPr lang="es-ES" sz="2400" b="1" spc="-20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10" dirty="0" err="1" smtClean="0">
                <a:solidFill>
                  <a:srgbClr val="003043"/>
                </a:solidFill>
                <a:latin typeface="Lucida Sans Unicode"/>
                <a:cs typeface="Lucida Sans Unicode"/>
              </a:rPr>
              <a:t>cuadro</a:t>
            </a:r>
            <a:r>
              <a:rPr sz="2400" b="1" spc="-80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5" dirty="0">
                <a:solidFill>
                  <a:srgbClr val="003043"/>
                </a:solidFill>
                <a:latin typeface="Lucida Sans Unicode"/>
                <a:cs typeface="Lucida Sans Unicode"/>
              </a:rPr>
              <a:t>de</a:t>
            </a:r>
            <a:r>
              <a:rPr sz="2400" b="1" spc="-7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20" dirty="0" err="1">
                <a:solidFill>
                  <a:srgbClr val="003043"/>
                </a:solidFill>
                <a:latin typeface="Lucida Sans Unicode"/>
                <a:cs typeface="Lucida Sans Unicode"/>
              </a:rPr>
              <a:t>diálogo</a:t>
            </a:r>
            <a:r>
              <a:rPr sz="2400" b="1" spc="-7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5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(</a:t>
            </a:r>
            <a:r>
              <a:rPr lang="es-ES" sz="2400" b="1" spc="-5" dirty="0" err="1">
                <a:solidFill>
                  <a:srgbClr val="003043"/>
                </a:solidFill>
                <a:latin typeface="Lucida Sans Unicode"/>
                <a:cs typeface="Lucida Sans Unicode"/>
              </a:rPr>
              <a:t>Starting</a:t>
            </a:r>
            <a:r>
              <a:rPr lang="es-ES" sz="2400" b="1" spc="-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lang="es-ES" sz="2400" b="1" spc="-5" dirty="0" err="1" smtClean="0">
                <a:solidFill>
                  <a:srgbClr val="003043"/>
                </a:solidFill>
                <a:latin typeface="Lucida Sans Unicode"/>
                <a:cs typeface="Lucida Sans Unicode"/>
              </a:rPr>
              <a:t>mode</a:t>
            </a:r>
            <a:r>
              <a:rPr sz="2400" b="1" spc="-5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)</a:t>
            </a:r>
            <a:r>
              <a:rPr sz="2400" b="1" spc="-75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10" dirty="0">
                <a:solidFill>
                  <a:srgbClr val="003043"/>
                </a:solidFill>
                <a:latin typeface="Lucida Sans Unicode"/>
                <a:cs typeface="Lucida Sans Unicode"/>
              </a:rPr>
              <a:t>permite</a:t>
            </a:r>
            <a:r>
              <a:rPr sz="2400" b="1" spc="-7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15" dirty="0">
                <a:solidFill>
                  <a:srgbClr val="003043"/>
                </a:solidFill>
                <a:latin typeface="Lucida Sans Unicode"/>
                <a:cs typeface="Lucida Sans Unicode"/>
              </a:rPr>
              <a:t>elegir</a:t>
            </a:r>
            <a:r>
              <a:rPr sz="2400" b="1" spc="-7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dirty="0">
                <a:solidFill>
                  <a:srgbClr val="003043"/>
                </a:solidFill>
                <a:latin typeface="Lucida Sans Unicode"/>
                <a:cs typeface="Lucida Sans Unicode"/>
              </a:rPr>
              <a:t>entre</a:t>
            </a:r>
            <a:endParaRPr sz="2400" b="1" dirty="0">
              <a:latin typeface="Lucida Sans Unicode"/>
              <a:cs typeface="Lucida Sans Unicode"/>
            </a:endParaRPr>
          </a:p>
          <a:p>
            <a:pPr marL="192405" indent="-179070" algn="just">
              <a:spcBef>
                <a:spcPts val="915"/>
              </a:spcBef>
              <a:buClr>
                <a:srgbClr val="869AAA"/>
              </a:buClr>
              <a:buSzPct val="150000"/>
              <a:buChar char="•"/>
              <a:tabLst>
                <a:tab pos="193040" algn="l"/>
              </a:tabLst>
            </a:pPr>
            <a:r>
              <a:rPr sz="2400" b="1" spc="-10" dirty="0">
                <a:solidFill>
                  <a:srgbClr val="003043"/>
                </a:solidFill>
                <a:latin typeface="Lucida Sans Unicode"/>
                <a:cs typeface="Lucida Sans Unicode"/>
              </a:rPr>
              <a:t>Arrancador</a:t>
            </a:r>
            <a:r>
              <a:rPr sz="2400" b="1" spc="-7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directo</a:t>
            </a:r>
            <a:r>
              <a:rPr sz="2400" b="1" spc="-7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dirty="0">
                <a:solidFill>
                  <a:srgbClr val="003043"/>
                </a:solidFill>
                <a:latin typeface="Lucida Sans Unicode"/>
                <a:cs typeface="Lucida Sans Unicode"/>
              </a:rPr>
              <a:t>en</a:t>
            </a:r>
            <a:r>
              <a:rPr sz="2400" b="1" spc="-7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15" dirty="0">
                <a:solidFill>
                  <a:srgbClr val="003043"/>
                </a:solidFill>
                <a:latin typeface="Lucida Sans Unicode"/>
                <a:cs typeface="Lucida Sans Unicode"/>
              </a:rPr>
              <a:t>línea</a:t>
            </a:r>
            <a:endParaRPr sz="2400" b="1" dirty="0">
              <a:latin typeface="Lucida Sans Unicode"/>
              <a:cs typeface="Lucida Sans Unicode"/>
            </a:endParaRPr>
          </a:p>
          <a:p>
            <a:pPr marL="192405" indent="-179070" algn="just">
              <a:spcBef>
                <a:spcPts val="785"/>
              </a:spcBef>
              <a:buClr>
                <a:srgbClr val="869AAA"/>
              </a:buClr>
              <a:buSzPct val="133333"/>
              <a:buChar char="•"/>
              <a:tabLst>
                <a:tab pos="193040" algn="l"/>
              </a:tabLst>
            </a:pPr>
            <a:r>
              <a:rPr sz="2400" b="1" spc="-15" dirty="0">
                <a:solidFill>
                  <a:srgbClr val="003043"/>
                </a:solidFill>
                <a:latin typeface="Lucida Sans Unicode"/>
                <a:cs typeface="Lucida Sans Unicode"/>
              </a:rPr>
              <a:t>Arrancador</a:t>
            </a:r>
            <a:r>
              <a:rPr sz="2400" b="1" spc="-8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dirty="0">
                <a:solidFill>
                  <a:srgbClr val="003043"/>
                </a:solidFill>
                <a:latin typeface="Lucida Sans Unicode"/>
                <a:cs typeface="Lucida Sans Unicode"/>
              </a:rPr>
              <a:t>para</a:t>
            </a:r>
            <a:r>
              <a:rPr sz="2400" b="1" spc="-8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15" dirty="0">
                <a:solidFill>
                  <a:srgbClr val="003043"/>
                </a:solidFill>
                <a:latin typeface="Lucida Sans Unicode"/>
                <a:cs typeface="Lucida Sans Unicode"/>
              </a:rPr>
              <a:t>modo</a:t>
            </a:r>
            <a:r>
              <a:rPr sz="2400" b="1" spc="-8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15" dirty="0">
                <a:solidFill>
                  <a:srgbClr val="003043"/>
                </a:solidFill>
                <a:latin typeface="Lucida Sans Unicode"/>
                <a:cs typeface="Lucida Sans Unicode"/>
              </a:rPr>
              <a:t>inversor</a:t>
            </a:r>
            <a:endParaRPr sz="2400" b="1" dirty="0">
              <a:latin typeface="Lucida Sans Unicode"/>
              <a:cs typeface="Lucida Sans Unicode"/>
            </a:endParaRPr>
          </a:p>
          <a:p>
            <a:pPr marL="192405" indent="-179070" algn="just">
              <a:spcBef>
                <a:spcPts val="1155"/>
              </a:spcBef>
              <a:buClr>
                <a:srgbClr val="869AAA"/>
              </a:buClr>
              <a:buSzPct val="189473"/>
              <a:buChar char="•"/>
              <a:tabLst>
                <a:tab pos="193040" algn="l"/>
              </a:tabLst>
            </a:pPr>
            <a:r>
              <a:rPr sz="2400" b="1" spc="-10" dirty="0">
                <a:solidFill>
                  <a:srgbClr val="003043"/>
                </a:solidFill>
                <a:latin typeface="Lucida Sans Unicode"/>
                <a:cs typeface="Lucida Sans Unicode"/>
              </a:rPr>
              <a:t>Arrancador</a:t>
            </a:r>
            <a:r>
              <a:rPr sz="2400" b="1" spc="-5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40" dirty="0">
                <a:solidFill>
                  <a:srgbClr val="003043"/>
                </a:solidFill>
                <a:latin typeface="Lucida Sans Unicode"/>
                <a:cs typeface="Lucida Sans Unicode"/>
              </a:rPr>
              <a:t>estrella-</a:t>
            </a:r>
            <a:r>
              <a:rPr sz="2400" b="1" spc="-10" dirty="0">
                <a:solidFill>
                  <a:srgbClr val="003043"/>
                </a:solidFill>
                <a:latin typeface="Lucida Sans Unicode"/>
                <a:cs typeface="Lucida Sans Unicode"/>
              </a:rPr>
              <a:t>triángulo</a:t>
            </a:r>
            <a:endParaRPr sz="2400" b="1" dirty="0">
              <a:latin typeface="Lucida Sans Unicode"/>
              <a:cs typeface="Lucida Sans Unicode"/>
            </a:endParaRPr>
          </a:p>
          <a:p>
            <a:pPr marL="192405" indent="-179070" algn="just">
              <a:spcBef>
                <a:spcPts val="1040"/>
              </a:spcBef>
              <a:buClr>
                <a:srgbClr val="869AAA"/>
              </a:buClr>
              <a:buSzPct val="156521"/>
              <a:buChar char="•"/>
              <a:tabLst>
                <a:tab pos="193040" algn="l"/>
              </a:tabLst>
            </a:pPr>
            <a:r>
              <a:rPr sz="2400" b="1" spc="-10" dirty="0">
                <a:solidFill>
                  <a:srgbClr val="003043"/>
                </a:solidFill>
                <a:latin typeface="Lucida Sans Unicode"/>
                <a:cs typeface="Lucida Sans Unicode"/>
              </a:rPr>
              <a:t>Arranque</a:t>
            </a:r>
            <a:r>
              <a:rPr sz="2400" b="1" spc="-6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15" dirty="0">
                <a:solidFill>
                  <a:srgbClr val="003043"/>
                </a:solidFill>
                <a:latin typeface="Lucida Sans Unicode"/>
                <a:cs typeface="Lucida Sans Unicode"/>
              </a:rPr>
              <a:t>suave.</a:t>
            </a:r>
            <a:endParaRPr sz="2400" b="1" dirty="0">
              <a:latin typeface="Lucida Sans Unicode"/>
              <a:cs typeface="Lucida Sans Unicode"/>
            </a:endParaRPr>
          </a:p>
          <a:p>
            <a:pPr marL="12700" marR="5080" algn="just"/>
            <a:r>
              <a:rPr sz="2400" b="1" spc="-15" dirty="0" err="1" smtClean="0">
                <a:solidFill>
                  <a:srgbClr val="003043"/>
                </a:solidFill>
                <a:latin typeface="Lucida Sans Unicode"/>
                <a:cs typeface="Lucida Sans Unicode"/>
              </a:rPr>
              <a:t>Representación</a:t>
            </a:r>
            <a:r>
              <a:rPr sz="2400" b="1" spc="-65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5" dirty="0">
                <a:solidFill>
                  <a:srgbClr val="003043"/>
                </a:solidFill>
                <a:latin typeface="Lucida Sans Unicode"/>
                <a:cs typeface="Lucida Sans Unicode"/>
              </a:rPr>
              <a:t>de</a:t>
            </a:r>
            <a:r>
              <a:rPr sz="2400" b="1" spc="-6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5" dirty="0">
                <a:solidFill>
                  <a:srgbClr val="003043"/>
                </a:solidFill>
                <a:latin typeface="Lucida Sans Unicode"/>
                <a:cs typeface="Lucida Sans Unicode"/>
              </a:rPr>
              <a:t>un</a:t>
            </a:r>
            <a:r>
              <a:rPr sz="2400" b="1" spc="-6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lang="es-ES" sz="2400" b="1" spc="-5" dirty="0" err="1">
                <a:solidFill>
                  <a:srgbClr val="003043"/>
                </a:solidFill>
                <a:latin typeface="Lucida Sans Unicode"/>
                <a:cs typeface="Lucida Sans Unicode"/>
              </a:rPr>
              <a:t>star</a:t>
            </a:r>
            <a:r>
              <a:rPr lang="es-ES" sz="2400" b="1" spc="-5" dirty="0">
                <a:solidFill>
                  <a:srgbClr val="003043"/>
                </a:solidFill>
                <a:latin typeface="Lucida Sans Unicode"/>
                <a:cs typeface="Lucida Sans Unicode"/>
              </a:rPr>
              <a:t>-delta starter </a:t>
            </a:r>
            <a:r>
              <a:rPr sz="2400" b="1" dirty="0" err="1" smtClean="0">
                <a:solidFill>
                  <a:srgbClr val="003043"/>
                </a:solidFill>
                <a:latin typeface="Lucida Sans Unicode"/>
                <a:cs typeface="Lucida Sans Unicode"/>
              </a:rPr>
              <a:t>en</a:t>
            </a:r>
            <a:r>
              <a:rPr sz="2400" b="1" spc="-60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el</a:t>
            </a:r>
            <a:r>
              <a:rPr sz="2400" b="1" spc="-6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5" dirty="0" err="1" smtClean="0">
                <a:solidFill>
                  <a:srgbClr val="003043"/>
                </a:solidFill>
                <a:latin typeface="Lucida Sans Unicode"/>
                <a:cs typeface="Lucida Sans Unicode"/>
              </a:rPr>
              <a:t>diagrama</a:t>
            </a:r>
            <a:r>
              <a:rPr lang="es-ES" sz="2400" b="1" spc="-5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5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de</a:t>
            </a:r>
            <a:r>
              <a:rPr sz="2400" b="1" spc="-80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red:</a:t>
            </a:r>
            <a:endParaRPr sz="2400" b="1" dirty="0">
              <a:latin typeface="Lucida Sans Unicode"/>
              <a:cs typeface="Lucida Sans Unicode"/>
            </a:endParaRP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83031" y="1107791"/>
            <a:ext cx="4569969" cy="2702309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371600" y="3910375"/>
            <a:ext cx="2362200" cy="2823337"/>
          </a:xfrm>
          <a:prstGeom prst="rect">
            <a:avLst/>
          </a:prstGeom>
        </p:spPr>
      </p:pic>
      <p:sp>
        <p:nvSpPr>
          <p:cNvPr id="4" name="object 4"/>
          <p:cNvSpPr/>
          <p:nvPr/>
        </p:nvSpPr>
        <p:spPr>
          <a:xfrm>
            <a:off x="1497330" y="1492758"/>
            <a:ext cx="666115" cy="239395"/>
          </a:xfrm>
          <a:custGeom>
            <a:avLst/>
            <a:gdLst/>
            <a:ahLst/>
            <a:cxnLst/>
            <a:rect l="l" t="t" r="r" b="b"/>
            <a:pathLst>
              <a:path w="666114" h="239394">
                <a:moveTo>
                  <a:pt x="0" y="239267"/>
                </a:moveTo>
                <a:lnTo>
                  <a:pt x="665988" y="239267"/>
                </a:lnTo>
                <a:lnTo>
                  <a:pt x="665988" y="0"/>
                </a:lnTo>
                <a:lnTo>
                  <a:pt x="0" y="0"/>
                </a:lnTo>
                <a:lnTo>
                  <a:pt x="0" y="239267"/>
                </a:lnTo>
                <a:close/>
              </a:path>
            </a:pathLst>
          </a:custGeom>
          <a:ln w="28956">
            <a:solidFill>
              <a:srgbClr val="FFB8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383031" y="143424"/>
            <a:ext cx="6701537" cy="964367"/>
          </a:xfrm>
          <a:prstGeom prst="rect">
            <a:avLst/>
          </a:prstGeom>
        </p:spPr>
        <p:txBody>
          <a:bodyPr vert="horz" wrap="square" lIns="0" tIns="279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20"/>
              </a:spcBef>
            </a:pPr>
            <a:r>
              <a:rPr sz="3600" spc="-5" dirty="0"/>
              <a:t>Diseño</a:t>
            </a:r>
            <a:r>
              <a:rPr sz="3600" spc="-90" dirty="0"/>
              <a:t> </a:t>
            </a:r>
            <a:r>
              <a:rPr sz="3600" dirty="0"/>
              <a:t>de</a:t>
            </a:r>
            <a:r>
              <a:rPr sz="3600" spc="-85" dirty="0"/>
              <a:t> </a:t>
            </a:r>
            <a:r>
              <a:rPr sz="3600" spc="10" dirty="0"/>
              <a:t>red</a:t>
            </a:r>
          </a:p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2400" dirty="0"/>
              <a:t>Cómo</a:t>
            </a:r>
            <a:r>
              <a:rPr sz="2400" spc="-60" dirty="0"/>
              <a:t> </a:t>
            </a:r>
            <a:r>
              <a:rPr sz="2400" spc="10" dirty="0"/>
              <a:t>crear</a:t>
            </a:r>
            <a:r>
              <a:rPr sz="2400" spc="-60" dirty="0"/>
              <a:t> </a:t>
            </a:r>
            <a:r>
              <a:rPr sz="2400" spc="5" dirty="0"/>
              <a:t>elementos</a:t>
            </a:r>
            <a:r>
              <a:rPr sz="2400" spc="-60" dirty="0"/>
              <a:t> </a:t>
            </a:r>
            <a:r>
              <a:rPr sz="2400" dirty="0"/>
              <a:t>de</a:t>
            </a:r>
            <a:r>
              <a:rPr sz="2400" spc="-60" dirty="0"/>
              <a:t> </a:t>
            </a:r>
            <a:r>
              <a:rPr sz="2400" spc="10" dirty="0"/>
              <a:t>red</a:t>
            </a:r>
            <a:r>
              <a:rPr sz="2400" spc="-60" dirty="0"/>
              <a:t> </a:t>
            </a:r>
            <a:r>
              <a:rPr sz="2400" spc="-235" dirty="0"/>
              <a:t>–</a:t>
            </a:r>
            <a:r>
              <a:rPr sz="2400" spc="-60" dirty="0"/>
              <a:t> </a:t>
            </a:r>
            <a:r>
              <a:rPr lang="es-ES" sz="2400" dirty="0" err="1" smtClean="0">
                <a:solidFill>
                  <a:schemeClr val="accent2">
                    <a:lumMod val="75000"/>
                  </a:schemeClr>
                </a:solidFill>
              </a:rPr>
              <a:t>Loads</a:t>
            </a:r>
            <a:endParaRPr sz="2400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5105400" y="1713869"/>
            <a:ext cx="6781800" cy="11208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spcBef>
                <a:spcPts val="100"/>
              </a:spcBef>
            </a:pPr>
            <a:r>
              <a:rPr sz="2400" spc="-15" dirty="0">
                <a:solidFill>
                  <a:srgbClr val="003043"/>
                </a:solidFill>
                <a:latin typeface="Lucida Sans Unicode"/>
                <a:cs typeface="Lucida Sans Unicode"/>
              </a:rPr>
              <a:t>El </a:t>
            </a:r>
            <a:r>
              <a:rPr lang="es-ES" sz="2400" b="1" spc="-25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icono de </a:t>
            </a:r>
            <a:r>
              <a:rPr sz="2400" b="1" spc="5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"</a:t>
            </a:r>
            <a:r>
              <a:rPr lang="es-ES" sz="2400" b="1" spc="5" dirty="0" smtClean="0">
                <a:solidFill>
                  <a:srgbClr val="EB780A"/>
                </a:solidFill>
                <a:latin typeface="Tahoma"/>
                <a:cs typeface="Tahoma"/>
              </a:rPr>
              <a:t> </a:t>
            </a:r>
            <a:r>
              <a:rPr lang="es-ES" sz="2400" b="1" spc="5" dirty="0" err="1">
                <a:solidFill>
                  <a:srgbClr val="EB780A"/>
                </a:solidFill>
                <a:latin typeface="Tahoma"/>
                <a:cs typeface="Tahoma"/>
              </a:rPr>
              <a:t>Frequency</a:t>
            </a:r>
            <a:r>
              <a:rPr lang="es-ES" sz="2400" b="1" spc="5" dirty="0">
                <a:solidFill>
                  <a:srgbClr val="EB780A"/>
                </a:solidFill>
                <a:latin typeface="Tahoma"/>
                <a:cs typeface="Tahoma"/>
              </a:rPr>
              <a:t> </a:t>
            </a:r>
            <a:r>
              <a:rPr lang="es-ES" sz="2400" b="1" spc="5" dirty="0" err="1" smtClean="0">
                <a:solidFill>
                  <a:srgbClr val="EB780A"/>
                </a:solidFill>
                <a:latin typeface="Tahoma"/>
                <a:cs typeface="Tahoma"/>
              </a:rPr>
              <a:t>converter</a:t>
            </a:r>
            <a:r>
              <a:rPr sz="2400" b="1" spc="45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" </a:t>
            </a:r>
            <a:r>
              <a:rPr sz="2400" b="1" spc="-10" dirty="0">
                <a:solidFill>
                  <a:srgbClr val="003043"/>
                </a:solidFill>
                <a:latin typeface="Lucida Sans Unicode"/>
                <a:cs typeface="Lucida Sans Unicode"/>
              </a:rPr>
              <a:t>permite </a:t>
            </a:r>
            <a:r>
              <a:rPr sz="2400" b="1" spc="-15" dirty="0" err="1">
                <a:solidFill>
                  <a:srgbClr val="003043"/>
                </a:solidFill>
                <a:latin typeface="Lucida Sans Unicode"/>
                <a:cs typeface="Lucida Sans Unicode"/>
              </a:rPr>
              <a:t>conectar</a:t>
            </a:r>
            <a:r>
              <a:rPr sz="2400" b="1" spc="-1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5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un</a:t>
            </a:r>
            <a:r>
              <a:rPr lang="es-ES" sz="2400" b="1" spc="-5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15" dirty="0" err="1" smtClean="0">
                <a:solidFill>
                  <a:srgbClr val="003043"/>
                </a:solidFill>
                <a:latin typeface="Lucida Sans Unicode"/>
                <a:cs typeface="Lucida Sans Unicode"/>
              </a:rPr>
              <a:t>convertidor</a:t>
            </a:r>
            <a:r>
              <a:rPr sz="2400" b="1" spc="-80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10" dirty="0">
                <a:solidFill>
                  <a:srgbClr val="003043"/>
                </a:solidFill>
                <a:latin typeface="Lucida Sans Unicode"/>
                <a:cs typeface="Lucida Sans Unicode"/>
              </a:rPr>
              <a:t>de</a:t>
            </a:r>
            <a:r>
              <a:rPr sz="2400" b="1" spc="-7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15" dirty="0">
                <a:solidFill>
                  <a:srgbClr val="003043"/>
                </a:solidFill>
                <a:latin typeface="Lucida Sans Unicode"/>
                <a:cs typeface="Lucida Sans Unicode"/>
              </a:rPr>
              <a:t>frecuencia</a:t>
            </a:r>
            <a:r>
              <a:rPr sz="2400" b="1" spc="-7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10" dirty="0">
                <a:solidFill>
                  <a:srgbClr val="003043"/>
                </a:solidFill>
                <a:latin typeface="Lucida Sans Unicode"/>
                <a:cs typeface="Lucida Sans Unicode"/>
              </a:rPr>
              <a:t>a</a:t>
            </a:r>
            <a:r>
              <a:rPr sz="2400" b="1" spc="-7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5" dirty="0">
                <a:solidFill>
                  <a:srgbClr val="003043"/>
                </a:solidFill>
                <a:latin typeface="Lucida Sans Unicode"/>
                <a:cs typeface="Lucida Sans Unicode"/>
              </a:rPr>
              <a:t>un</a:t>
            </a:r>
            <a:r>
              <a:rPr sz="2400" b="1" spc="-7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15" dirty="0">
                <a:solidFill>
                  <a:srgbClr val="003043"/>
                </a:solidFill>
                <a:latin typeface="Lucida Sans Unicode"/>
                <a:cs typeface="Lucida Sans Unicode"/>
              </a:rPr>
              <a:t>cuadro</a:t>
            </a:r>
            <a:r>
              <a:rPr sz="2400" b="1" spc="-7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10" dirty="0">
                <a:solidFill>
                  <a:srgbClr val="003043"/>
                </a:solidFill>
                <a:latin typeface="Lucida Sans Unicode"/>
                <a:cs typeface="Lucida Sans Unicode"/>
              </a:rPr>
              <a:t>de</a:t>
            </a:r>
            <a:r>
              <a:rPr sz="2400" b="1" spc="-7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25" dirty="0">
                <a:solidFill>
                  <a:srgbClr val="003043"/>
                </a:solidFill>
                <a:latin typeface="Lucida Sans Unicode"/>
                <a:cs typeface="Lucida Sans Unicode"/>
              </a:rPr>
              <a:t>distribución</a:t>
            </a:r>
            <a:r>
              <a:rPr sz="2400" b="1" spc="-7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25" dirty="0">
                <a:solidFill>
                  <a:srgbClr val="003043"/>
                </a:solidFill>
                <a:latin typeface="Lucida Sans Unicode"/>
                <a:cs typeface="Lucida Sans Unicode"/>
              </a:rPr>
              <a:t>principal</a:t>
            </a:r>
            <a:r>
              <a:rPr sz="2400" b="1" spc="-7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15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o</a:t>
            </a:r>
            <a:r>
              <a:rPr lang="es-ES" sz="2400" b="1" spc="-15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20" dirty="0" err="1" smtClean="0">
                <a:solidFill>
                  <a:srgbClr val="003043"/>
                </a:solidFill>
                <a:latin typeface="Lucida Sans Unicode"/>
                <a:cs typeface="Lucida Sans Unicode"/>
              </a:rPr>
              <a:t>secundario</a:t>
            </a:r>
            <a:r>
              <a:rPr sz="2400" b="1"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.</a:t>
            </a:r>
            <a:endParaRPr sz="2400" b="1" dirty="0">
              <a:latin typeface="Lucida Sans Unicode"/>
              <a:cs typeface="Lucida Sans Unicode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5105400" y="4419600"/>
            <a:ext cx="6781800" cy="11208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spcBef>
                <a:spcPts val="100"/>
              </a:spcBef>
            </a:pPr>
            <a:r>
              <a:rPr sz="2400" b="1" spc="-15" dirty="0">
                <a:solidFill>
                  <a:srgbClr val="003043"/>
                </a:solidFill>
                <a:latin typeface="Lucida Sans Unicode"/>
                <a:cs typeface="Lucida Sans Unicode"/>
              </a:rPr>
              <a:t>El</a:t>
            </a:r>
            <a:r>
              <a:rPr sz="2400" b="1" spc="-9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30" dirty="0" err="1">
                <a:solidFill>
                  <a:srgbClr val="003043"/>
                </a:solidFill>
                <a:latin typeface="Lucida Sans Unicode"/>
                <a:cs typeface="Lucida Sans Unicode"/>
              </a:rPr>
              <a:t>tipo</a:t>
            </a:r>
            <a:r>
              <a:rPr sz="2400" b="1" spc="-9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10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de</a:t>
            </a:r>
            <a:r>
              <a:rPr lang="es-ES" sz="2400" b="1" spc="-10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lang="es-ES" sz="2400" b="1" spc="5" dirty="0" err="1">
                <a:solidFill>
                  <a:srgbClr val="EB780A"/>
                </a:solidFill>
                <a:latin typeface="Tahoma"/>
                <a:cs typeface="Tahoma"/>
              </a:rPr>
              <a:t>Frequency</a:t>
            </a:r>
            <a:r>
              <a:rPr lang="es-ES" sz="2400" b="1" spc="5" dirty="0">
                <a:solidFill>
                  <a:srgbClr val="EB780A"/>
                </a:solidFill>
                <a:latin typeface="Tahoma"/>
                <a:cs typeface="Tahoma"/>
              </a:rPr>
              <a:t> </a:t>
            </a:r>
            <a:r>
              <a:rPr lang="es-ES" sz="2400" b="1" spc="5" dirty="0" err="1">
                <a:solidFill>
                  <a:srgbClr val="EB780A"/>
                </a:solidFill>
                <a:latin typeface="Tahoma"/>
                <a:cs typeface="Tahoma"/>
              </a:rPr>
              <a:t>converter</a:t>
            </a:r>
            <a:r>
              <a:rPr lang="es-ES" sz="2400" b="1" spc="5" dirty="0">
                <a:solidFill>
                  <a:srgbClr val="EB780A"/>
                </a:solidFill>
                <a:latin typeface="Tahoma"/>
                <a:cs typeface="Tahoma"/>
              </a:rPr>
              <a:t> </a:t>
            </a:r>
            <a:r>
              <a:rPr sz="2400" b="1" spc="-20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se</a:t>
            </a:r>
            <a:r>
              <a:rPr sz="2400" b="1" spc="-95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5" dirty="0" err="1" smtClean="0">
                <a:solidFill>
                  <a:srgbClr val="003043"/>
                </a:solidFill>
                <a:latin typeface="Lucida Sans Unicode"/>
                <a:cs typeface="Lucida Sans Unicode"/>
              </a:rPr>
              <a:t>determinará</a:t>
            </a:r>
            <a:r>
              <a:rPr lang="es-ES" sz="2400" b="1" spc="-5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10" dirty="0" err="1" smtClean="0">
                <a:solidFill>
                  <a:srgbClr val="003043"/>
                </a:solidFill>
                <a:latin typeface="Lucida Sans Unicode"/>
                <a:cs typeface="Lucida Sans Unicode"/>
              </a:rPr>
              <a:t>automáticamente</a:t>
            </a:r>
            <a:r>
              <a:rPr sz="2400" b="1" spc="-10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15" dirty="0">
                <a:solidFill>
                  <a:srgbClr val="003043"/>
                </a:solidFill>
                <a:latin typeface="Lucida Sans Unicode"/>
                <a:cs typeface="Lucida Sans Unicode"/>
              </a:rPr>
              <a:t>por </a:t>
            </a:r>
            <a:r>
              <a:rPr sz="2400" b="1" spc="-30" dirty="0">
                <a:solidFill>
                  <a:srgbClr val="003043"/>
                </a:solidFill>
                <a:latin typeface="Lucida Sans Unicode"/>
                <a:cs typeface="Lucida Sans Unicode"/>
              </a:rPr>
              <a:t>selección </a:t>
            </a:r>
            <a:r>
              <a:rPr sz="2400" b="1" spc="-10" dirty="0">
                <a:solidFill>
                  <a:srgbClr val="003043"/>
                </a:solidFill>
                <a:latin typeface="Lucida Sans Unicode"/>
                <a:cs typeface="Lucida Sans Unicode"/>
              </a:rPr>
              <a:t>de </a:t>
            </a:r>
            <a:r>
              <a:rPr sz="2400" b="1" spc="-40" dirty="0" err="1">
                <a:solidFill>
                  <a:srgbClr val="003043"/>
                </a:solidFill>
                <a:latin typeface="Lucida Sans Unicode"/>
                <a:cs typeface="Lucida Sans Unicode"/>
              </a:rPr>
              <a:t>clasificación</a:t>
            </a:r>
            <a:r>
              <a:rPr sz="2400" b="1" spc="-40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,</a:t>
            </a:r>
            <a:r>
              <a:rPr lang="es-ES" sz="2400" b="1" spc="-40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30" dirty="0" err="1" smtClean="0">
                <a:solidFill>
                  <a:srgbClr val="003043"/>
                </a:solidFill>
                <a:latin typeface="Lucida Sans Unicode"/>
                <a:cs typeface="Lucida Sans Unicode"/>
              </a:rPr>
              <a:t>aplicación</a:t>
            </a:r>
            <a:r>
              <a:rPr sz="2400" b="1" spc="-100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y</a:t>
            </a:r>
            <a:r>
              <a:rPr sz="2400" b="1" spc="-9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25" dirty="0">
                <a:solidFill>
                  <a:srgbClr val="003043"/>
                </a:solidFill>
                <a:latin typeface="Lucida Sans Unicode"/>
                <a:cs typeface="Lucida Sans Unicode"/>
              </a:rPr>
              <a:t>potencia.</a:t>
            </a:r>
            <a:endParaRPr sz="2400" b="1" dirty="0">
              <a:latin typeface="Lucida Sans Unicode"/>
              <a:cs typeface="Lucida Sans Unicode"/>
            </a:endParaRP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066800" y="1195124"/>
            <a:ext cx="4419600" cy="5510475"/>
            <a:chOff x="1664207" y="1412747"/>
            <a:chExt cx="3385185" cy="486156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664207" y="1412747"/>
              <a:ext cx="3384804" cy="4861560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2157221" y="2116073"/>
              <a:ext cx="2836545" cy="3131820"/>
            </a:xfrm>
            <a:custGeom>
              <a:avLst/>
              <a:gdLst/>
              <a:ahLst/>
              <a:cxnLst/>
              <a:rect l="l" t="t" r="r" b="b"/>
              <a:pathLst>
                <a:path w="2836545" h="3131820">
                  <a:moveTo>
                    <a:pt x="0" y="239267"/>
                  </a:moveTo>
                  <a:lnTo>
                    <a:pt x="667512" y="239267"/>
                  </a:lnTo>
                  <a:lnTo>
                    <a:pt x="667512" y="0"/>
                  </a:lnTo>
                  <a:lnTo>
                    <a:pt x="0" y="0"/>
                  </a:lnTo>
                  <a:lnTo>
                    <a:pt x="0" y="239267"/>
                  </a:lnTo>
                  <a:close/>
                </a:path>
                <a:path w="2836545" h="3131820">
                  <a:moveTo>
                    <a:pt x="1804415" y="257555"/>
                  </a:moveTo>
                  <a:lnTo>
                    <a:pt x="2470404" y="257555"/>
                  </a:lnTo>
                  <a:lnTo>
                    <a:pt x="2470404" y="18287"/>
                  </a:lnTo>
                  <a:lnTo>
                    <a:pt x="1804415" y="18287"/>
                  </a:lnTo>
                  <a:lnTo>
                    <a:pt x="1804415" y="257555"/>
                  </a:lnTo>
                  <a:close/>
                </a:path>
                <a:path w="2836545" h="3131820">
                  <a:moveTo>
                    <a:pt x="1438655" y="3131820"/>
                  </a:moveTo>
                  <a:lnTo>
                    <a:pt x="2836164" y="3131820"/>
                  </a:lnTo>
                  <a:lnTo>
                    <a:pt x="2836164" y="2699004"/>
                  </a:lnTo>
                  <a:lnTo>
                    <a:pt x="1438655" y="2699004"/>
                  </a:lnTo>
                  <a:lnTo>
                    <a:pt x="1438655" y="3131820"/>
                  </a:lnTo>
                  <a:close/>
                </a:path>
                <a:path w="2836545" h="3131820">
                  <a:moveTo>
                    <a:pt x="949451" y="257555"/>
                  </a:moveTo>
                  <a:lnTo>
                    <a:pt x="1615439" y="257555"/>
                  </a:lnTo>
                  <a:lnTo>
                    <a:pt x="1615439" y="18287"/>
                  </a:lnTo>
                  <a:lnTo>
                    <a:pt x="949451" y="18287"/>
                  </a:lnTo>
                  <a:lnTo>
                    <a:pt x="949451" y="257555"/>
                  </a:lnTo>
                  <a:close/>
                </a:path>
              </a:pathLst>
            </a:custGeom>
            <a:ln w="28956">
              <a:solidFill>
                <a:srgbClr val="FFB8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613663" y="230758"/>
            <a:ext cx="5725922" cy="964367"/>
          </a:xfrm>
          <a:prstGeom prst="rect">
            <a:avLst/>
          </a:prstGeom>
        </p:spPr>
        <p:txBody>
          <a:bodyPr vert="horz" wrap="square" lIns="0" tIns="279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20"/>
              </a:spcBef>
            </a:pPr>
            <a:r>
              <a:rPr sz="3600" spc="-5" dirty="0"/>
              <a:t>Diseño</a:t>
            </a:r>
            <a:r>
              <a:rPr sz="3600" spc="-90" dirty="0"/>
              <a:t> </a:t>
            </a:r>
            <a:r>
              <a:rPr sz="3600" dirty="0"/>
              <a:t>de</a:t>
            </a:r>
            <a:r>
              <a:rPr sz="3600" spc="-85" dirty="0"/>
              <a:t> </a:t>
            </a:r>
            <a:r>
              <a:rPr sz="3600" spc="10" dirty="0"/>
              <a:t>red</a:t>
            </a:r>
          </a:p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2400" dirty="0"/>
              <a:t>Cómo</a:t>
            </a:r>
            <a:r>
              <a:rPr sz="2400" spc="-60" dirty="0"/>
              <a:t> </a:t>
            </a:r>
            <a:r>
              <a:rPr sz="2400" spc="10" dirty="0"/>
              <a:t>crear</a:t>
            </a:r>
            <a:r>
              <a:rPr sz="2400" spc="-60" dirty="0"/>
              <a:t> </a:t>
            </a:r>
            <a:r>
              <a:rPr sz="2400" spc="5" dirty="0"/>
              <a:t>elementos</a:t>
            </a:r>
            <a:r>
              <a:rPr sz="2400" spc="-60" dirty="0"/>
              <a:t> </a:t>
            </a:r>
            <a:r>
              <a:rPr sz="2400" dirty="0"/>
              <a:t>de</a:t>
            </a:r>
            <a:r>
              <a:rPr sz="2400" spc="-60" dirty="0"/>
              <a:t> </a:t>
            </a:r>
            <a:r>
              <a:rPr sz="2400" spc="10" dirty="0"/>
              <a:t>red</a:t>
            </a:r>
            <a:r>
              <a:rPr sz="2400" spc="-60" dirty="0"/>
              <a:t> </a:t>
            </a:r>
            <a:r>
              <a:rPr sz="2400" spc="-235" dirty="0"/>
              <a:t>–</a:t>
            </a:r>
            <a:r>
              <a:rPr sz="2400" spc="-60" dirty="0"/>
              <a:t> </a:t>
            </a:r>
            <a:r>
              <a:rPr lang="es-ES" sz="2400" dirty="0" err="1" smtClean="0">
                <a:solidFill>
                  <a:schemeClr val="accent2">
                    <a:lumMod val="75000"/>
                  </a:schemeClr>
                </a:solidFill>
              </a:rPr>
              <a:t>Loads</a:t>
            </a:r>
            <a:endParaRPr sz="2400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5638800" y="1390962"/>
            <a:ext cx="6386751" cy="475258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61340" algn="just">
              <a:spcBef>
                <a:spcPts val="100"/>
              </a:spcBef>
            </a:pPr>
            <a:r>
              <a:rPr sz="2400" b="1" spc="-10" dirty="0">
                <a:solidFill>
                  <a:srgbClr val="003043"/>
                </a:solidFill>
                <a:latin typeface="Lucida Sans Unicode"/>
                <a:cs typeface="Lucida Sans Unicode"/>
              </a:rPr>
              <a:t>Habiendo</a:t>
            </a:r>
            <a:r>
              <a:rPr sz="2400" b="1" spc="-8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25" dirty="0" err="1">
                <a:solidFill>
                  <a:srgbClr val="003043"/>
                </a:solidFill>
                <a:latin typeface="Lucida Sans Unicode"/>
                <a:cs typeface="Lucida Sans Unicode"/>
              </a:rPr>
              <a:t>seleccionado</a:t>
            </a:r>
            <a:r>
              <a:rPr sz="2400" b="1" spc="-8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15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"</a:t>
            </a:r>
            <a:r>
              <a:rPr lang="es-ES" sz="2400" b="1" spc="-15" dirty="0" err="1" smtClean="0">
                <a:solidFill>
                  <a:schemeClr val="accent6">
                    <a:lumMod val="75000"/>
                  </a:schemeClr>
                </a:solidFill>
                <a:latin typeface="Lucida Sans Unicode"/>
                <a:cs typeface="Lucida Sans Unicode"/>
              </a:rPr>
              <a:t>Frequency</a:t>
            </a:r>
            <a:r>
              <a:rPr lang="es-ES" sz="2400" b="1" spc="-15" dirty="0" smtClean="0">
                <a:solidFill>
                  <a:schemeClr val="accent6">
                    <a:lumMod val="75000"/>
                  </a:schemeClr>
                </a:solidFill>
                <a:latin typeface="Lucida Sans Unicode"/>
                <a:cs typeface="Lucida Sans Unicode"/>
              </a:rPr>
              <a:t> </a:t>
            </a:r>
            <a:r>
              <a:rPr lang="es-ES" sz="2400" b="1" spc="-15" dirty="0" err="1" smtClean="0">
                <a:solidFill>
                  <a:schemeClr val="accent6">
                    <a:lumMod val="75000"/>
                  </a:schemeClr>
                </a:solidFill>
                <a:latin typeface="Lucida Sans Unicode"/>
                <a:cs typeface="Lucida Sans Unicode"/>
              </a:rPr>
              <a:t>converter</a:t>
            </a:r>
            <a:r>
              <a:rPr sz="2400" b="1" spc="-10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"</a:t>
            </a:r>
            <a:r>
              <a:rPr lang="es-ES" sz="2400" b="1" spc="-10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 se puede</a:t>
            </a:r>
            <a:r>
              <a:rPr sz="2400" b="1" spc="-90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15" dirty="0">
                <a:solidFill>
                  <a:srgbClr val="003043"/>
                </a:solidFill>
                <a:latin typeface="Lucida Sans Unicode"/>
                <a:cs typeface="Lucida Sans Unicode"/>
              </a:rPr>
              <a:t>elegir</a:t>
            </a:r>
            <a:r>
              <a:rPr sz="2400" b="1" spc="-8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dirty="0">
                <a:solidFill>
                  <a:srgbClr val="003043"/>
                </a:solidFill>
                <a:latin typeface="Lucida Sans Unicode"/>
                <a:cs typeface="Lucida Sans Unicode"/>
              </a:rPr>
              <a:t>en</a:t>
            </a:r>
            <a:r>
              <a:rPr sz="2400" b="1" spc="-8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10" dirty="0">
                <a:solidFill>
                  <a:srgbClr val="003043"/>
                </a:solidFill>
                <a:latin typeface="Lucida Sans Unicode"/>
                <a:cs typeface="Lucida Sans Unicode"/>
              </a:rPr>
              <a:t>"tipo</a:t>
            </a:r>
            <a:r>
              <a:rPr sz="2400" b="1" spc="-9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10" dirty="0">
                <a:solidFill>
                  <a:srgbClr val="003043"/>
                </a:solidFill>
                <a:latin typeface="Lucida Sans Unicode"/>
                <a:cs typeface="Lucida Sans Unicode"/>
              </a:rPr>
              <a:t>de</a:t>
            </a:r>
            <a:r>
              <a:rPr sz="2400" b="1" spc="-8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construcción"</a:t>
            </a:r>
            <a:r>
              <a:rPr sz="2400" b="1" spc="-8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dirty="0">
                <a:solidFill>
                  <a:srgbClr val="003043"/>
                </a:solidFill>
                <a:latin typeface="Lucida Sans Unicode"/>
                <a:cs typeface="Lucida Sans Unicode"/>
              </a:rPr>
              <a:t>entre</a:t>
            </a:r>
            <a:endParaRPr sz="2400" b="1" dirty="0">
              <a:latin typeface="Lucida Sans Unicode"/>
              <a:cs typeface="Lucida Sans Unicode"/>
            </a:endParaRPr>
          </a:p>
          <a:p>
            <a:pPr marL="192405" indent="-179070" algn="just">
              <a:spcBef>
                <a:spcPts val="1175"/>
              </a:spcBef>
              <a:buClr>
                <a:srgbClr val="869AAA"/>
              </a:buClr>
              <a:buSzPct val="200000"/>
              <a:buChar char="•"/>
              <a:tabLst>
                <a:tab pos="193040" algn="l"/>
              </a:tabLst>
            </a:pPr>
            <a:r>
              <a:rPr lang="es-ES" sz="2400" b="1" spc="-10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U</a:t>
            </a:r>
            <a:r>
              <a:rPr sz="2400" b="1" spc="-10" dirty="0" err="1" smtClean="0">
                <a:solidFill>
                  <a:srgbClr val="003043"/>
                </a:solidFill>
                <a:latin typeface="Lucida Sans Unicode"/>
                <a:cs typeface="Lucida Sans Unicode"/>
              </a:rPr>
              <a:t>nidad</a:t>
            </a:r>
            <a:r>
              <a:rPr sz="2400" b="1" spc="-55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10" dirty="0">
                <a:solidFill>
                  <a:srgbClr val="003043"/>
                </a:solidFill>
                <a:latin typeface="Lucida Sans Unicode"/>
                <a:cs typeface="Lucida Sans Unicode"/>
              </a:rPr>
              <a:t>incorporada</a:t>
            </a:r>
            <a:endParaRPr sz="2400" b="1" dirty="0">
              <a:latin typeface="Lucida Sans Unicode"/>
              <a:cs typeface="Lucida Sans Unicode"/>
            </a:endParaRPr>
          </a:p>
          <a:p>
            <a:pPr marL="192405" indent="-179070" algn="just">
              <a:spcBef>
                <a:spcPts val="1195"/>
              </a:spcBef>
              <a:buClr>
                <a:srgbClr val="869AAA"/>
              </a:buClr>
              <a:buSzPct val="180000"/>
              <a:buChar char="•"/>
              <a:tabLst>
                <a:tab pos="193040" algn="l"/>
              </a:tabLst>
            </a:pPr>
            <a:r>
              <a:rPr sz="2400" b="1" spc="-5" dirty="0">
                <a:solidFill>
                  <a:srgbClr val="003043"/>
                </a:solidFill>
                <a:latin typeface="Lucida Sans Unicode"/>
                <a:cs typeface="Lucida Sans Unicode"/>
              </a:rPr>
              <a:t>Unidad</a:t>
            </a:r>
            <a:r>
              <a:rPr sz="2400" b="1" spc="-7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5" dirty="0">
                <a:solidFill>
                  <a:srgbClr val="003043"/>
                </a:solidFill>
                <a:latin typeface="Lucida Sans Unicode"/>
                <a:cs typeface="Lucida Sans Unicode"/>
              </a:rPr>
              <a:t>de</a:t>
            </a:r>
            <a:r>
              <a:rPr sz="2400" b="1" spc="-7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15" dirty="0">
                <a:solidFill>
                  <a:srgbClr val="003043"/>
                </a:solidFill>
                <a:latin typeface="Lucida Sans Unicode"/>
                <a:cs typeface="Lucida Sans Unicode"/>
              </a:rPr>
              <a:t>gabinete.</a:t>
            </a:r>
            <a:endParaRPr sz="2400" b="1" dirty="0">
              <a:latin typeface="Lucida Sans Unicode"/>
              <a:cs typeface="Lucida Sans Unicode"/>
            </a:endParaRPr>
          </a:p>
          <a:p>
            <a:pPr algn="just">
              <a:spcBef>
                <a:spcPts val="20"/>
              </a:spcBef>
              <a:buClr>
                <a:srgbClr val="869AAA"/>
              </a:buClr>
              <a:buFont typeface="Lucida Sans Unicode"/>
              <a:buChar char="•"/>
            </a:pPr>
            <a:endParaRPr sz="2400" b="1" dirty="0">
              <a:latin typeface="Lucida Sans Unicode"/>
              <a:cs typeface="Lucida Sans Unicode"/>
            </a:endParaRPr>
          </a:p>
          <a:p>
            <a:pPr marL="190500" marR="5080" indent="-178435" algn="just">
              <a:buClr>
                <a:srgbClr val="869AAA"/>
              </a:buClr>
              <a:buSzPct val="120000"/>
              <a:buChar char="•"/>
              <a:tabLst>
                <a:tab pos="191135" algn="l"/>
              </a:tabLst>
            </a:pPr>
            <a:r>
              <a:rPr sz="2400" b="1" spc="10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Se</a:t>
            </a:r>
            <a:r>
              <a:rPr lang="es-ES" sz="2400" b="1" spc="-80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 se puede</a:t>
            </a:r>
            <a:r>
              <a:rPr sz="2400" b="1" spc="-10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n</a:t>
            </a:r>
            <a:r>
              <a:rPr sz="2400" b="1" spc="-80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5" dirty="0">
                <a:solidFill>
                  <a:srgbClr val="003043"/>
                </a:solidFill>
                <a:latin typeface="Lucida Sans Unicode"/>
                <a:cs typeface="Lucida Sans Unicode"/>
              </a:rPr>
              <a:t>determinar</a:t>
            </a:r>
            <a:r>
              <a:rPr sz="2400" b="1" spc="-8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30" dirty="0">
                <a:solidFill>
                  <a:srgbClr val="003043"/>
                </a:solidFill>
                <a:latin typeface="Lucida Sans Unicode"/>
                <a:cs typeface="Lucida Sans Unicode"/>
              </a:rPr>
              <a:t>las</a:t>
            </a:r>
            <a:r>
              <a:rPr sz="2400" b="1" spc="-8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25" dirty="0">
                <a:solidFill>
                  <a:srgbClr val="003043"/>
                </a:solidFill>
                <a:latin typeface="Lucida Sans Unicode"/>
                <a:cs typeface="Lucida Sans Unicode"/>
              </a:rPr>
              <a:t>longitudes</a:t>
            </a:r>
            <a:r>
              <a:rPr sz="2400" b="1" spc="-7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del</a:t>
            </a:r>
            <a:r>
              <a:rPr sz="2400" b="1" spc="-8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cable</a:t>
            </a:r>
            <a:r>
              <a:rPr sz="2400" b="1" spc="-8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25" dirty="0" err="1" smtClean="0">
                <a:solidFill>
                  <a:srgbClr val="003043"/>
                </a:solidFill>
                <a:latin typeface="Lucida Sans Unicode"/>
                <a:cs typeface="Lucida Sans Unicode"/>
              </a:rPr>
              <a:t>blindado</a:t>
            </a:r>
            <a:r>
              <a:rPr lang="es-ES" sz="2400" b="1" spc="-25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entre</a:t>
            </a:r>
            <a:r>
              <a:rPr sz="2400" b="1" spc="-90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el</a:t>
            </a:r>
            <a:r>
              <a:rPr sz="2400" b="1" spc="-8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lang="es-ES" sz="2400" b="1" spc="-15" dirty="0" err="1">
                <a:solidFill>
                  <a:schemeClr val="accent6">
                    <a:lumMod val="75000"/>
                  </a:schemeClr>
                </a:solidFill>
                <a:latin typeface="Lucida Sans Unicode"/>
                <a:cs typeface="Lucida Sans Unicode"/>
              </a:rPr>
              <a:t>Frequency</a:t>
            </a:r>
            <a:r>
              <a:rPr lang="es-ES" sz="2400" b="1" spc="-15" dirty="0">
                <a:solidFill>
                  <a:schemeClr val="accent6">
                    <a:lumMod val="75000"/>
                  </a:schemeClr>
                </a:solidFill>
                <a:latin typeface="Lucida Sans Unicode"/>
                <a:cs typeface="Lucida Sans Unicode"/>
              </a:rPr>
              <a:t> </a:t>
            </a:r>
            <a:r>
              <a:rPr lang="es-ES" sz="2400" b="1" spc="-15" dirty="0" err="1">
                <a:solidFill>
                  <a:schemeClr val="accent6">
                    <a:lumMod val="75000"/>
                  </a:schemeClr>
                </a:solidFill>
                <a:latin typeface="Lucida Sans Unicode"/>
                <a:cs typeface="Lucida Sans Unicode"/>
              </a:rPr>
              <a:t>converter</a:t>
            </a:r>
            <a:r>
              <a:rPr lang="es-ES" sz="2400" b="1" spc="-15" dirty="0">
                <a:solidFill>
                  <a:schemeClr val="accent6">
                    <a:lumMod val="75000"/>
                  </a:schemeClr>
                </a:solidFill>
                <a:latin typeface="Lucida Sans Unicode"/>
                <a:cs typeface="Lucida Sans Unicode"/>
              </a:rPr>
              <a:t> </a:t>
            </a:r>
            <a:r>
              <a:rPr sz="2400" b="1" spc="-20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y</a:t>
            </a:r>
            <a:r>
              <a:rPr sz="2400" b="1" spc="-85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el</a:t>
            </a:r>
            <a:r>
              <a:rPr sz="2400" b="1" spc="-9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motor.</a:t>
            </a:r>
            <a:endParaRPr sz="2400" b="1" dirty="0">
              <a:latin typeface="Lucida Sans Unicode"/>
              <a:cs typeface="Lucida Sans Unicode"/>
            </a:endParaRPr>
          </a:p>
          <a:p>
            <a:pPr algn="just">
              <a:spcBef>
                <a:spcPts val="30"/>
              </a:spcBef>
              <a:buClr>
                <a:srgbClr val="869AAA"/>
              </a:buClr>
              <a:buFont typeface="Lucida Sans Unicode"/>
              <a:buChar char="•"/>
            </a:pPr>
            <a:endParaRPr sz="2400" b="1" dirty="0">
              <a:latin typeface="Lucida Sans Unicode"/>
              <a:cs typeface="Lucida Sans Unicode"/>
            </a:endParaRPr>
          </a:p>
          <a:p>
            <a:pPr marL="190500" marR="66040" indent="-178435" algn="just">
              <a:buClr>
                <a:srgbClr val="869AAA"/>
              </a:buClr>
              <a:buSzPct val="105882"/>
              <a:buChar char="•"/>
              <a:tabLst>
                <a:tab pos="191135" algn="l"/>
              </a:tabLst>
            </a:pPr>
            <a:r>
              <a:rPr sz="2400" b="1" spc="-35" dirty="0">
                <a:solidFill>
                  <a:srgbClr val="003043"/>
                </a:solidFill>
                <a:latin typeface="Lucida Sans Unicode"/>
                <a:cs typeface="Lucida Sans Unicode"/>
              </a:rPr>
              <a:t>Como</a:t>
            </a:r>
            <a:r>
              <a:rPr sz="2400" b="1" spc="-10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35" dirty="0">
                <a:solidFill>
                  <a:srgbClr val="003043"/>
                </a:solidFill>
                <a:latin typeface="Lucida Sans Unicode"/>
                <a:cs typeface="Lucida Sans Unicode"/>
              </a:rPr>
              <a:t>sección</a:t>
            </a:r>
            <a:r>
              <a:rPr sz="2400" b="1" spc="-10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10" dirty="0">
                <a:solidFill>
                  <a:srgbClr val="003043"/>
                </a:solidFill>
                <a:latin typeface="Lucida Sans Unicode"/>
                <a:cs typeface="Lucida Sans Unicode"/>
              </a:rPr>
              <a:t>de</a:t>
            </a:r>
            <a:r>
              <a:rPr sz="2400" b="1" spc="-10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25" dirty="0">
                <a:solidFill>
                  <a:srgbClr val="003043"/>
                </a:solidFill>
                <a:latin typeface="Lucida Sans Unicode"/>
                <a:cs typeface="Lucida Sans Unicode"/>
              </a:rPr>
              <a:t>cable</a:t>
            </a:r>
            <a:r>
              <a:rPr sz="2400" b="1" spc="-10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25" dirty="0">
                <a:solidFill>
                  <a:srgbClr val="003043"/>
                </a:solidFill>
                <a:latin typeface="Lucida Sans Unicode"/>
                <a:cs typeface="Lucida Sans Unicode"/>
              </a:rPr>
              <a:t>se</a:t>
            </a:r>
            <a:r>
              <a:rPr sz="2400" b="1" spc="-10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25" dirty="0">
                <a:solidFill>
                  <a:srgbClr val="003043"/>
                </a:solidFill>
                <a:latin typeface="Lucida Sans Unicode"/>
                <a:cs typeface="Lucida Sans Unicode"/>
              </a:rPr>
              <a:t>selecciona</a:t>
            </a:r>
            <a:r>
              <a:rPr sz="2400" b="1" spc="-10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15" dirty="0" err="1">
                <a:solidFill>
                  <a:srgbClr val="003043"/>
                </a:solidFill>
                <a:latin typeface="Lucida Sans Unicode"/>
                <a:cs typeface="Lucida Sans Unicode"/>
              </a:rPr>
              <a:t>por</a:t>
            </a:r>
            <a:r>
              <a:rPr sz="2400" b="1" spc="-10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20" dirty="0" err="1" smtClean="0">
                <a:solidFill>
                  <a:srgbClr val="003043"/>
                </a:solidFill>
                <a:latin typeface="Lucida Sans Unicode"/>
                <a:cs typeface="Lucida Sans Unicode"/>
              </a:rPr>
              <a:t>defecto</a:t>
            </a:r>
            <a:r>
              <a:rPr lang="es-ES" sz="2400" b="1" spc="-20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, </a:t>
            </a:r>
            <a:r>
              <a:rPr sz="2400" b="1" spc="-20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la</a:t>
            </a:r>
            <a:r>
              <a:rPr sz="2400" b="1" spc="-105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30" dirty="0">
                <a:solidFill>
                  <a:srgbClr val="003043"/>
                </a:solidFill>
                <a:latin typeface="Lucida Sans Unicode"/>
                <a:cs typeface="Lucida Sans Unicode"/>
              </a:rPr>
              <a:t>máxima</a:t>
            </a:r>
            <a:r>
              <a:rPr sz="2400" b="1" spc="-10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25" dirty="0">
                <a:solidFill>
                  <a:srgbClr val="003043"/>
                </a:solidFill>
                <a:latin typeface="Lucida Sans Unicode"/>
                <a:cs typeface="Lucida Sans Unicode"/>
              </a:rPr>
              <a:t>conectable.</a:t>
            </a:r>
            <a:endParaRPr sz="2400" b="1" dirty="0">
              <a:latin typeface="Lucida Sans Unicode"/>
              <a:cs typeface="Lucida Sans Unicode"/>
            </a:endParaRP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81000" y="1371600"/>
            <a:ext cx="5257800" cy="5181600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613662" y="230758"/>
            <a:ext cx="8073137" cy="964367"/>
          </a:xfrm>
          <a:prstGeom prst="rect">
            <a:avLst/>
          </a:prstGeom>
        </p:spPr>
        <p:txBody>
          <a:bodyPr vert="horz" wrap="square" lIns="0" tIns="279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20"/>
              </a:spcBef>
            </a:pPr>
            <a:r>
              <a:rPr sz="3600" spc="-5" dirty="0"/>
              <a:t>Diseño</a:t>
            </a:r>
            <a:r>
              <a:rPr sz="3600" spc="-90" dirty="0"/>
              <a:t> </a:t>
            </a:r>
            <a:r>
              <a:rPr sz="3600" dirty="0"/>
              <a:t>de</a:t>
            </a:r>
            <a:r>
              <a:rPr sz="3600" spc="-85" dirty="0"/>
              <a:t> </a:t>
            </a:r>
            <a:r>
              <a:rPr sz="3600" spc="10" dirty="0"/>
              <a:t>red</a:t>
            </a:r>
          </a:p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2400" dirty="0"/>
              <a:t>Cómo</a:t>
            </a:r>
            <a:r>
              <a:rPr sz="2400" spc="-60" dirty="0"/>
              <a:t> </a:t>
            </a:r>
            <a:r>
              <a:rPr sz="2400" spc="10" dirty="0"/>
              <a:t>crear</a:t>
            </a:r>
            <a:r>
              <a:rPr sz="2400" spc="-60" dirty="0"/>
              <a:t> </a:t>
            </a:r>
            <a:r>
              <a:rPr sz="2400" spc="5" dirty="0"/>
              <a:t>elementos</a:t>
            </a:r>
            <a:r>
              <a:rPr sz="2400" spc="-60" dirty="0"/>
              <a:t> </a:t>
            </a:r>
            <a:r>
              <a:rPr sz="2400" dirty="0"/>
              <a:t>de</a:t>
            </a:r>
            <a:r>
              <a:rPr sz="2400" spc="-60" dirty="0"/>
              <a:t> </a:t>
            </a:r>
            <a:r>
              <a:rPr sz="2400" spc="10" dirty="0"/>
              <a:t>red</a:t>
            </a:r>
            <a:r>
              <a:rPr sz="2400" spc="-60" dirty="0"/>
              <a:t> </a:t>
            </a:r>
            <a:r>
              <a:rPr sz="2400" spc="-235" dirty="0"/>
              <a:t>–</a:t>
            </a:r>
            <a:r>
              <a:rPr sz="2400" spc="-60" dirty="0"/>
              <a:t> </a:t>
            </a:r>
            <a:r>
              <a:rPr sz="2400" spc="-30" dirty="0">
                <a:solidFill>
                  <a:schemeClr val="accent6">
                    <a:lumMod val="75000"/>
                  </a:schemeClr>
                </a:solidFill>
              </a:rPr>
              <a:t>Redes</a:t>
            </a:r>
            <a:r>
              <a:rPr sz="2400" spc="-60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sz="2400" dirty="0">
                <a:solidFill>
                  <a:schemeClr val="accent6">
                    <a:lumMod val="75000"/>
                  </a:schemeClr>
                </a:solidFill>
              </a:rPr>
              <a:t>separadas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5486400" y="1195125"/>
            <a:ext cx="6477000" cy="553125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31750" algn="just">
              <a:lnSpc>
                <a:spcPct val="123800"/>
              </a:lnSpc>
              <a:spcBef>
                <a:spcPts val="100"/>
              </a:spcBef>
            </a:pPr>
            <a:r>
              <a:rPr lang="es-ES" sz="2000" b="1" dirty="0">
                <a:solidFill>
                  <a:srgbClr val="EB780A"/>
                </a:solidFill>
                <a:latin typeface="Tahoma"/>
                <a:cs typeface="Tahoma"/>
              </a:rPr>
              <a:t>SIMARIS </a:t>
            </a:r>
            <a:r>
              <a:rPr lang="es-ES" sz="2000" b="1" dirty="0" err="1">
                <a:solidFill>
                  <a:srgbClr val="EB780A"/>
                </a:solidFill>
                <a:latin typeface="Tahoma"/>
                <a:cs typeface="Tahoma"/>
              </a:rPr>
              <a:t>design</a:t>
            </a:r>
            <a:r>
              <a:rPr lang="es-ES" sz="2000" b="1" dirty="0">
                <a:solidFill>
                  <a:srgbClr val="EB780A"/>
                </a:solidFill>
                <a:latin typeface="Tahoma"/>
                <a:cs typeface="Tahoma"/>
              </a:rPr>
              <a:t> </a:t>
            </a:r>
            <a:r>
              <a:rPr lang="es-ES" sz="2000" b="1" dirty="0" smtClean="0">
                <a:solidFill>
                  <a:srgbClr val="EB780A"/>
                </a:solidFill>
                <a:latin typeface="Tahoma"/>
                <a:cs typeface="Tahoma"/>
              </a:rPr>
              <a:t>profesional </a:t>
            </a:r>
            <a:r>
              <a:rPr sz="2000" b="1" spc="-50" dirty="0" err="1" smtClean="0">
                <a:solidFill>
                  <a:srgbClr val="003043"/>
                </a:solidFill>
                <a:latin typeface="Lucida Sans Unicode"/>
                <a:cs typeface="Lucida Sans Unicode"/>
              </a:rPr>
              <a:t>permite</a:t>
            </a:r>
            <a:r>
              <a:rPr sz="2000" b="1" spc="-50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spc="-5" dirty="0" err="1">
                <a:solidFill>
                  <a:srgbClr val="003043"/>
                </a:solidFill>
                <a:latin typeface="Lucida Sans Unicode"/>
                <a:cs typeface="Lucida Sans Unicode"/>
              </a:rPr>
              <a:t>crear</a:t>
            </a:r>
            <a:r>
              <a:rPr sz="2000" b="1" spc="-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spc="-15" dirty="0" err="1" smtClean="0">
                <a:solidFill>
                  <a:srgbClr val="003043"/>
                </a:solidFill>
                <a:latin typeface="Lucida Sans Unicode"/>
                <a:cs typeface="Lucida Sans Unicode"/>
              </a:rPr>
              <a:t>varias</a:t>
            </a:r>
            <a:r>
              <a:rPr lang="es-ES" sz="2000" b="1" spc="-15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spc="-10" dirty="0" err="1" smtClean="0">
                <a:solidFill>
                  <a:srgbClr val="003043"/>
                </a:solidFill>
                <a:latin typeface="Lucida Sans Unicode"/>
                <a:cs typeface="Lucida Sans Unicode"/>
              </a:rPr>
              <a:t>redes</a:t>
            </a:r>
            <a:r>
              <a:rPr sz="2000" b="1" spc="-10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spc="-10" dirty="0">
                <a:solidFill>
                  <a:srgbClr val="003043"/>
                </a:solidFill>
                <a:latin typeface="Lucida Sans Unicode"/>
                <a:cs typeface="Lucida Sans Unicode"/>
              </a:rPr>
              <a:t>separadas </a:t>
            </a:r>
            <a:r>
              <a:rPr sz="2000" b="1" dirty="0">
                <a:solidFill>
                  <a:srgbClr val="003043"/>
                </a:solidFill>
                <a:latin typeface="Lucida Sans Unicode"/>
                <a:cs typeface="Lucida Sans Unicode"/>
              </a:rPr>
              <a:t>en </a:t>
            </a:r>
            <a:r>
              <a:rPr sz="2000" b="1"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el </a:t>
            </a:r>
            <a:r>
              <a:rPr sz="2000" b="1" spc="-5" dirty="0">
                <a:solidFill>
                  <a:srgbClr val="003043"/>
                </a:solidFill>
                <a:latin typeface="Lucida Sans Unicode"/>
                <a:cs typeface="Lucida Sans Unicode"/>
              </a:rPr>
              <a:t>diagrama </a:t>
            </a:r>
            <a:r>
              <a:rPr sz="2000" b="1" spc="-10" dirty="0">
                <a:solidFill>
                  <a:srgbClr val="003043"/>
                </a:solidFill>
                <a:latin typeface="Lucida Sans Unicode"/>
                <a:cs typeface="Lucida Sans Unicode"/>
              </a:rPr>
              <a:t>de </a:t>
            </a:r>
            <a:r>
              <a:rPr sz="2000" b="1" spc="-25" dirty="0">
                <a:solidFill>
                  <a:srgbClr val="003043"/>
                </a:solidFill>
                <a:latin typeface="Lucida Sans Unicode"/>
                <a:cs typeface="Lucida Sans Unicode"/>
              </a:rPr>
              <a:t>red. </a:t>
            </a:r>
            <a:r>
              <a:rPr sz="2000" b="1"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Las </a:t>
            </a:r>
            <a:r>
              <a:rPr sz="2000" b="1" spc="-25" dirty="0" err="1" smtClean="0">
                <a:solidFill>
                  <a:srgbClr val="003043"/>
                </a:solidFill>
                <a:latin typeface="Lucida Sans Unicode"/>
                <a:cs typeface="Lucida Sans Unicode"/>
              </a:rPr>
              <a:t>mismas</a:t>
            </a:r>
            <a:r>
              <a:rPr lang="es-ES" sz="2000" b="1" spc="-25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spc="-30" dirty="0" err="1" smtClean="0">
                <a:solidFill>
                  <a:srgbClr val="003043"/>
                </a:solidFill>
                <a:latin typeface="Lucida Sans Unicode"/>
                <a:cs typeface="Lucida Sans Unicode"/>
              </a:rPr>
              <a:t>especificaciones</a:t>
            </a:r>
            <a:r>
              <a:rPr sz="2000" b="1" spc="-30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spc="-10" dirty="0">
                <a:solidFill>
                  <a:srgbClr val="003043"/>
                </a:solidFill>
                <a:latin typeface="Lucida Sans Unicode"/>
                <a:cs typeface="Lucida Sans Unicode"/>
              </a:rPr>
              <a:t>de media </a:t>
            </a:r>
            <a:r>
              <a:rPr sz="2000" b="1"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tensión se </a:t>
            </a:r>
            <a:r>
              <a:rPr sz="2000" b="1" spc="-25" dirty="0">
                <a:solidFill>
                  <a:srgbClr val="003043"/>
                </a:solidFill>
                <a:latin typeface="Lucida Sans Unicode"/>
                <a:cs typeface="Lucida Sans Unicode"/>
              </a:rPr>
              <a:t>aplican </a:t>
            </a:r>
            <a:r>
              <a:rPr sz="2000" b="1" spc="10" dirty="0">
                <a:solidFill>
                  <a:srgbClr val="003043"/>
                </a:solidFill>
                <a:latin typeface="Lucida Sans Unicode"/>
                <a:cs typeface="Lucida Sans Unicode"/>
              </a:rPr>
              <a:t>a </a:t>
            </a:r>
            <a:r>
              <a:rPr sz="2000" b="1" spc="-20" dirty="0" err="1" smtClean="0">
                <a:solidFill>
                  <a:srgbClr val="003043"/>
                </a:solidFill>
                <a:latin typeface="Lucida Sans Unicode"/>
                <a:cs typeface="Lucida Sans Unicode"/>
              </a:rPr>
              <a:t>estas</a:t>
            </a:r>
            <a:r>
              <a:rPr lang="es-ES" sz="2000" b="1" spc="-20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spc="-10" dirty="0" err="1" smtClean="0">
                <a:solidFill>
                  <a:srgbClr val="003043"/>
                </a:solidFill>
                <a:latin typeface="Lucida Sans Unicode"/>
                <a:cs typeface="Lucida Sans Unicode"/>
              </a:rPr>
              <a:t>redes</a:t>
            </a:r>
            <a:r>
              <a:rPr sz="2000" b="1" spc="-95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spc="-10" dirty="0">
                <a:solidFill>
                  <a:srgbClr val="003043"/>
                </a:solidFill>
                <a:latin typeface="Lucida Sans Unicode"/>
                <a:cs typeface="Lucida Sans Unicode"/>
              </a:rPr>
              <a:t>separadas</a:t>
            </a:r>
            <a:r>
              <a:rPr sz="2000" b="1" spc="-9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spc="-10" dirty="0">
                <a:solidFill>
                  <a:srgbClr val="003043"/>
                </a:solidFill>
                <a:latin typeface="Lucida Sans Unicode"/>
                <a:cs typeface="Lucida Sans Unicode"/>
              </a:rPr>
              <a:t>que</a:t>
            </a:r>
            <a:r>
              <a:rPr sz="2000" b="1" spc="-9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spc="-5" dirty="0">
                <a:solidFill>
                  <a:srgbClr val="003043"/>
                </a:solidFill>
                <a:latin typeface="Lucida Sans Unicode"/>
                <a:cs typeface="Lucida Sans Unicode"/>
              </a:rPr>
              <a:t>ya</a:t>
            </a:r>
            <a:r>
              <a:rPr sz="2000" b="1" spc="-9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se</a:t>
            </a:r>
            <a:r>
              <a:rPr sz="2000" b="1" spc="-9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hicieron</a:t>
            </a:r>
            <a:r>
              <a:rPr sz="2000" b="1" spc="-9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dirty="0">
                <a:solidFill>
                  <a:srgbClr val="003043"/>
                </a:solidFill>
                <a:latin typeface="Lucida Sans Unicode"/>
                <a:cs typeface="Lucida Sans Unicode"/>
              </a:rPr>
              <a:t>en</a:t>
            </a:r>
            <a:r>
              <a:rPr sz="2000" b="1" spc="-9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la</a:t>
            </a:r>
            <a:r>
              <a:rPr sz="2000" b="1" spc="-9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spc="-30" dirty="0" err="1">
                <a:solidFill>
                  <a:srgbClr val="003043"/>
                </a:solidFill>
                <a:latin typeface="Lucida Sans Unicode"/>
                <a:cs typeface="Lucida Sans Unicode"/>
              </a:rPr>
              <a:t>definición</a:t>
            </a:r>
            <a:r>
              <a:rPr sz="2000" b="1" spc="-9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spc="-20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del</a:t>
            </a:r>
            <a:r>
              <a:rPr lang="es-ES" sz="2000" b="1" spc="-20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spc="-25" dirty="0" err="1" smtClean="0">
                <a:solidFill>
                  <a:srgbClr val="003043"/>
                </a:solidFill>
                <a:latin typeface="Lucida Sans Unicode"/>
                <a:cs typeface="Lucida Sans Unicode"/>
              </a:rPr>
              <a:t>proyecto</a:t>
            </a:r>
            <a:r>
              <a:rPr sz="2000" b="1" spc="-25" dirty="0">
                <a:solidFill>
                  <a:srgbClr val="003043"/>
                </a:solidFill>
                <a:latin typeface="Lucida Sans Unicode"/>
                <a:cs typeface="Lucida Sans Unicode"/>
              </a:rPr>
              <a:t>.</a:t>
            </a:r>
            <a:endParaRPr sz="2000" b="1" dirty="0">
              <a:latin typeface="Lucida Sans Unicode"/>
              <a:cs typeface="Lucida Sans Unicode"/>
            </a:endParaRPr>
          </a:p>
          <a:p>
            <a:pPr algn="just">
              <a:lnSpc>
                <a:spcPct val="100000"/>
              </a:lnSpc>
              <a:spcBef>
                <a:spcPts val="65"/>
              </a:spcBef>
            </a:pPr>
            <a:endParaRPr sz="2000" b="1" dirty="0">
              <a:latin typeface="Lucida Sans Unicode"/>
              <a:cs typeface="Lucida Sans Unicode"/>
            </a:endParaRPr>
          </a:p>
          <a:p>
            <a:pPr marL="12700" marR="691515" algn="just">
              <a:lnSpc>
                <a:spcPct val="123800"/>
              </a:lnSpc>
              <a:spcBef>
                <a:spcPts val="5"/>
              </a:spcBef>
            </a:pPr>
            <a:r>
              <a:rPr lang="es-ES" sz="2000" b="1" spc="-5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Tales </a:t>
            </a:r>
            <a:r>
              <a:rPr lang="es-ES" sz="2000" b="1" spc="-5" dirty="0" err="1">
                <a:solidFill>
                  <a:srgbClr val="EB780A"/>
                </a:solidFill>
                <a:latin typeface="Tahoma"/>
                <a:cs typeface="Tahoma"/>
              </a:rPr>
              <a:t>isolated</a:t>
            </a:r>
            <a:r>
              <a:rPr lang="es-ES" sz="2000" b="1" spc="-5" dirty="0">
                <a:solidFill>
                  <a:srgbClr val="EB780A"/>
                </a:solidFill>
                <a:latin typeface="Tahoma"/>
                <a:cs typeface="Tahoma"/>
              </a:rPr>
              <a:t> </a:t>
            </a:r>
            <a:r>
              <a:rPr lang="es-ES" sz="2000" b="1" spc="-5" dirty="0" err="1" smtClean="0">
                <a:solidFill>
                  <a:srgbClr val="EB780A"/>
                </a:solidFill>
                <a:latin typeface="Tahoma"/>
                <a:cs typeface="Tahoma"/>
              </a:rPr>
              <a:t>networks</a:t>
            </a:r>
            <a:r>
              <a:rPr lang="es-ES" sz="2000" b="1" spc="-10" dirty="0" smtClean="0">
                <a:solidFill>
                  <a:srgbClr val="EB780A"/>
                </a:solidFill>
                <a:latin typeface="Tahoma"/>
                <a:cs typeface="Tahoma"/>
              </a:rPr>
              <a:t> </a:t>
            </a:r>
            <a:r>
              <a:rPr sz="2000" b="1" spc="-10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se</a:t>
            </a:r>
            <a:r>
              <a:rPr sz="2000" b="1" spc="-95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spc="-5" dirty="0">
                <a:solidFill>
                  <a:srgbClr val="003043"/>
                </a:solidFill>
                <a:latin typeface="Lucida Sans Unicode"/>
                <a:cs typeface="Lucida Sans Unicode"/>
              </a:rPr>
              <a:t>crean</a:t>
            </a:r>
            <a:r>
              <a:rPr sz="2000" b="1" spc="-9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spc="-10" dirty="0">
                <a:solidFill>
                  <a:srgbClr val="003043"/>
                </a:solidFill>
                <a:latin typeface="Lucida Sans Unicode"/>
                <a:cs typeface="Lucida Sans Unicode"/>
              </a:rPr>
              <a:t>dentro</a:t>
            </a:r>
            <a:r>
              <a:rPr sz="2000" b="1" spc="-9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spc="-10" dirty="0">
                <a:solidFill>
                  <a:srgbClr val="003043"/>
                </a:solidFill>
                <a:latin typeface="Lucida Sans Unicode"/>
                <a:cs typeface="Lucida Sans Unicode"/>
              </a:rPr>
              <a:t>de</a:t>
            </a:r>
            <a:r>
              <a:rPr sz="2000" b="1" spc="-9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spc="-5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un</a:t>
            </a:r>
            <a:r>
              <a:rPr lang="es-ES" sz="2000" b="1" spc="-5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spc="-20" dirty="0" err="1" smtClean="0">
                <a:solidFill>
                  <a:srgbClr val="003043"/>
                </a:solidFill>
                <a:latin typeface="Lucida Sans Unicode"/>
                <a:cs typeface="Lucida Sans Unicode"/>
              </a:rPr>
              <a:t>proyecto</a:t>
            </a:r>
            <a:endParaRPr sz="2000" b="1" dirty="0">
              <a:latin typeface="Lucida Sans Unicode"/>
              <a:cs typeface="Lucida Sans Unicode"/>
            </a:endParaRPr>
          </a:p>
          <a:p>
            <a:pPr marL="192405" indent="-179070" algn="just">
              <a:lnSpc>
                <a:spcPct val="100000"/>
              </a:lnSpc>
              <a:spcBef>
                <a:spcPts val="455"/>
              </a:spcBef>
              <a:buClr>
                <a:srgbClr val="869AAA"/>
              </a:buClr>
              <a:buSzPct val="112500"/>
              <a:buChar char="•"/>
              <a:tabLst>
                <a:tab pos="193040" algn="l"/>
              </a:tabLst>
            </a:pPr>
            <a:r>
              <a:rPr sz="2000" b="1"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construyendo</a:t>
            </a:r>
            <a:r>
              <a:rPr sz="2000" b="1" spc="-9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spc="-10" dirty="0">
                <a:solidFill>
                  <a:srgbClr val="003043"/>
                </a:solidFill>
                <a:latin typeface="Lucida Sans Unicode"/>
                <a:cs typeface="Lucida Sans Unicode"/>
              </a:rPr>
              <a:t>redes</a:t>
            </a:r>
            <a:r>
              <a:rPr sz="2000" b="1" spc="-9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spc="-25" dirty="0">
                <a:solidFill>
                  <a:srgbClr val="003043"/>
                </a:solidFill>
                <a:latin typeface="Lucida Sans Unicode"/>
                <a:cs typeface="Lucida Sans Unicode"/>
              </a:rPr>
              <a:t>individuales</a:t>
            </a:r>
            <a:r>
              <a:rPr sz="2000" b="1" spc="-9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spc="-15" dirty="0">
                <a:solidFill>
                  <a:srgbClr val="003043"/>
                </a:solidFill>
                <a:latin typeface="Lucida Sans Unicode"/>
                <a:cs typeface="Lucida Sans Unicode"/>
              </a:rPr>
              <a:t>por</a:t>
            </a:r>
            <a:r>
              <a:rPr sz="2000" b="1" spc="-9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separado,</a:t>
            </a:r>
            <a:endParaRPr sz="2000" b="1" dirty="0">
              <a:latin typeface="Lucida Sans Unicode"/>
              <a:cs typeface="Lucida Sans Unicode"/>
            </a:endParaRPr>
          </a:p>
          <a:p>
            <a:pPr marL="192405" marR="5080" indent="-178435" algn="just">
              <a:lnSpc>
                <a:spcPts val="2380"/>
              </a:lnSpc>
              <a:spcBef>
                <a:spcPts val="40"/>
              </a:spcBef>
              <a:buClr>
                <a:srgbClr val="869AAA"/>
              </a:buClr>
              <a:buSzPct val="128571"/>
              <a:buChar char="•"/>
              <a:tabLst>
                <a:tab pos="193040" algn="l"/>
              </a:tabLst>
            </a:pPr>
            <a:r>
              <a:rPr sz="2000" b="1" spc="-15" dirty="0">
                <a:solidFill>
                  <a:srgbClr val="003043"/>
                </a:solidFill>
                <a:latin typeface="Lucida Sans Unicode"/>
                <a:cs typeface="Lucida Sans Unicode"/>
              </a:rPr>
              <a:t>o</a:t>
            </a:r>
            <a:r>
              <a:rPr sz="2000" b="1" spc="-8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copiando</a:t>
            </a:r>
            <a:r>
              <a:rPr sz="2000" b="1" spc="-8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dirty="0">
                <a:solidFill>
                  <a:srgbClr val="003043"/>
                </a:solidFill>
                <a:latin typeface="Lucida Sans Unicode"/>
                <a:cs typeface="Lucida Sans Unicode"/>
              </a:rPr>
              <a:t>una</a:t>
            </a:r>
            <a:r>
              <a:rPr sz="2000" b="1" spc="-8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spc="-5" dirty="0">
                <a:solidFill>
                  <a:srgbClr val="003043"/>
                </a:solidFill>
                <a:latin typeface="Lucida Sans Unicode"/>
                <a:cs typeface="Lucida Sans Unicode"/>
              </a:rPr>
              <a:t>red</a:t>
            </a:r>
            <a:r>
              <a:rPr sz="2000" b="1" spc="-8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spc="-30" dirty="0">
                <a:solidFill>
                  <a:srgbClr val="003043"/>
                </a:solidFill>
                <a:latin typeface="Lucida Sans Unicode"/>
                <a:cs typeface="Lucida Sans Unicode"/>
              </a:rPr>
              <a:t>existente.</a:t>
            </a:r>
            <a:r>
              <a:rPr sz="2000" b="1" spc="-8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spc="25" dirty="0">
                <a:solidFill>
                  <a:srgbClr val="003043"/>
                </a:solidFill>
                <a:latin typeface="Lucida Sans Unicode"/>
                <a:cs typeface="Lucida Sans Unicode"/>
              </a:rPr>
              <a:t>Para</a:t>
            </a:r>
            <a:r>
              <a:rPr sz="2000" b="1" spc="-8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hacerlo,</a:t>
            </a:r>
            <a:r>
              <a:rPr sz="2000" b="1" spc="-8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spc="-20" dirty="0" err="1" smtClean="0">
                <a:solidFill>
                  <a:srgbClr val="003043"/>
                </a:solidFill>
                <a:latin typeface="Lucida Sans Unicode"/>
                <a:cs typeface="Lucida Sans Unicode"/>
              </a:rPr>
              <a:t>colo</a:t>
            </a:r>
            <a:r>
              <a:rPr lang="es-ES" sz="2000" b="1" spc="-20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car</a:t>
            </a:r>
            <a:r>
              <a:rPr sz="2000" b="1" spc="-80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spc="-15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el</a:t>
            </a:r>
            <a:r>
              <a:rPr lang="es-ES" sz="2000" b="1" spc="-15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spc="-10" dirty="0" err="1" smtClean="0">
                <a:solidFill>
                  <a:srgbClr val="003043"/>
                </a:solidFill>
                <a:latin typeface="Lucida Sans Unicode"/>
                <a:cs typeface="Lucida Sans Unicode"/>
              </a:rPr>
              <a:t>puntero</a:t>
            </a:r>
            <a:r>
              <a:rPr sz="2000" b="1" spc="-10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del </a:t>
            </a:r>
            <a:r>
              <a:rPr sz="2000" b="1" spc="-10" dirty="0">
                <a:solidFill>
                  <a:srgbClr val="003043"/>
                </a:solidFill>
                <a:latin typeface="Lucida Sans Unicode"/>
                <a:cs typeface="Lucida Sans Unicode"/>
              </a:rPr>
              <a:t>mouse </a:t>
            </a:r>
            <a:r>
              <a:rPr sz="2000" b="1" dirty="0">
                <a:solidFill>
                  <a:srgbClr val="003043"/>
                </a:solidFill>
                <a:latin typeface="Lucida Sans Unicode"/>
                <a:cs typeface="Lucida Sans Unicode"/>
              </a:rPr>
              <a:t>en </a:t>
            </a:r>
            <a:r>
              <a:rPr sz="2000" b="1"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el </a:t>
            </a:r>
            <a:r>
              <a:rPr sz="2000" b="1" spc="-10" dirty="0">
                <a:solidFill>
                  <a:srgbClr val="003043"/>
                </a:solidFill>
                <a:latin typeface="Lucida Sans Unicode"/>
                <a:cs typeface="Lucida Sans Unicode"/>
              </a:rPr>
              <a:t>tablero de </a:t>
            </a:r>
            <a:r>
              <a:rPr sz="2000" b="1" spc="-25" dirty="0">
                <a:solidFill>
                  <a:srgbClr val="003043"/>
                </a:solidFill>
                <a:latin typeface="Lucida Sans Unicode"/>
                <a:cs typeface="Lucida Sans Unicode"/>
              </a:rPr>
              <a:t>distribución </a:t>
            </a:r>
            <a:r>
              <a:rPr sz="2000" b="1" spc="-30" dirty="0">
                <a:solidFill>
                  <a:srgbClr val="003043"/>
                </a:solidFill>
                <a:latin typeface="Lucida Sans Unicode"/>
                <a:cs typeface="Lucida Sans Unicode"/>
              </a:rPr>
              <a:t>principal</a:t>
            </a:r>
            <a:r>
              <a:rPr sz="2000" b="1" spc="-30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,</a:t>
            </a:r>
            <a:r>
              <a:rPr lang="es-ES" sz="2000" b="1" spc="-30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dirty="0" err="1" smtClean="0">
                <a:solidFill>
                  <a:srgbClr val="003043"/>
                </a:solidFill>
                <a:latin typeface="Lucida Sans Unicode"/>
                <a:cs typeface="Lucida Sans Unicode"/>
              </a:rPr>
              <a:t>abra</a:t>
            </a:r>
            <a:r>
              <a:rPr sz="2000" b="1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el </a:t>
            </a:r>
            <a:r>
              <a:rPr sz="2000" b="1" dirty="0">
                <a:solidFill>
                  <a:srgbClr val="003043"/>
                </a:solidFill>
                <a:latin typeface="Lucida Sans Unicode"/>
                <a:cs typeface="Lucida Sans Unicode"/>
              </a:rPr>
              <a:t>menú </a:t>
            </a:r>
            <a:r>
              <a:rPr sz="2000" b="1" spc="-25" dirty="0">
                <a:solidFill>
                  <a:srgbClr val="003043"/>
                </a:solidFill>
                <a:latin typeface="Lucida Sans Unicode"/>
                <a:cs typeface="Lucida Sans Unicode"/>
              </a:rPr>
              <a:t>contextual </a:t>
            </a:r>
            <a:r>
              <a:rPr sz="2000" b="1"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(botón </a:t>
            </a:r>
            <a:r>
              <a:rPr sz="2000" b="1" spc="-10" dirty="0">
                <a:solidFill>
                  <a:srgbClr val="003043"/>
                </a:solidFill>
                <a:latin typeface="Lucida Sans Unicode"/>
                <a:cs typeface="Lucida Sans Unicode"/>
              </a:rPr>
              <a:t>derecho </a:t>
            </a:r>
            <a:r>
              <a:rPr sz="2000" b="1"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del </a:t>
            </a:r>
            <a:r>
              <a:rPr sz="2000" b="1" spc="-25" dirty="0">
                <a:solidFill>
                  <a:srgbClr val="003043"/>
                </a:solidFill>
                <a:latin typeface="Lucida Sans Unicode"/>
                <a:cs typeface="Lucida Sans Unicode"/>
              </a:rPr>
              <a:t>mouse</a:t>
            </a:r>
            <a:r>
              <a:rPr sz="2000" b="1" spc="-25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),</a:t>
            </a:r>
            <a:r>
              <a:rPr lang="es-ES" sz="2000" b="1" spc="-25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spc="-25" dirty="0" err="1" smtClean="0">
                <a:solidFill>
                  <a:srgbClr val="003043"/>
                </a:solidFill>
                <a:latin typeface="Lucida Sans Unicode"/>
                <a:cs typeface="Lucida Sans Unicode"/>
              </a:rPr>
              <a:t>seleccione</a:t>
            </a:r>
            <a:r>
              <a:rPr sz="2000" b="1" spc="-25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spc="-10" dirty="0">
                <a:solidFill>
                  <a:srgbClr val="003043"/>
                </a:solidFill>
                <a:latin typeface="Lucida Sans Unicode"/>
                <a:cs typeface="Lucida Sans Unicode"/>
              </a:rPr>
              <a:t>"Copiar" </a:t>
            </a:r>
            <a:r>
              <a:rPr sz="2000" b="1"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y </a:t>
            </a:r>
            <a:r>
              <a:rPr sz="2000" b="1" spc="-15" dirty="0">
                <a:solidFill>
                  <a:srgbClr val="003043"/>
                </a:solidFill>
                <a:latin typeface="Lucida Sans Unicode"/>
                <a:cs typeface="Lucida Sans Unicode"/>
              </a:rPr>
              <a:t>luego </a:t>
            </a:r>
            <a:r>
              <a:rPr sz="2000" b="1" spc="25" dirty="0">
                <a:solidFill>
                  <a:srgbClr val="003043"/>
                </a:solidFill>
                <a:latin typeface="Lucida Sans Unicode"/>
                <a:cs typeface="Lucida Sans Unicode"/>
              </a:rPr>
              <a:t>"Pegar" </a:t>
            </a:r>
            <a:r>
              <a:rPr sz="2000" b="1" dirty="0">
                <a:solidFill>
                  <a:srgbClr val="003043"/>
                </a:solidFill>
                <a:latin typeface="Lucida Sans Unicode"/>
                <a:cs typeface="Lucida Sans Unicode"/>
              </a:rPr>
              <a:t>en </a:t>
            </a:r>
            <a:r>
              <a:rPr sz="2000" b="1"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el </a:t>
            </a:r>
            <a:r>
              <a:rPr sz="2000" b="1" dirty="0" err="1">
                <a:solidFill>
                  <a:srgbClr val="003043"/>
                </a:solidFill>
                <a:latin typeface="Lucida Sans Unicode"/>
                <a:cs typeface="Lucida Sans Unicode"/>
              </a:rPr>
              <a:t>menú</a:t>
            </a:r>
            <a:r>
              <a:rPr sz="2000" b="1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spc="-25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contextual</a:t>
            </a:r>
            <a:r>
              <a:rPr lang="es-ES" sz="2000" b="1" spc="-25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para</a:t>
            </a:r>
            <a:r>
              <a:rPr sz="2000" b="1" spc="-80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spc="-25" dirty="0">
                <a:solidFill>
                  <a:srgbClr val="003043"/>
                </a:solidFill>
                <a:latin typeface="Lucida Sans Unicode"/>
                <a:cs typeface="Lucida Sans Unicode"/>
              </a:rPr>
              <a:t>colocar</a:t>
            </a:r>
            <a:r>
              <a:rPr sz="2000" b="1" spc="-7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la</a:t>
            </a:r>
            <a:r>
              <a:rPr sz="2000" b="1" spc="-7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spc="-5" dirty="0">
                <a:solidFill>
                  <a:srgbClr val="003043"/>
                </a:solidFill>
                <a:latin typeface="Lucida Sans Unicode"/>
                <a:cs typeface="Lucida Sans Unicode"/>
              </a:rPr>
              <a:t>red</a:t>
            </a:r>
            <a:r>
              <a:rPr sz="2000" b="1" spc="-7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dirty="0">
                <a:solidFill>
                  <a:srgbClr val="003043"/>
                </a:solidFill>
                <a:latin typeface="Lucida Sans Unicode"/>
                <a:cs typeface="Lucida Sans Unicode"/>
              </a:rPr>
              <a:t>en</a:t>
            </a:r>
            <a:r>
              <a:rPr sz="2000" b="1" spc="-7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la</a:t>
            </a:r>
            <a:r>
              <a:rPr sz="2000" b="1" spc="-7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spc="-30" dirty="0">
                <a:solidFill>
                  <a:srgbClr val="003043"/>
                </a:solidFill>
                <a:latin typeface="Lucida Sans Unicode"/>
                <a:cs typeface="Lucida Sans Unicode"/>
              </a:rPr>
              <a:t>posición</a:t>
            </a:r>
            <a:r>
              <a:rPr sz="2000" b="1" spc="-7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spc="-10" dirty="0">
                <a:solidFill>
                  <a:srgbClr val="003043"/>
                </a:solidFill>
                <a:latin typeface="Lucida Sans Unicode"/>
                <a:cs typeface="Lucida Sans Unicode"/>
              </a:rPr>
              <a:t>deseada</a:t>
            </a:r>
            <a:r>
              <a:rPr sz="2000" b="1" spc="-7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dirty="0">
                <a:solidFill>
                  <a:srgbClr val="003043"/>
                </a:solidFill>
                <a:latin typeface="Lucida Sans Unicode"/>
                <a:cs typeface="Lucida Sans Unicode"/>
              </a:rPr>
              <a:t>en</a:t>
            </a:r>
            <a:r>
              <a:rPr sz="2000" b="1" spc="-7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el</a:t>
            </a:r>
            <a:r>
              <a:rPr sz="2000" b="1" spc="-7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spc="-5" dirty="0" err="1">
                <a:solidFill>
                  <a:srgbClr val="003043"/>
                </a:solidFill>
                <a:latin typeface="Lucida Sans Unicode"/>
                <a:cs typeface="Lucida Sans Unicode"/>
              </a:rPr>
              <a:t>diagrama</a:t>
            </a:r>
            <a:r>
              <a:rPr sz="2000" b="1" spc="-7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spc="-10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de</a:t>
            </a:r>
            <a:r>
              <a:rPr lang="es-ES" sz="2000" b="1" spc="-10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spc="-5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red</a:t>
            </a:r>
            <a:r>
              <a:rPr sz="2000" b="1" spc="-80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spc="-25" dirty="0">
                <a:solidFill>
                  <a:srgbClr val="003043"/>
                </a:solidFill>
                <a:latin typeface="Lucida Sans Unicode"/>
                <a:cs typeface="Lucida Sans Unicode"/>
              </a:rPr>
              <a:t>con</a:t>
            </a:r>
            <a:r>
              <a:rPr sz="2000" b="1" spc="-8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spc="-5" dirty="0">
                <a:solidFill>
                  <a:srgbClr val="003043"/>
                </a:solidFill>
                <a:latin typeface="Lucida Sans Unicode"/>
                <a:cs typeface="Lucida Sans Unicode"/>
              </a:rPr>
              <a:t>un</a:t>
            </a:r>
            <a:r>
              <a:rPr sz="2000" b="1" spc="-8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spc="-45" dirty="0">
                <a:solidFill>
                  <a:srgbClr val="003043"/>
                </a:solidFill>
                <a:latin typeface="Lucida Sans Unicode"/>
                <a:cs typeface="Lucida Sans Unicode"/>
              </a:rPr>
              <a:t>clic</a:t>
            </a:r>
            <a:r>
              <a:rPr sz="2000" b="1" spc="-8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spc="-35" dirty="0">
                <a:solidFill>
                  <a:srgbClr val="003043"/>
                </a:solidFill>
                <a:latin typeface="Lucida Sans Unicode"/>
                <a:cs typeface="Lucida Sans Unicode"/>
              </a:rPr>
              <a:t>izquierdo</a:t>
            </a:r>
            <a:r>
              <a:rPr sz="2000" b="1" spc="-8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del</a:t>
            </a:r>
            <a:r>
              <a:rPr sz="2000" b="1" spc="-8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spc="-15" dirty="0">
                <a:solidFill>
                  <a:srgbClr val="003043"/>
                </a:solidFill>
                <a:latin typeface="Lucida Sans Unicode"/>
                <a:cs typeface="Lucida Sans Unicode"/>
              </a:rPr>
              <a:t>ratón.</a:t>
            </a:r>
            <a:endParaRPr sz="2000" b="1" dirty="0">
              <a:latin typeface="Lucida Sans Unicode"/>
              <a:cs typeface="Lucida Sans Unicode"/>
            </a:endParaRP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772400" y="2954091"/>
            <a:ext cx="4021835" cy="3457956"/>
          </a:xfrm>
          <a:prstGeom prst="rect">
            <a:avLst/>
          </a:prstGeom>
        </p:spPr>
      </p:pic>
      <p:grpSp>
        <p:nvGrpSpPr>
          <p:cNvPr id="3" name="object 3"/>
          <p:cNvGrpSpPr/>
          <p:nvPr/>
        </p:nvGrpSpPr>
        <p:grpSpPr>
          <a:xfrm>
            <a:off x="1524000" y="3962400"/>
            <a:ext cx="5874513" cy="2590800"/>
            <a:chOff x="955547" y="3384803"/>
            <a:chExt cx="4898390" cy="2152650"/>
          </a:xfrm>
        </p:grpSpPr>
        <p:sp>
          <p:nvSpPr>
            <p:cNvPr id="4" name="object 4"/>
            <p:cNvSpPr/>
            <p:nvPr/>
          </p:nvSpPr>
          <p:spPr>
            <a:xfrm>
              <a:off x="4718303" y="4469891"/>
              <a:ext cx="1135380" cy="486409"/>
            </a:xfrm>
            <a:custGeom>
              <a:avLst/>
              <a:gdLst/>
              <a:ahLst/>
              <a:cxnLst/>
              <a:rect l="l" t="t" r="r" b="b"/>
              <a:pathLst>
                <a:path w="1135379" h="486410">
                  <a:moveTo>
                    <a:pt x="851408" y="0"/>
                  </a:moveTo>
                  <a:lnTo>
                    <a:pt x="851408" y="121538"/>
                  </a:lnTo>
                  <a:lnTo>
                    <a:pt x="0" y="121538"/>
                  </a:lnTo>
                  <a:lnTo>
                    <a:pt x="0" y="364616"/>
                  </a:lnTo>
                  <a:lnTo>
                    <a:pt x="851408" y="364616"/>
                  </a:lnTo>
                  <a:lnTo>
                    <a:pt x="851408" y="486155"/>
                  </a:lnTo>
                  <a:lnTo>
                    <a:pt x="1135380" y="243077"/>
                  </a:lnTo>
                  <a:lnTo>
                    <a:pt x="851408" y="0"/>
                  </a:lnTo>
                  <a:close/>
                </a:path>
              </a:pathLst>
            </a:custGeom>
            <a:solidFill>
              <a:srgbClr val="005F8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978791" y="3403474"/>
              <a:ext cx="3715884" cy="2133969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970025" y="3399281"/>
              <a:ext cx="640080" cy="215265"/>
            </a:xfrm>
            <a:custGeom>
              <a:avLst/>
              <a:gdLst/>
              <a:ahLst/>
              <a:cxnLst/>
              <a:rect l="l" t="t" r="r" b="b"/>
              <a:pathLst>
                <a:path w="640080" h="215264">
                  <a:moveTo>
                    <a:pt x="0" y="214883"/>
                  </a:moveTo>
                  <a:lnTo>
                    <a:pt x="640080" y="214883"/>
                  </a:lnTo>
                  <a:lnTo>
                    <a:pt x="640080" y="0"/>
                  </a:lnTo>
                  <a:lnTo>
                    <a:pt x="0" y="0"/>
                  </a:lnTo>
                  <a:lnTo>
                    <a:pt x="0" y="214883"/>
                  </a:lnTo>
                  <a:close/>
                </a:path>
              </a:pathLst>
            </a:custGeom>
            <a:ln w="28956">
              <a:solidFill>
                <a:srgbClr val="FFB8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7" name="object 7"/>
          <p:cNvGrpSpPr/>
          <p:nvPr/>
        </p:nvGrpSpPr>
        <p:grpSpPr>
          <a:xfrm>
            <a:off x="9754362" y="5391232"/>
            <a:ext cx="1757680" cy="1437640"/>
            <a:chOff x="7900416" y="4946903"/>
            <a:chExt cx="1757680" cy="1437640"/>
          </a:xfrm>
        </p:grpSpPr>
        <p:pic>
          <p:nvPicPr>
            <p:cNvPr id="8" name="object 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7929372" y="4975859"/>
              <a:ext cx="1699260" cy="1379220"/>
            </a:xfrm>
            <a:prstGeom prst="rect">
              <a:avLst/>
            </a:prstGeom>
          </p:spPr>
        </p:pic>
        <p:sp>
          <p:nvSpPr>
            <p:cNvPr id="9" name="object 9"/>
            <p:cNvSpPr/>
            <p:nvPr/>
          </p:nvSpPr>
          <p:spPr>
            <a:xfrm>
              <a:off x="7914894" y="4961381"/>
              <a:ext cx="1728470" cy="1408430"/>
            </a:xfrm>
            <a:custGeom>
              <a:avLst/>
              <a:gdLst/>
              <a:ahLst/>
              <a:cxnLst/>
              <a:rect l="l" t="t" r="r" b="b"/>
              <a:pathLst>
                <a:path w="1728470" h="1408429">
                  <a:moveTo>
                    <a:pt x="0" y="1408176"/>
                  </a:moveTo>
                  <a:lnTo>
                    <a:pt x="1728216" y="1408176"/>
                  </a:lnTo>
                  <a:lnTo>
                    <a:pt x="1728216" y="0"/>
                  </a:lnTo>
                  <a:lnTo>
                    <a:pt x="0" y="0"/>
                  </a:lnTo>
                  <a:lnTo>
                    <a:pt x="0" y="1408176"/>
                  </a:lnTo>
                  <a:close/>
                </a:path>
              </a:pathLst>
            </a:custGeom>
            <a:ln w="28956">
              <a:solidFill>
                <a:srgbClr val="FFC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" name="object 10"/>
          <p:cNvSpPr txBox="1">
            <a:spLocks noGrp="1"/>
          </p:cNvSpPr>
          <p:nvPr>
            <p:ph type="title"/>
          </p:nvPr>
        </p:nvSpPr>
        <p:spPr>
          <a:xfrm>
            <a:off x="613663" y="230758"/>
            <a:ext cx="10206737" cy="964367"/>
          </a:xfrm>
          <a:prstGeom prst="rect">
            <a:avLst/>
          </a:prstGeom>
        </p:spPr>
        <p:txBody>
          <a:bodyPr vert="horz" wrap="square" lIns="0" tIns="279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20"/>
              </a:spcBef>
            </a:pPr>
            <a:r>
              <a:rPr sz="3600" spc="-5" dirty="0"/>
              <a:t>Diseño</a:t>
            </a:r>
            <a:r>
              <a:rPr sz="3600" spc="-90" dirty="0"/>
              <a:t> </a:t>
            </a:r>
            <a:r>
              <a:rPr sz="3600" dirty="0"/>
              <a:t>de</a:t>
            </a:r>
            <a:r>
              <a:rPr sz="3600" spc="-85" dirty="0"/>
              <a:t> </a:t>
            </a:r>
            <a:r>
              <a:rPr sz="3600" spc="10" dirty="0"/>
              <a:t>red</a:t>
            </a:r>
          </a:p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2400" dirty="0"/>
              <a:t>Cómo</a:t>
            </a:r>
            <a:r>
              <a:rPr sz="2400" spc="-65" dirty="0"/>
              <a:t> </a:t>
            </a:r>
            <a:r>
              <a:rPr sz="2400" spc="10" dirty="0"/>
              <a:t>crear</a:t>
            </a:r>
            <a:r>
              <a:rPr sz="2400" spc="-60" dirty="0"/>
              <a:t> </a:t>
            </a:r>
            <a:r>
              <a:rPr sz="2400" spc="5" dirty="0"/>
              <a:t>elementos</a:t>
            </a:r>
            <a:r>
              <a:rPr sz="2400" spc="-65" dirty="0"/>
              <a:t> </a:t>
            </a:r>
            <a:r>
              <a:rPr sz="2400" dirty="0"/>
              <a:t>de</a:t>
            </a:r>
            <a:r>
              <a:rPr sz="2400" spc="-60" dirty="0"/>
              <a:t> </a:t>
            </a:r>
            <a:r>
              <a:rPr sz="2400" spc="-25" dirty="0"/>
              <a:t>red:</a:t>
            </a:r>
            <a:r>
              <a:rPr sz="2400" spc="-65" dirty="0"/>
              <a:t> </a:t>
            </a:r>
            <a:r>
              <a:rPr lang="es-ES" sz="2400" dirty="0" err="1">
                <a:solidFill>
                  <a:schemeClr val="accent6">
                    <a:lumMod val="75000"/>
                  </a:schemeClr>
                </a:solidFill>
              </a:rPr>
              <a:t>busbar</a:t>
            </a:r>
            <a:r>
              <a:rPr lang="es-ES" sz="2400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s-ES" sz="2400" dirty="0" err="1" smtClean="0">
                <a:solidFill>
                  <a:schemeClr val="accent6">
                    <a:lumMod val="75000"/>
                  </a:schemeClr>
                </a:solidFill>
              </a:rPr>
              <a:t>systems</a:t>
            </a:r>
            <a:r>
              <a:rPr lang="es-ES" sz="2400" dirty="0" smtClean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sz="2400" spc="-15" dirty="0" smtClean="0">
                <a:solidFill>
                  <a:schemeClr val="accent6">
                    <a:lumMod val="75000"/>
                  </a:schemeClr>
                </a:solidFill>
              </a:rPr>
              <a:t>y</a:t>
            </a:r>
            <a:r>
              <a:rPr sz="2400" spc="-65" dirty="0" smtClean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s-ES" sz="2400" dirty="0" err="1" smtClean="0">
                <a:solidFill>
                  <a:schemeClr val="accent6">
                    <a:lumMod val="75000"/>
                  </a:schemeClr>
                </a:solidFill>
              </a:rPr>
              <a:t>Loads</a:t>
            </a:r>
            <a:endParaRPr sz="2400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614578" y="1147444"/>
            <a:ext cx="10611485" cy="283410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spcBef>
                <a:spcPts val="100"/>
              </a:spcBef>
            </a:pPr>
            <a:r>
              <a:rPr sz="2000" b="1" spc="-40" dirty="0" smtClean="0">
                <a:solidFill>
                  <a:srgbClr val="EB780A"/>
                </a:solidFill>
                <a:latin typeface="Tahoma"/>
                <a:cs typeface="Tahoma"/>
              </a:rPr>
              <a:t>SIMARIS</a:t>
            </a:r>
            <a:r>
              <a:rPr lang="es-ES" sz="2000" b="1" spc="-40" dirty="0" smtClean="0">
                <a:solidFill>
                  <a:srgbClr val="EB780A"/>
                </a:solidFill>
                <a:latin typeface="Tahoma"/>
                <a:cs typeface="Tahoma"/>
              </a:rPr>
              <a:t> </a:t>
            </a:r>
            <a:r>
              <a:rPr lang="es-ES" sz="2000" b="1" spc="-40" dirty="0" err="1" smtClean="0">
                <a:solidFill>
                  <a:srgbClr val="EB780A"/>
                </a:solidFill>
                <a:latin typeface="Tahoma"/>
                <a:cs typeface="Tahoma"/>
              </a:rPr>
              <a:t>Dedign</a:t>
            </a:r>
            <a:r>
              <a:rPr lang="es-ES" sz="2000" b="1" spc="-40" dirty="0" smtClean="0">
                <a:solidFill>
                  <a:srgbClr val="EB780A"/>
                </a:solidFill>
                <a:latin typeface="Tahoma"/>
                <a:cs typeface="Tahoma"/>
              </a:rPr>
              <a:t> </a:t>
            </a:r>
            <a:r>
              <a:rPr sz="2000" b="1" spc="-40" dirty="0" err="1" smtClean="0">
                <a:solidFill>
                  <a:srgbClr val="003043"/>
                </a:solidFill>
                <a:latin typeface="Lucida Sans Unicode"/>
                <a:cs typeface="Lucida Sans Unicode"/>
              </a:rPr>
              <a:t>también</a:t>
            </a:r>
            <a:r>
              <a:rPr sz="2000" b="1" spc="-65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spc="-5" dirty="0">
                <a:solidFill>
                  <a:srgbClr val="003043"/>
                </a:solidFill>
                <a:latin typeface="Lucida Sans Unicode"/>
                <a:cs typeface="Lucida Sans Unicode"/>
              </a:rPr>
              <a:t>te</a:t>
            </a:r>
            <a:r>
              <a:rPr sz="2000" b="1" spc="-6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spc="-5" dirty="0">
                <a:solidFill>
                  <a:srgbClr val="003043"/>
                </a:solidFill>
                <a:latin typeface="Lucida Sans Unicode"/>
                <a:cs typeface="Lucida Sans Unicode"/>
              </a:rPr>
              <a:t>ayuda</a:t>
            </a:r>
            <a:r>
              <a:rPr sz="2000" b="1" spc="-7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spc="10" dirty="0">
                <a:solidFill>
                  <a:srgbClr val="003043"/>
                </a:solidFill>
                <a:latin typeface="Lucida Sans Unicode"/>
                <a:cs typeface="Lucida Sans Unicode"/>
              </a:rPr>
              <a:t>a</a:t>
            </a:r>
            <a:r>
              <a:rPr sz="2000" b="1" spc="-6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spc="-5" dirty="0" err="1" smtClean="0">
                <a:solidFill>
                  <a:srgbClr val="003043"/>
                </a:solidFill>
                <a:latin typeface="Lucida Sans Unicode"/>
                <a:cs typeface="Lucida Sans Unicode"/>
              </a:rPr>
              <a:t>integrar</a:t>
            </a:r>
            <a:r>
              <a:rPr lang="es-ES" sz="2000" b="1" spc="-5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lang="es-ES" sz="2000" b="1" dirty="0" err="1">
                <a:solidFill>
                  <a:schemeClr val="accent6">
                    <a:lumMod val="75000"/>
                  </a:schemeClr>
                </a:solidFill>
              </a:rPr>
              <a:t>busbar</a:t>
            </a:r>
            <a:r>
              <a:rPr lang="es-ES" sz="2000" b="1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s-ES" sz="2000" b="1" dirty="0" err="1" smtClean="0">
                <a:solidFill>
                  <a:schemeClr val="accent6">
                    <a:lumMod val="75000"/>
                  </a:schemeClr>
                </a:solidFill>
              </a:rPr>
              <a:t>systems</a:t>
            </a:r>
            <a:r>
              <a:rPr lang="es-ES" sz="2000" b="1" dirty="0" smtClean="0">
                <a:solidFill>
                  <a:schemeClr val="accent6">
                    <a:lumMod val="75000"/>
                  </a:schemeClr>
                </a:solidFill>
              </a:rPr>
              <a:t> p</a:t>
            </a:r>
            <a:r>
              <a:rPr sz="2000" b="1" dirty="0" err="1" smtClean="0">
                <a:solidFill>
                  <a:srgbClr val="003043"/>
                </a:solidFill>
                <a:latin typeface="Lucida Sans Unicode"/>
                <a:cs typeface="Lucida Sans Unicode"/>
              </a:rPr>
              <a:t>ara</a:t>
            </a:r>
            <a:r>
              <a:rPr sz="2000" b="1" spc="-65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spc="-15" dirty="0">
                <a:solidFill>
                  <a:srgbClr val="003043"/>
                </a:solidFill>
                <a:latin typeface="Lucida Sans Unicode"/>
                <a:cs typeface="Lucida Sans Unicode"/>
              </a:rPr>
              <a:t>la</a:t>
            </a:r>
            <a:r>
              <a:rPr sz="2000" b="1" spc="-7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transmisión</a:t>
            </a:r>
            <a:r>
              <a:rPr sz="2000" b="1" spc="-6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y</a:t>
            </a:r>
            <a:r>
              <a:rPr sz="2000" b="1" spc="-6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spc="-25" dirty="0">
                <a:solidFill>
                  <a:srgbClr val="003043"/>
                </a:solidFill>
                <a:latin typeface="Lucida Sans Unicode"/>
                <a:cs typeface="Lucida Sans Unicode"/>
              </a:rPr>
              <a:t>distribución</a:t>
            </a:r>
            <a:r>
              <a:rPr sz="2000" b="1" spc="-6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spc="-5" dirty="0">
                <a:solidFill>
                  <a:srgbClr val="003043"/>
                </a:solidFill>
                <a:latin typeface="Lucida Sans Unicode"/>
                <a:cs typeface="Lucida Sans Unicode"/>
              </a:rPr>
              <a:t>de</a:t>
            </a:r>
            <a:r>
              <a:rPr sz="2000" b="1" spc="-7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spc="-5" dirty="0">
                <a:solidFill>
                  <a:srgbClr val="003043"/>
                </a:solidFill>
                <a:latin typeface="Lucida Sans Unicode"/>
                <a:cs typeface="Lucida Sans Unicode"/>
              </a:rPr>
              <a:t>energía</a:t>
            </a:r>
            <a:r>
              <a:rPr sz="2000" b="1" spc="-6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dirty="0">
                <a:solidFill>
                  <a:srgbClr val="003043"/>
                </a:solidFill>
                <a:latin typeface="Lucida Sans Unicode"/>
                <a:cs typeface="Lucida Sans Unicode"/>
              </a:rPr>
              <a:t>en</a:t>
            </a:r>
            <a:r>
              <a:rPr sz="2000" b="1" spc="-6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spc="-25" dirty="0" err="1">
                <a:solidFill>
                  <a:srgbClr val="003043"/>
                </a:solidFill>
                <a:latin typeface="Lucida Sans Unicode"/>
                <a:cs typeface="Lucida Sans Unicode"/>
              </a:rPr>
              <a:t>su</a:t>
            </a:r>
            <a:r>
              <a:rPr sz="2000" b="1" spc="-7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spc="-20" dirty="0" err="1" smtClean="0">
                <a:solidFill>
                  <a:srgbClr val="003043"/>
                </a:solidFill>
                <a:latin typeface="Lucida Sans Unicode"/>
                <a:cs typeface="Lucida Sans Unicode"/>
              </a:rPr>
              <a:t>concepto</a:t>
            </a:r>
            <a:r>
              <a:rPr lang="es-ES" sz="2000" b="1" spc="-20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spc="-5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de</a:t>
            </a:r>
            <a:r>
              <a:rPr sz="2000" b="1" spc="-80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spc="-25" dirty="0">
                <a:solidFill>
                  <a:srgbClr val="003043"/>
                </a:solidFill>
                <a:latin typeface="Lucida Sans Unicode"/>
                <a:cs typeface="Lucida Sans Unicode"/>
              </a:rPr>
              <a:t>planificación</a:t>
            </a:r>
            <a:r>
              <a:rPr sz="2000" b="1" spc="-7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y</a:t>
            </a:r>
            <a:r>
              <a:rPr sz="2000" b="1" spc="-7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spc="-35" dirty="0">
                <a:solidFill>
                  <a:srgbClr val="003043"/>
                </a:solidFill>
                <a:latin typeface="Lucida Sans Unicode"/>
                <a:cs typeface="Lucida Sans Unicode"/>
              </a:rPr>
              <a:t>los</a:t>
            </a:r>
            <a:r>
              <a:rPr sz="2000" b="1" spc="-7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spc="-5" dirty="0">
                <a:solidFill>
                  <a:srgbClr val="003043"/>
                </a:solidFill>
                <a:latin typeface="Lucida Sans Unicode"/>
                <a:cs typeface="Lucida Sans Unicode"/>
              </a:rPr>
              <a:t>muestra</a:t>
            </a:r>
            <a:r>
              <a:rPr sz="2000" b="1" spc="-7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dirty="0">
                <a:solidFill>
                  <a:srgbClr val="003043"/>
                </a:solidFill>
                <a:latin typeface="Lucida Sans Unicode"/>
                <a:cs typeface="Lucida Sans Unicode"/>
              </a:rPr>
              <a:t>en</a:t>
            </a:r>
            <a:r>
              <a:rPr sz="2000" b="1" spc="-7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el</a:t>
            </a:r>
            <a:r>
              <a:rPr sz="2000" b="1" spc="-7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spc="-5" dirty="0">
                <a:solidFill>
                  <a:srgbClr val="003043"/>
                </a:solidFill>
                <a:latin typeface="Lucida Sans Unicode"/>
                <a:cs typeface="Lucida Sans Unicode"/>
              </a:rPr>
              <a:t>diagrama</a:t>
            </a:r>
            <a:r>
              <a:rPr sz="2000" b="1" spc="-7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spc="-5" dirty="0">
                <a:solidFill>
                  <a:srgbClr val="003043"/>
                </a:solidFill>
                <a:latin typeface="Lucida Sans Unicode"/>
                <a:cs typeface="Lucida Sans Unicode"/>
              </a:rPr>
              <a:t>de</a:t>
            </a:r>
            <a:r>
              <a:rPr sz="2000" b="1" spc="-7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red.</a:t>
            </a:r>
            <a:endParaRPr sz="2000" b="1" dirty="0">
              <a:latin typeface="Lucida Sans Unicode"/>
              <a:cs typeface="Lucida Sans Unicode"/>
            </a:endParaRPr>
          </a:p>
          <a:p>
            <a:pPr marL="12700" algn="just">
              <a:spcBef>
                <a:spcPts val="850"/>
              </a:spcBef>
            </a:pPr>
            <a:r>
              <a:rPr sz="2000" b="1" spc="5" dirty="0">
                <a:solidFill>
                  <a:srgbClr val="003043"/>
                </a:solidFill>
                <a:latin typeface="Lucida Sans Unicode"/>
                <a:cs typeface="Lucida Sans Unicode"/>
              </a:rPr>
              <a:t>En</a:t>
            </a:r>
            <a:r>
              <a:rPr sz="2000" b="1" spc="-5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spc="-5" dirty="0">
                <a:solidFill>
                  <a:srgbClr val="003043"/>
                </a:solidFill>
                <a:latin typeface="Lucida Sans Unicode"/>
                <a:cs typeface="Lucida Sans Unicode"/>
              </a:rPr>
              <a:t>primer</a:t>
            </a:r>
            <a:r>
              <a:rPr sz="2000" b="1" spc="-5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spc="-15" dirty="0">
                <a:solidFill>
                  <a:srgbClr val="003043"/>
                </a:solidFill>
                <a:latin typeface="Lucida Sans Unicode"/>
                <a:cs typeface="Lucida Sans Unicode"/>
              </a:rPr>
              <a:t>lugar,</a:t>
            </a:r>
            <a:r>
              <a:rPr sz="2000" b="1" spc="-5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spc="-15" dirty="0">
                <a:solidFill>
                  <a:srgbClr val="003043"/>
                </a:solidFill>
                <a:latin typeface="Lucida Sans Unicode"/>
                <a:cs typeface="Lucida Sans Unicode"/>
              </a:rPr>
              <a:t>habilite</a:t>
            </a:r>
            <a:r>
              <a:rPr sz="2000" b="1" spc="-5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spc="-15" dirty="0">
                <a:solidFill>
                  <a:srgbClr val="003043"/>
                </a:solidFill>
                <a:latin typeface="Lucida Sans Unicode"/>
                <a:cs typeface="Lucida Sans Unicode"/>
              </a:rPr>
              <a:t>el</a:t>
            </a:r>
            <a:r>
              <a:rPr sz="2000" b="1" spc="-5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spc="-20" dirty="0" err="1">
                <a:solidFill>
                  <a:srgbClr val="003043"/>
                </a:solidFill>
                <a:latin typeface="Lucida Sans Unicode"/>
                <a:cs typeface="Lucida Sans Unicode"/>
              </a:rPr>
              <a:t>icono</a:t>
            </a:r>
            <a:r>
              <a:rPr sz="2000" b="1" spc="-5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spc="-5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"</a:t>
            </a:r>
            <a:r>
              <a:rPr lang="es-ES" sz="2000" b="1" spc="-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lang="es-ES" sz="2000" b="1" spc="-5" dirty="0" err="1">
                <a:solidFill>
                  <a:srgbClr val="003043"/>
                </a:solidFill>
                <a:latin typeface="Lucida Sans Unicode"/>
                <a:cs typeface="Lucida Sans Unicode"/>
              </a:rPr>
              <a:t>Busbar</a:t>
            </a:r>
            <a:r>
              <a:rPr lang="es-ES" sz="2000" b="1" spc="-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lang="es-ES" sz="2000" b="1" spc="-5" dirty="0" err="1">
                <a:solidFill>
                  <a:srgbClr val="003043"/>
                </a:solidFill>
                <a:latin typeface="Lucida Sans Unicode"/>
                <a:cs typeface="Lucida Sans Unicode"/>
              </a:rPr>
              <a:t>trunking</a:t>
            </a:r>
            <a:r>
              <a:rPr lang="es-ES" sz="2000" b="1" spc="-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lang="es-ES" sz="2000" b="1" spc="-5" dirty="0" err="1" smtClean="0">
                <a:solidFill>
                  <a:srgbClr val="003043"/>
                </a:solidFill>
                <a:latin typeface="Lucida Sans Unicode"/>
                <a:cs typeface="Lucida Sans Unicode"/>
              </a:rPr>
              <a:t>system</a:t>
            </a:r>
            <a:r>
              <a:rPr lang="es-ES" sz="2000" b="1" spc="-5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 - </a:t>
            </a:r>
            <a:r>
              <a:rPr sz="2000" b="1" spc="-5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Sistema</a:t>
            </a:r>
            <a:r>
              <a:rPr sz="2000" b="1" spc="-50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spc="-5" dirty="0">
                <a:solidFill>
                  <a:srgbClr val="003043"/>
                </a:solidFill>
                <a:latin typeface="Lucida Sans Unicode"/>
                <a:cs typeface="Lucida Sans Unicode"/>
              </a:rPr>
              <a:t>de</a:t>
            </a:r>
            <a:r>
              <a:rPr sz="2000" b="1" spc="-5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spc="-25" dirty="0">
                <a:solidFill>
                  <a:srgbClr val="003043"/>
                </a:solidFill>
                <a:latin typeface="Lucida Sans Unicode"/>
                <a:cs typeface="Lucida Sans Unicode"/>
              </a:rPr>
              <a:t>canalización</a:t>
            </a:r>
            <a:r>
              <a:rPr sz="2000" b="1" spc="-5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spc="-5" dirty="0">
                <a:solidFill>
                  <a:srgbClr val="003043"/>
                </a:solidFill>
                <a:latin typeface="Lucida Sans Unicode"/>
                <a:cs typeface="Lucida Sans Unicode"/>
              </a:rPr>
              <a:t>prefabricada"</a:t>
            </a:r>
            <a:r>
              <a:rPr sz="2000" b="1" spc="-5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dirty="0">
                <a:solidFill>
                  <a:srgbClr val="003043"/>
                </a:solidFill>
                <a:latin typeface="Lucida Sans Unicode"/>
                <a:cs typeface="Lucida Sans Unicode"/>
              </a:rPr>
              <a:t>en</a:t>
            </a:r>
            <a:r>
              <a:rPr sz="2000" b="1" spc="-5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spc="-15" dirty="0">
                <a:solidFill>
                  <a:srgbClr val="003043"/>
                </a:solidFill>
                <a:latin typeface="Lucida Sans Unicode"/>
                <a:cs typeface="Lucida Sans Unicode"/>
              </a:rPr>
              <a:t>la</a:t>
            </a:r>
            <a:r>
              <a:rPr sz="2000" b="1" spc="-5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lang="es-ES" sz="2000" b="1" spc="-15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Library</a:t>
            </a:r>
            <a:r>
              <a:rPr sz="2000" b="1" spc="-15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,</a:t>
            </a:r>
            <a:endParaRPr sz="2000" b="1" dirty="0">
              <a:latin typeface="Lucida Sans Unicode"/>
              <a:cs typeface="Lucida Sans Unicode"/>
            </a:endParaRPr>
          </a:p>
          <a:p>
            <a:pPr marL="192405" indent="-179070" algn="just">
              <a:spcBef>
                <a:spcPts val="710"/>
              </a:spcBef>
              <a:buClr>
                <a:srgbClr val="869AAA"/>
              </a:buClr>
              <a:buSzPct val="133333"/>
              <a:buChar char="•"/>
              <a:tabLst>
                <a:tab pos="193040" algn="l"/>
              </a:tabLst>
            </a:pPr>
            <a:r>
              <a:rPr sz="2000" b="1" spc="-20" dirty="0" err="1" smtClean="0">
                <a:solidFill>
                  <a:srgbClr val="003043"/>
                </a:solidFill>
                <a:latin typeface="Lucida Sans Unicode"/>
                <a:cs typeface="Lucida Sans Unicode"/>
              </a:rPr>
              <a:t>colo</a:t>
            </a:r>
            <a:r>
              <a:rPr lang="es-ES" sz="2000" b="1" spc="-20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car</a:t>
            </a:r>
            <a:r>
              <a:rPr sz="2000" b="1" spc="-70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spc="-15" dirty="0">
                <a:solidFill>
                  <a:srgbClr val="003043"/>
                </a:solidFill>
                <a:latin typeface="Lucida Sans Unicode"/>
                <a:cs typeface="Lucida Sans Unicode"/>
              </a:rPr>
              <a:t>el</a:t>
            </a:r>
            <a:r>
              <a:rPr sz="2000" b="1" spc="-7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sistema</a:t>
            </a:r>
            <a:r>
              <a:rPr sz="2000" b="1" spc="-6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dirty="0">
                <a:solidFill>
                  <a:srgbClr val="003043"/>
                </a:solidFill>
                <a:latin typeface="Lucida Sans Unicode"/>
                <a:cs typeface="Lucida Sans Unicode"/>
              </a:rPr>
              <a:t>en</a:t>
            </a:r>
            <a:r>
              <a:rPr sz="2000" b="1" spc="-7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spc="-5" dirty="0">
                <a:solidFill>
                  <a:srgbClr val="003043"/>
                </a:solidFill>
                <a:latin typeface="Lucida Sans Unicode"/>
                <a:cs typeface="Lucida Sans Unicode"/>
              </a:rPr>
              <a:t>un</a:t>
            </a:r>
            <a:r>
              <a:rPr sz="2000" b="1" spc="-6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spc="-15" dirty="0">
                <a:solidFill>
                  <a:srgbClr val="003043"/>
                </a:solidFill>
                <a:latin typeface="Lucida Sans Unicode"/>
                <a:cs typeface="Lucida Sans Unicode"/>
              </a:rPr>
              <a:t>punto</a:t>
            </a:r>
            <a:r>
              <a:rPr sz="2000" b="1" spc="-7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spc="-5" dirty="0">
                <a:solidFill>
                  <a:srgbClr val="003043"/>
                </a:solidFill>
                <a:latin typeface="Lucida Sans Unicode"/>
                <a:cs typeface="Lucida Sans Unicode"/>
              </a:rPr>
              <a:t>de</a:t>
            </a:r>
            <a:r>
              <a:rPr sz="2000" b="1" spc="-6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spc="-30" dirty="0">
                <a:solidFill>
                  <a:srgbClr val="003043"/>
                </a:solidFill>
                <a:latin typeface="Lucida Sans Unicode"/>
                <a:cs typeface="Lucida Sans Unicode"/>
              </a:rPr>
              <a:t>conexión/inserción</a:t>
            </a:r>
            <a:r>
              <a:rPr sz="2000" b="1" spc="-7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spc="-15" dirty="0">
                <a:solidFill>
                  <a:srgbClr val="003043"/>
                </a:solidFill>
                <a:latin typeface="Lucida Sans Unicode"/>
                <a:cs typeface="Lucida Sans Unicode"/>
              </a:rPr>
              <a:t>adecuado,</a:t>
            </a:r>
            <a:endParaRPr sz="2000" b="1" dirty="0">
              <a:latin typeface="Lucida Sans Unicode"/>
              <a:cs typeface="Lucida Sans Unicode"/>
            </a:endParaRPr>
          </a:p>
          <a:p>
            <a:pPr marL="192405" indent="-179070" algn="just">
              <a:spcBef>
                <a:spcPts val="475"/>
              </a:spcBef>
              <a:buClr>
                <a:srgbClr val="869AAA"/>
              </a:buClr>
              <a:buSzPct val="114285"/>
              <a:buChar char="•"/>
              <a:tabLst>
                <a:tab pos="193040" algn="l"/>
              </a:tabLst>
            </a:pPr>
            <a:r>
              <a:rPr sz="2000" b="1" spc="-25" dirty="0">
                <a:solidFill>
                  <a:srgbClr val="003043"/>
                </a:solidFill>
                <a:latin typeface="Lucida Sans Unicode"/>
                <a:cs typeface="Lucida Sans Unicode"/>
              </a:rPr>
              <a:t>especificar</a:t>
            </a:r>
            <a:r>
              <a:rPr sz="2000" b="1" spc="-8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spc="-35" dirty="0">
                <a:solidFill>
                  <a:srgbClr val="003043"/>
                </a:solidFill>
                <a:latin typeface="Lucida Sans Unicode"/>
                <a:cs typeface="Lucida Sans Unicode"/>
              </a:rPr>
              <a:t>los</a:t>
            </a:r>
            <a:r>
              <a:rPr sz="2000" b="1" spc="-8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datos</a:t>
            </a:r>
            <a:r>
              <a:rPr sz="2000" b="1" spc="-8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spc="-5" dirty="0">
                <a:solidFill>
                  <a:srgbClr val="003043"/>
                </a:solidFill>
                <a:latin typeface="Lucida Sans Unicode"/>
                <a:cs typeface="Lucida Sans Unicode"/>
              </a:rPr>
              <a:t>que</a:t>
            </a:r>
            <a:r>
              <a:rPr sz="2000" b="1" spc="-8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dirty="0">
                <a:solidFill>
                  <a:srgbClr val="003043"/>
                </a:solidFill>
                <a:latin typeface="Lucida Sans Unicode"/>
                <a:cs typeface="Lucida Sans Unicode"/>
              </a:rPr>
              <a:t>aún</a:t>
            </a:r>
            <a:r>
              <a:rPr sz="2000" b="1" spc="-8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spc="-15" dirty="0">
                <a:solidFill>
                  <a:srgbClr val="003043"/>
                </a:solidFill>
                <a:latin typeface="Lucida Sans Unicode"/>
                <a:cs typeface="Lucida Sans Unicode"/>
              </a:rPr>
              <a:t>faltan</a:t>
            </a:r>
            <a:endParaRPr sz="2000" b="1" dirty="0">
              <a:latin typeface="Lucida Sans Unicode"/>
              <a:cs typeface="Lucida Sans Unicode"/>
            </a:endParaRPr>
          </a:p>
          <a:p>
            <a:pPr marL="192405" indent="-179070" algn="just">
              <a:spcBef>
                <a:spcPts val="680"/>
              </a:spcBef>
              <a:buClr>
                <a:srgbClr val="869AAA"/>
              </a:buClr>
              <a:buSzPct val="139130"/>
              <a:buChar char="•"/>
              <a:tabLst>
                <a:tab pos="193040" algn="l"/>
              </a:tabLst>
            </a:pPr>
            <a:r>
              <a:rPr sz="2000" b="1" spc="-70" dirty="0">
                <a:solidFill>
                  <a:srgbClr val="003043"/>
                </a:solidFill>
                <a:latin typeface="Lucida Sans Unicode"/>
                <a:cs typeface="Lucida Sans Unicode"/>
              </a:rPr>
              <a:t>Y</a:t>
            </a:r>
            <a:r>
              <a:rPr sz="2000" b="1" spc="-6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spc="-20" dirty="0" err="1" smtClean="0">
                <a:solidFill>
                  <a:srgbClr val="003043"/>
                </a:solidFill>
                <a:latin typeface="Lucida Sans Unicode"/>
                <a:cs typeface="Lucida Sans Unicode"/>
              </a:rPr>
              <a:t>seleccion</a:t>
            </a:r>
            <a:r>
              <a:rPr lang="es-ES" sz="2000" b="1" spc="-20" dirty="0" err="1" smtClean="0">
                <a:solidFill>
                  <a:srgbClr val="003043"/>
                </a:solidFill>
                <a:latin typeface="Lucida Sans Unicode"/>
                <a:cs typeface="Lucida Sans Unicode"/>
              </a:rPr>
              <a:t>ar</a:t>
            </a:r>
            <a:r>
              <a:rPr sz="2000" b="1" spc="-60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spc="-15" dirty="0">
                <a:solidFill>
                  <a:srgbClr val="003043"/>
                </a:solidFill>
                <a:latin typeface="Lucida Sans Unicode"/>
                <a:cs typeface="Lucida Sans Unicode"/>
              </a:rPr>
              <a:t>el</a:t>
            </a:r>
            <a:r>
              <a:rPr sz="2000" b="1" spc="-6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spc="-15" dirty="0">
                <a:solidFill>
                  <a:srgbClr val="003043"/>
                </a:solidFill>
                <a:latin typeface="Lucida Sans Unicode"/>
                <a:cs typeface="Lucida Sans Unicode"/>
              </a:rPr>
              <a:t>sistema</a:t>
            </a:r>
            <a:r>
              <a:rPr sz="2000" b="1" spc="-6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spc="-5" dirty="0">
                <a:solidFill>
                  <a:srgbClr val="003043"/>
                </a:solidFill>
                <a:latin typeface="Lucida Sans Unicode"/>
                <a:cs typeface="Lucida Sans Unicode"/>
              </a:rPr>
              <a:t>de</a:t>
            </a:r>
            <a:r>
              <a:rPr sz="2000" b="1" spc="-6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spc="-5" dirty="0">
                <a:solidFill>
                  <a:srgbClr val="003043"/>
                </a:solidFill>
                <a:latin typeface="Lucida Sans Unicode"/>
                <a:cs typeface="Lucida Sans Unicode"/>
              </a:rPr>
              <a:t>barras</a:t>
            </a:r>
            <a:r>
              <a:rPr sz="2000" b="1" spc="-6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spc="-15" dirty="0">
                <a:solidFill>
                  <a:srgbClr val="003043"/>
                </a:solidFill>
                <a:latin typeface="Lucida Sans Unicode"/>
                <a:cs typeface="Lucida Sans Unicode"/>
              </a:rPr>
              <a:t>correspondiente</a:t>
            </a:r>
            <a:endParaRPr sz="2000" b="1" dirty="0">
              <a:latin typeface="Lucida Sans Unicode"/>
              <a:cs typeface="Lucida Sans Unicode"/>
            </a:endParaRP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04800" y="1280693"/>
            <a:ext cx="5306567" cy="5368685"/>
          </a:xfrm>
          <a:prstGeom prst="rect">
            <a:avLst/>
          </a:prstGeom>
        </p:spPr>
      </p:pic>
      <p:grpSp>
        <p:nvGrpSpPr>
          <p:cNvPr id="3" name="object 3"/>
          <p:cNvGrpSpPr/>
          <p:nvPr/>
        </p:nvGrpSpPr>
        <p:grpSpPr>
          <a:xfrm>
            <a:off x="5827058" y="3067968"/>
            <a:ext cx="3774142" cy="1199232"/>
            <a:chOff x="6376415" y="3341751"/>
            <a:chExt cx="2506345" cy="719455"/>
          </a:xfrm>
        </p:grpSpPr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376415" y="3546348"/>
              <a:ext cx="2323759" cy="514350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8510777" y="3341751"/>
              <a:ext cx="372110" cy="302895"/>
            </a:xfrm>
            <a:custGeom>
              <a:avLst/>
              <a:gdLst/>
              <a:ahLst/>
              <a:cxnLst/>
              <a:rect l="l" t="t" r="r" b="b"/>
              <a:pathLst>
                <a:path w="372109" h="302895">
                  <a:moveTo>
                    <a:pt x="53467" y="186816"/>
                  </a:moveTo>
                  <a:lnTo>
                    <a:pt x="0" y="302894"/>
                  </a:lnTo>
                  <a:lnTo>
                    <a:pt x="124968" y="276098"/>
                  </a:lnTo>
                  <a:lnTo>
                    <a:pt x="110627" y="258190"/>
                  </a:lnTo>
                  <a:lnTo>
                    <a:pt x="86232" y="258190"/>
                  </a:lnTo>
                  <a:lnTo>
                    <a:pt x="62483" y="228473"/>
                  </a:lnTo>
                  <a:lnTo>
                    <a:pt x="77314" y="216594"/>
                  </a:lnTo>
                  <a:lnTo>
                    <a:pt x="53467" y="186816"/>
                  </a:lnTo>
                  <a:close/>
                </a:path>
                <a:path w="372109" h="302895">
                  <a:moveTo>
                    <a:pt x="77314" y="216594"/>
                  </a:moveTo>
                  <a:lnTo>
                    <a:pt x="62483" y="228473"/>
                  </a:lnTo>
                  <a:lnTo>
                    <a:pt x="86232" y="258190"/>
                  </a:lnTo>
                  <a:lnTo>
                    <a:pt x="101096" y="246290"/>
                  </a:lnTo>
                  <a:lnTo>
                    <a:pt x="77314" y="216594"/>
                  </a:lnTo>
                  <a:close/>
                </a:path>
                <a:path w="372109" h="302895">
                  <a:moveTo>
                    <a:pt x="101096" y="246290"/>
                  </a:moveTo>
                  <a:lnTo>
                    <a:pt x="86232" y="258190"/>
                  </a:lnTo>
                  <a:lnTo>
                    <a:pt x="110627" y="258190"/>
                  </a:lnTo>
                  <a:lnTo>
                    <a:pt x="101096" y="246290"/>
                  </a:lnTo>
                  <a:close/>
                </a:path>
                <a:path w="372109" h="302895">
                  <a:moveTo>
                    <a:pt x="347725" y="0"/>
                  </a:moveTo>
                  <a:lnTo>
                    <a:pt x="77314" y="216594"/>
                  </a:lnTo>
                  <a:lnTo>
                    <a:pt x="101096" y="246290"/>
                  </a:lnTo>
                  <a:lnTo>
                    <a:pt x="371601" y="29718"/>
                  </a:lnTo>
                  <a:lnTo>
                    <a:pt x="347725" y="0"/>
                  </a:lnTo>
                  <a:close/>
                </a:path>
              </a:pathLst>
            </a:custGeom>
            <a:solidFill>
              <a:srgbClr val="CC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/>
          <p:nvPr/>
        </p:nvSpPr>
        <p:spPr>
          <a:xfrm>
            <a:off x="5715001" y="1280694"/>
            <a:ext cx="6253986" cy="187230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spcBef>
                <a:spcPts val="100"/>
              </a:spcBef>
            </a:pPr>
            <a:r>
              <a:rPr sz="2000" b="1" spc="15" dirty="0">
                <a:solidFill>
                  <a:srgbClr val="003043"/>
                </a:solidFill>
                <a:latin typeface="Lucida Sans Unicode"/>
                <a:cs typeface="Lucida Sans Unicode"/>
              </a:rPr>
              <a:t>Una </a:t>
            </a:r>
            <a:r>
              <a:rPr sz="2000" b="1" spc="-50" dirty="0">
                <a:solidFill>
                  <a:srgbClr val="003043"/>
                </a:solidFill>
                <a:latin typeface="Lucida Sans Unicode"/>
                <a:cs typeface="Lucida Sans Unicode"/>
              </a:rPr>
              <a:t>vez </a:t>
            </a:r>
            <a:r>
              <a:rPr sz="2000" b="1"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seleccionado el sistema </a:t>
            </a:r>
            <a:r>
              <a:rPr sz="2000" b="1" spc="-10" dirty="0">
                <a:solidFill>
                  <a:srgbClr val="003043"/>
                </a:solidFill>
                <a:latin typeface="Lucida Sans Unicode"/>
                <a:cs typeface="Lucida Sans Unicode"/>
              </a:rPr>
              <a:t>de </a:t>
            </a:r>
            <a:r>
              <a:rPr sz="2000" b="1" spc="-30" dirty="0" err="1">
                <a:solidFill>
                  <a:srgbClr val="003043"/>
                </a:solidFill>
                <a:latin typeface="Lucida Sans Unicode"/>
                <a:cs typeface="Lucida Sans Unicode"/>
              </a:rPr>
              <a:t>canalización</a:t>
            </a:r>
            <a:r>
              <a:rPr sz="2000" b="1" spc="-3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spc="-20" dirty="0" err="1" smtClean="0">
                <a:solidFill>
                  <a:srgbClr val="003043"/>
                </a:solidFill>
                <a:latin typeface="Lucida Sans Unicode"/>
                <a:cs typeface="Lucida Sans Unicode"/>
              </a:rPr>
              <a:t>eléctrica</a:t>
            </a:r>
            <a:r>
              <a:rPr lang="es-ES" sz="2000" b="1" spc="-20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spc="-10" dirty="0" err="1" smtClean="0">
                <a:solidFill>
                  <a:srgbClr val="003043"/>
                </a:solidFill>
                <a:latin typeface="Lucida Sans Unicode"/>
                <a:cs typeface="Lucida Sans Unicode"/>
              </a:rPr>
              <a:t>prefabricada</a:t>
            </a:r>
            <a:r>
              <a:rPr sz="2000" b="1" spc="-10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y </a:t>
            </a:r>
            <a:r>
              <a:rPr sz="2000" b="1" spc="-25" dirty="0" err="1" smtClean="0">
                <a:solidFill>
                  <a:srgbClr val="003043"/>
                </a:solidFill>
                <a:latin typeface="Lucida Sans Unicode"/>
                <a:cs typeface="Lucida Sans Unicode"/>
              </a:rPr>
              <a:t>definid</a:t>
            </a:r>
            <a:r>
              <a:rPr lang="es-ES" sz="2000" b="1" spc="-25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a</a:t>
            </a:r>
            <a:r>
              <a:rPr sz="2000" b="1" spc="-25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spc="-25" dirty="0">
                <a:solidFill>
                  <a:srgbClr val="003043"/>
                </a:solidFill>
                <a:latin typeface="Lucida Sans Unicode"/>
                <a:cs typeface="Lucida Sans Unicode"/>
              </a:rPr>
              <a:t>su </a:t>
            </a:r>
            <a:r>
              <a:rPr sz="2000" b="1" spc="-25" dirty="0" err="1">
                <a:solidFill>
                  <a:srgbClr val="003043"/>
                </a:solidFill>
                <a:latin typeface="Lucida Sans Unicode"/>
                <a:cs typeface="Lucida Sans Unicode"/>
              </a:rPr>
              <a:t>longitud</a:t>
            </a:r>
            <a:r>
              <a:rPr sz="2000" b="1" spc="-25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,</a:t>
            </a:r>
            <a:r>
              <a:rPr lang="es-ES" sz="2000" b="1" spc="-25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 se puede</a:t>
            </a:r>
            <a:r>
              <a:rPr sz="2000" b="1" spc="-5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spc="-15" dirty="0" err="1" smtClean="0">
                <a:solidFill>
                  <a:srgbClr val="003043"/>
                </a:solidFill>
                <a:latin typeface="Lucida Sans Unicode"/>
                <a:cs typeface="Lucida Sans Unicode"/>
              </a:rPr>
              <a:t>editarlo</a:t>
            </a:r>
            <a:r>
              <a:rPr lang="es-ES" sz="2000" b="1" spc="-15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spc="-10" dirty="0" err="1" smtClean="0">
                <a:solidFill>
                  <a:srgbClr val="003043"/>
                </a:solidFill>
                <a:latin typeface="Lucida Sans Unicode"/>
                <a:cs typeface="Lucida Sans Unicode"/>
              </a:rPr>
              <a:t>gráficamente</a:t>
            </a:r>
            <a:r>
              <a:rPr sz="2000" b="1" spc="-85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dirty="0">
                <a:solidFill>
                  <a:srgbClr val="003043"/>
                </a:solidFill>
                <a:latin typeface="Lucida Sans Unicode"/>
                <a:cs typeface="Lucida Sans Unicode"/>
              </a:rPr>
              <a:t>en</a:t>
            </a:r>
            <a:r>
              <a:rPr sz="2000" b="1" spc="-8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el</a:t>
            </a:r>
            <a:r>
              <a:rPr sz="2000" b="1" spc="-8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spc="-5" dirty="0">
                <a:solidFill>
                  <a:srgbClr val="003043"/>
                </a:solidFill>
                <a:latin typeface="Lucida Sans Unicode"/>
                <a:cs typeface="Lucida Sans Unicode"/>
              </a:rPr>
              <a:t>diagrama</a:t>
            </a:r>
            <a:r>
              <a:rPr sz="2000" b="1" spc="-8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spc="-10" dirty="0">
                <a:solidFill>
                  <a:srgbClr val="003043"/>
                </a:solidFill>
                <a:latin typeface="Lucida Sans Unicode"/>
                <a:cs typeface="Lucida Sans Unicode"/>
              </a:rPr>
              <a:t>de</a:t>
            </a:r>
            <a:r>
              <a:rPr sz="2000" b="1" spc="-8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red,</a:t>
            </a:r>
            <a:r>
              <a:rPr sz="2000" b="1" spc="-8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spc="-10" dirty="0">
                <a:solidFill>
                  <a:srgbClr val="003043"/>
                </a:solidFill>
                <a:latin typeface="Lucida Sans Unicode"/>
                <a:cs typeface="Lucida Sans Unicode"/>
              </a:rPr>
              <a:t>por</a:t>
            </a:r>
            <a:r>
              <a:rPr sz="2000" b="1" spc="-8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spc="-25" dirty="0">
                <a:solidFill>
                  <a:srgbClr val="003043"/>
                </a:solidFill>
                <a:latin typeface="Lucida Sans Unicode"/>
                <a:cs typeface="Lucida Sans Unicode"/>
              </a:rPr>
              <a:t>ejemplo,</a:t>
            </a:r>
            <a:r>
              <a:rPr sz="2000" b="1" spc="-8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spc="-5" dirty="0" err="1" smtClean="0">
                <a:solidFill>
                  <a:srgbClr val="003043"/>
                </a:solidFill>
                <a:latin typeface="Lucida Sans Unicode"/>
                <a:cs typeface="Lucida Sans Unicode"/>
              </a:rPr>
              <a:t>arrastrando</a:t>
            </a:r>
            <a:r>
              <a:rPr lang="es-ES" sz="2000" b="1" spc="-5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spc="-20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la </a:t>
            </a:r>
            <a:r>
              <a:rPr sz="2000" b="1" spc="-40" dirty="0">
                <a:solidFill>
                  <a:srgbClr val="003043"/>
                </a:solidFill>
                <a:latin typeface="Lucida Sans Unicode"/>
                <a:cs typeface="Lucida Sans Unicode"/>
              </a:rPr>
              <a:t>pinza </a:t>
            </a:r>
            <a:r>
              <a:rPr sz="2000" b="1"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con el </a:t>
            </a:r>
            <a:r>
              <a:rPr sz="2000" b="1" spc="-15" dirty="0">
                <a:solidFill>
                  <a:srgbClr val="003043"/>
                </a:solidFill>
                <a:latin typeface="Lucida Sans Unicode"/>
                <a:cs typeface="Lucida Sans Unicode"/>
              </a:rPr>
              <a:t>ratón, </a:t>
            </a:r>
            <a:r>
              <a:rPr sz="2000" b="1" spc="-10" dirty="0">
                <a:solidFill>
                  <a:srgbClr val="003043"/>
                </a:solidFill>
                <a:latin typeface="Lucida Sans Unicode"/>
                <a:cs typeface="Lucida Sans Unicode"/>
              </a:rPr>
              <a:t>alargando </a:t>
            </a:r>
            <a:r>
              <a:rPr sz="2000" b="1" spc="-25" dirty="0">
                <a:solidFill>
                  <a:srgbClr val="003043"/>
                </a:solidFill>
                <a:latin typeface="Lucida Sans Unicode"/>
                <a:cs typeface="Lucida Sans Unicode"/>
              </a:rPr>
              <a:t>así </a:t>
            </a:r>
            <a:r>
              <a:rPr sz="2000" b="1"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la </a:t>
            </a:r>
            <a:r>
              <a:rPr sz="2000" b="1" dirty="0">
                <a:solidFill>
                  <a:srgbClr val="003043"/>
                </a:solidFill>
                <a:latin typeface="Lucida Sans Unicode"/>
                <a:cs typeface="Lucida Sans Unicode"/>
              </a:rPr>
              <a:t>barra </a:t>
            </a:r>
            <a:r>
              <a:rPr sz="2000" b="1"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colectora </a:t>
            </a:r>
            <a:r>
              <a:rPr sz="2000" b="1" dirty="0" err="1">
                <a:solidFill>
                  <a:srgbClr val="003043"/>
                </a:solidFill>
                <a:latin typeface="Lucida Sans Unicode"/>
                <a:cs typeface="Lucida Sans Unicode"/>
              </a:rPr>
              <a:t>en</a:t>
            </a:r>
            <a:r>
              <a:rPr sz="2000" b="1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spc="-20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el</a:t>
            </a:r>
            <a:r>
              <a:rPr lang="es-ES" sz="2000" b="1" spc="-20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spc="-15" dirty="0" err="1" smtClean="0">
                <a:solidFill>
                  <a:srgbClr val="003043"/>
                </a:solidFill>
                <a:latin typeface="Lucida Sans Unicode"/>
                <a:cs typeface="Lucida Sans Unicode"/>
              </a:rPr>
              <a:t>diagrama</a:t>
            </a:r>
            <a:r>
              <a:rPr sz="2000" b="1" spc="-15" dirty="0">
                <a:solidFill>
                  <a:srgbClr val="003043"/>
                </a:solidFill>
                <a:latin typeface="Lucida Sans Unicode"/>
                <a:cs typeface="Lucida Sans Unicode"/>
              </a:rPr>
              <a:t>.</a:t>
            </a:r>
            <a:endParaRPr sz="2000" b="1" dirty="0">
              <a:latin typeface="Lucida Sans Unicode"/>
              <a:cs typeface="Lucida Sans Unicode"/>
            </a:endParaRPr>
          </a:p>
          <a:p>
            <a:pPr algn="just">
              <a:spcBef>
                <a:spcPts val="60"/>
              </a:spcBef>
            </a:pPr>
            <a:endParaRPr sz="2000" b="1" dirty="0">
              <a:latin typeface="Lucida Sans Unicode"/>
              <a:cs typeface="Lucida Sans Unicode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5796787" y="4421846"/>
            <a:ext cx="6172200" cy="2227533"/>
          </a:xfrm>
          <a:prstGeom prst="rect">
            <a:avLst/>
          </a:prstGeom>
          <a:solidFill>
            <a:srgbClr val="D6D6CD"/>
          </a:solidFill>
        </p:spPr>
        <p:txBody>
          <a:bodyPr vert="horz" wrap="square" lIns="0" tIns="635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50"/>
              </a:spcBef>
            </a:pPr>
            <a:endParaRPr sz="2350" dirty="0">
              <a:latin typeface="Times New Roman"/>
              <a:cs typeface="Times New Roman"/>
            </a:endParaRPr>
          </a:p>
          <a:p>
            <a:pPr marL="144145" algn="just"/>
            <a:r>
              <a:rPr sz="2000" b="1" spc="-10" dirty="0">
                <a:solidFill>
                  <a:srgbClr val="003043"/>
                </a:solidFill>
                <a:latin typeface="Tahoma"/>
                <a:cs typeface="Tahoma"/>
              </a:rPr>
              <a:t>Atención:</a:t>
            </a:r>
            <a:endParaRPr sz="2000" b="1" dirty="0">
              <a:latin typeface="Tahoma"/>
              <a:cs typeface="Tahoma"/>
            </a:endParaRPr>
          </a:p>
          <a:p>
            <a:pPr marL="144145" marR="488950" algn="just">
              <a:spcBef>
                <a:spcPts val="95"/>
              </a:spcBef>
            </a:pPr>
            <a:r>
              <a:rPr sz="2000" b="1" spc="-10" dirty="0">
                <a:solidFill>
                  <a:srgbClr val="003043"/>
                </a:solidFill>
                <a:latin typeface="Lucida Sans Unicode"/>
                <a:cs typeface="Lucida Sans Unicode"/>
              </a:rPr>
              <a:t>Esta</a:t>
            </a:r>
            <a:r>
              <a:rPr sz="2000" b="1" spc="-8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spc="-15" dirty="0">
                <a:solidFill>
                  <a:srgbClr val="003043"/>
                </a:solidFill>
                <a:latin typeface="Lucida Sans Unicode"/>
                <a:cs typeface="Lucida Sans Unicode"/>
              </a:rPr>
              <a:t>elongación</a:t>
            </a:r>
            <a:r>
              <a:rPr sz="2000" b="1" spc="-8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es</a:t>
            </a:r>
            <a:r>
              <a:rPr sz="2000" b="1" spc="-8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spc="-30" dirty="0">
                <a:solidFill>
                  <a:srgbClr val="003043"/>
                </a:solidFill>
                <a:latin typeface="Lucida Sans Unicode"/>
                <a:cs typeface="Lucida Sans Unicode"/>
              </a:rPr>
              <a:t>solo</a:t>
            </a:r>
            <a:r>
              <a:rPr sz="2000" b="1" spc="-8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dirty="0">
                <a:solidFill>
                  <a:srgbClr val="003043"/>
                </a:solidFill>
                <a:latin typeface="Lucida Sans Unicode"/>
                <a:cs typeface="Lucida Sans Unicode"/>
              </a:rPr>
              <a:t>una</a:t>
            </a:r>
            <a:r>
              <a:rPr sz="2000" b="1" spc="-8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spc="-10" dirty="0">
                <a:solidFill>
                  <a:srgbClr val="003043"/>
                </a:solidFill>
                <a:latin typeface="Lucida Sans Unicode"/>
                <a:cs typeface="Lucida Sans Unicode"/>
              </a:rPr>
              <a:t>representación</a:t>
            </a:r>
            <a:r>
              <a:rPr sz="2000" b="1" spc="-8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spc="-25" dirty="0">
                <a:solidFill>
                  <a:srgbClr val="003043"/>
                </a:solidFill>
                <a:latin typeface="Lucida Sans Unicode"/>
                <a:cs typeface="Lucida Sans Unicode"/>
              </a:rPr>
              <a:t>gráfica.</a:t>
            </a:r>
            <a:r>
              <a:rPr sz="2000" b="1" spc="-8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spc="-5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La</a:t>
            </a:r>
            <a:r>
              <a:rPr lang="es-ES" sz="2000" b="1" spc="-5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spc="-20" dirty="0" err="1" smtClean="0">
                <a:solidFill>
                  <a:srgbClr val="003043"/>
                </a:solidFill>
                <a:latin typeface="Lucida Sans Unicode"/>
                <a:cs typeface="Lucida Sans Unicode"/>
              </a:rPr>
              <a:t>longitud</a:t>
            </a:r>
            <a:r>
              <a:rPr sz="2000" b="1" spc="-20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spc="-5" dirty="0">
                <a:solidFill>
                  <a:srgbClr val="003043"/>
                </a:solidFill>
                <a:latin typeface="Lucida Sans Unicode"/>
                <a:cs typeface="Lucida Sans Unicode"/>
              </a:rPr>
              <a:t>real </a:t>
            </a:r>
            <a:r>
              <a:rPr sz="2000" b="1" spc="-10" dirty="0">
                <a:solidFill>
                  <a:srgbClr val="003043"/>
                </a:solidFill>
                <a:latin typeface="Lucida Sans Unicode"/>
                <a:cs typeface="Lucida Sans Unicode"/>
              </a:rPr>
              <a:t>de </a:t>
            </a:r>
            <a:r>
              <a:rPr sz="2000" b="1"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la </a:t>
            </a:r>
            <a:r>
              <a:rPr sz="2000" b="1" dirty="0">
                <a:solidFill>
                  <a:srgbClr val="003043"/>
                </a:solidFill>
                <a:latin typeface="Lucida Sans Unicode"/>
                <a:cs typeface="Lucida Sans Unicode"/>
              </a:rPr>
              <a:t>barra </a:t>
            </a:r>
            <a:r>
              <a:rPr sz="2000" b="1" spc="-25" dirty="0">
                <a:solidFill>
                  <a:srgbClr val="003043"/>
                </a:solidFill>
                <a:latin typeface="Lucida Sans Unicode"/>
                <a:cs typeface="Lucida Sans Unicode"/>
              </a:rPr>
              <a:t>colectora, </a:t>
            </a:r>
            <a:r>
              <a:rPr sz="2000" b="1" spc="-5" dirty="0">
                <a:solidFill>
                  <a:srgbClr val="003043"/>
                </a:solidFill>
                <a:latin typeface="Lucida Sans Unicode"/>
                <a:cs typeface="Lucida Sans Unicode"/>
              </a:rPr>
              <a:t>que </a:t>
            </a:r>
            <a:r>
              <a:rPr sz="2000" b="1" spc="-10" dirty="0">
                <a:solidFill>
                  <a:srgbClr val="003043"/>
                </a:solidFill>
                <a:latin typeface="Lucida Sans Unicode"/>
                <a:cs typeface="Lucida Sans Unicode"/>
              </a:rPr>
              <a:t>debe </a:t>
            </a:r>
            <a:r>
              <a:rPr sz="2000" b="1" spc="-5" dirty="0" err="1">
                <a:solidFill>
                  <a:srgbClr val="003043"/>
                </a:solidFill>
                <a:latin typeface="Lucida Sans Unicode"/>
                <a:cs typeface="Lucida Sans Unicode"/>
              </a:rPr>
              <a:t>tenerse</a:t>
            </a:r>
            <a:r>
              <a:rPr sz="2000" b="1" spc="-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dirty="0" err="1" smtClean="0">
                <a:solidFill>
                  <a:srgbClr val="003043"/>
                </a:solidFill>
                <a:latin typeface="Lucida Sans Unicode"/>
                <a:cs typeface="Lucida Sans Unicode"/>
              </a:rPr>
              <a:t>en</a:t>
            </a:r>
            <a:r>
              <a:rPr lang="es-ES" sz="2000" b="1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spc="-10" dirty="0" err="1" smtClean="0">
                <a:solidFill>
                  <a:srgbClr val="003043"/>
                </a:solidFill>
                <a:latin typeface="Lucida Sans Unicode"/>
                <a:cs typeface="Lucida Sans Unicode"/>
              </a:rPr>
              <a:t>cuenta</a:t>
            </a:r>
            <a:r>
              <a:rPr sz="2000" b="1" spc="-80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dirty="0">
                <a:solidFill>
                  <a:srgbClr val="003043"/>
                </a:solidFill>
                <a:latin typeface="Lucida Sans Unicode"/>
                <a:cs typeface="Lucida Sans Unicode"/>
              </a:rPr>
              <a:t>en</a:t>
            </a:r>
            <a:r>
              <a:rPr sz="2000" b="1" spc="-8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el</a:t>
            </a:r>
            <a:r>
              <a:rPr sz="2000" b="1" spc="-7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diseño</a:t>
            </a:r>
            <a:r>
              <a:rPr sz="2000" b="1" spc="-8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spc="-10" dirty="0">
                <a:solidFill>
                  <a:srgbClr val="003043"/>
                </a:solidFill>
                <a:latin typeface="Lucida Sans Unicode"/>
                <a:cs typeface="Lucida Sans Unicode"/>
              </a:rPr>
              <a:t>de</a:t>
            </a:r>
            <a:r>
              <a:rPr sz="2000" b="1" spc="-7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la</a:t>
            </a:r>
            <a:r>
              <a:rPr sz="2000" b="1" spc="-8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red,</a:t>
            </a:r>
            <a:r>
              <a:rPr sz="2000" b="1" spc="-7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spc="-30" dirty="0">
                <a:solidFill>
                  <a:srgbClr val="003043"/>
                </a:solidFill>
                <a:latin typeface="Lucida Sans Unicode"/>
                <a:cs typeface="Lucida Sans Unicode"/>
              </a:rPr>
              <a:t>solo</a:t>
            </a:r>
            <a:r>
              <a:rPr sz="2000" b="1" spc="-8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lang="es-ES" sz="2000" b="1" spc="-20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se puede</a:t>
            </a:r>
            <a:r>
              <a:rPr sz="2000" b="1" spc="-75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spc="-15" dirty="0">
                <a:solidFill>
                  <a:srgbClr val="003043"/>
                </a:solidFill>
                <a:latin typeface="Lucida Sans Unicode"/>
                <a:cs typeface="Lucida Sans Unicode"/>
              </a:rPr>
              <a:t>cambiar</a:t>
            </a:r>
            <a:r>
              <a:rPr sz="2000" b="1" spc="-8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dirty="0" err="1">
                <a:solidFill>
                  <a:srgbClr val="003043"/>
                </a:solidFill>
                <a:latin typeface="Lucida Sans Unicode"/>
                <a:cs typeface="Lucida Sans Unicode"/>
              </a:rPr>
              <a:t>en</a:t>
            </a:r>
            <a:r>
              <a:rPr sz="2000" b="1" spc="-7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spc="-25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las</a:t>
            </a:r>
            <a:r>
              <a:rPr lang="es-ES" sz="2000" b="1" spc="-25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spc="-10" dirty="0" err="1" smtClean="0">
                <a:solidFill>
                  <a:srgbClr val="003043"/>
                </a:solidFill>
                <a:latin typeface="Lucida Sans Unicode"/>
                <a:cs typeface="Lucida Sans Unicode"/>
              </a:rPr>
              <a:t>Propiedades</a:t>
            </a:r>
            <a:r>
              <a:rPr sz="2000" b="1" spc="-10" dirty="0">
                <a:solidFill>
                  <a:srgbClr val="003043"/>
                </a:solidFill>
                <a:latin typeface="Lucida Sans Unicode"/>
                <a:cs typeface="Lucida Sans Unicode"/>
              </a:rPr>
              <a:t>.</a:t>
            </a:r>
            <a:endParaRPr sz="2000" b="1" dirty="0">
              <a:latin typeface="Lucida Sans Unicode"/>
              <a:cs typeface="Lucida Sans Unicode"/>
            </a:endParaRPr>
          </a:p>
        </p:txBody>
      </p:sp>
      <p:sp>
        <p:nvSpPr>
          <p:cNvPr id="21" name="object 10"/>
          <p:cNvSpPr txBox="1">
            <a:spLocks noGrp="1"/>
          </p:cNvSpPr>
          <p:nvPr>
            <p:ph type="title"/>
          </p:nvPr>
        </p:nvSpPr>
        <p:spPr>
          <a:xfrm>
            <a:off x="613663" y="230758"/>
            <a:ext cx="10206737" cy="964367"/>
          </a:xfrm>
          <a:prstGeom prst="rect">
            <a:avLst/>
          </a:prstGeom>
        </p:spPr>
        <p:txBody>
          <a:bodyPr vert="horz" wrap="square" lIns="0" tIns="279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20"/>
              </a:spcBef>
            </a:pPr>
            <a:r>
              <a:rPr sz="3600" spc="-5" dirty="0"/>
              <a:t>Diseño</a:t>
            </a:r>
            <a:r>
              <a:rPr sz="3600" spc="-90" dirty="0"/>
              <a:t> </a:t>
            </a:r>
            <a:r>
              <a:rPr sz="3600" dirty="0"/>
              <a:t>de</a:t>
            </a:r>
            <a:r>
              <a:rPr sz="3600" spc="-85" dirty="0"/>
              <a:t> </a:t>
            </a:r>
            <a:r>
              <a:rPr sz="3600" spc="10" dirty="0"/>
              <a:t>red</a:t>
            </a:r>
          </a:p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2400" dirty="0"/>
              <a:t>Cómo</a:t>
            </a:r>
            <a:r>
              <a:rPr sz="2400" spc="-65" dirty="0"/>
              <a:t> </a:t>
            </a:r>
            <a:r>
              <a:rPr sz="2400" spc="10" dirty="0"/>
              <a:t>crear</a:t>
            </a:r>
            <a:r>
              <a:rPr sz="2400" spc="-60" dirty="0"/>
              <a:t> </a:t>
            </a:r>
            <a:r>
              <a:rPr sz="2400" spc="5" dirty="0"/>
              <a:t>elementos</a:t>
            </a:r>
            <a:r>
              <a:rPr sz="2400" spc="-65" dirty="0"/>
              <a:t> </a:t>
            </a:r>
            <a:r>
              <a:rPr sz="2400" dirty="0"/>
              <a:t>de</a:t>
            </a:r>
            <a:r>
              <a:rPr sz="2400" spc="-60" dirty="0"/>
              <a:t> </a:t>
            </a:r>
            <a:r>
              <a:rPr sz="2400" spc="-25" dirty="0"/>
              <a:t>red:</a:t>
            </a:r>
            <a:r>
              <a:rPr sz="2400" spc="-65" dirty="0"/>
              <a:t> </a:t>
            </a:r>
            <a:r>
              <a:rPr lang="es-ES" sz="2400" dirty="0" err="1">
                <a:solidFill>
                  <a:schemeClr val="accent6">
                    <a:lumMod val="75000"/>
                  </a:schemeClr>
                </a:solidFill>
              </a:rPr>
              <a:t>busbar</a:t>
            </a:r>
            <a:r>
              <a:rPr lang="es-ES" sz="2400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s-ES" sz="2400" dirty="0" err="1" smtClean="0">
                <a:solidFill>
                  <a:schemeClr val="accent6">
                    <a:lumMod val="75000"/>
                  </a:schemeClr>
                </a:solidFill>
              </a:rPr>
              <a:t>systems</a:t>
            </a:r>
            <a:r>
              <a:rPr lang="es-ES" sz="2400" dirty="0" smtClean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sz="2400" spc="-15" dirty="0" smtClean="0">
                <a:solidFill>
                  <a:schemeClr val="accent6">
                    <a:lumMod val="75000"/>
                  </a:schemeClr>
                </a:solidFill>
              </a:rPr>
              <a:t>y</a:t>
            </a:r>
            <a:r>
              <a:rPr sz="2400" spc="-65" dirty="0" smtClean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s-ES" sz="2400" dirty="0" err="1" smtClean="0">
                <a:solidFill>
                  <a:schemeClr val="accent6">
                    <a:lumMod val="75000"/>
                  </a:schemeClr>
                </a:solidFill>
              </a:rPr>
              <a:t>Loads</a:t>
            </a:r>
            <a:endParaRPr sz="2400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22" name="Rectángulo 21"/>
          <p:cNvSpPr/>
          <p:nvPr/>
        </p:nvSpPr>
        <p:spPr>
          <a:xfrm>
            <a:off x="8971921" y="2968335"/>
            <a:ext cx="137601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601980" algn="just">
              <a:spcBef>
                <a:spcPts val="5"/>
              </a:spcBef>
            </a:pPr>
            <a:r>
              <a:rPr lang="es-ES" b="1" spc="-25" dirty="0">
                <a:latin typeface="Lucida Sans Unicode"/>
                <a:cs typeface="Lucida Sans Unicode"/>
              </a:rPr>
              <a:t>Pinza</a:t>
            </a:r>
            <a:endParaRPr lang="es-ES" b="1" dirty="0">
              <a:latin typeface="Lucida Sans Unicode"/>
              <a:cs typeface="Lucida Sans Unicode"/>
            </a:endParaRP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304800" y="1258935"/>
            <a:ext cx="5043170" cy="4861560"/>
            <a:chOff x="838200" y="1412747"/>
            <a:chExt cx="5043170" cy="486156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838200" y="1412747"/>
              <a:ext cx="5042916" cy="4861560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3455670" y="2957322"/>
              <a:ext cx="2306320" cy="599440"/>
            </a:xfrm>
            <a:custGeom>
              <a:avLst/>
              <a:gdLst/>
              <a:ahLst/>
              <a:cxnLst/>
              <a:rect l="l" t="t" r="r" b="b"/>
              <a:pathLst>
                <a:path w="2306320" h="599439">
                  <a:moveTo>
                    <a:pt x="0" y="598931"/>
                  </a:moveTo>
                  <a:lnTo>
                    <a:pt x="2305812" y="598931"/>
                  </a:lnTo>
                  <a:lnTo>
                    <a:pt x="2305812" y="0"/>
                  </a:lnTo>
                  <a:lnTo>
                    <a:pt x="0" y="0"/>
                  </a:lnTo>
                  <a:lnTo>
                    <a:pt x="0" y="598931"/>
                  </a:lnTo>
                  <a:close/>
                </a:path>
              </a:pathLst>
            </a:custGeom>
            <a:ln w="28956">
              <a:solidFill>
                <a:srgbClr val="FFC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/>
          <p:nvPr/>
        </p:nvSpPr>
        <p:spPr>
          <a:xfrm>
            <a:off x="5486400" y="1293382"/>
            <a:ext cx="6629400" cy="465512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2000" b="1" spc="10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Se</a:t>
            </a:r>
            <a:r>
              <a:rPr lang="es-ES" sz="2000" b="1" spc="-70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 se puede</a:t>
            </a:r>
            <a:r>
              <a:rPr sz="2000" b="1" spc="-5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n</a:t>
            </a:r>
            <a:r>
              <a:rPr sz="2000" b="1" spc="-70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modificar</a:t>
            </a:r>
            <a:r>
              <a:rPr sz="2000" b="1" spc="-6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dirty="0">
                <a:solidFill>
                  <a:srgbClr val="003043"/>
                </a:solidFill>
                <a:latin typeface="Lucida Sans Unicode"/>
                <a:cs typeface="Lucida Sans Unicode"/>
              </a:rPr>
              <a:t>en</a:t>
            </a:r>
            <a:r>
              <a:rPr sz="2000" b="1" spc="-7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spc="-15" dirty="0">
                <a:solidFill>
                  <a:srgbClr val="003043"/>
                </a:solidFill>
                <a:latin typeface="Lucida Sans Unicode"/>
                <a:cs typeface="Lucida Sans Unicode"/>
              </a:rPr>
              <a:t>cualquier</a:t>
            </a:r>
            <a:r>
              <a:rPr sz="2000" b="1" spc="-7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spc="-5" dirty="0">
                <a:solidFill>
                  <a:srgbClr val="003043"/>
                </a:solidFill>
                <a:latin typeface="Lucida Sans Unicode"/>
                <a:cs typeface="Lucida Sans Unicode"/>
              </a:rPr>
              <a:t>momento</a:t>
            </a:r>
            <a:r>
              <a:rPr sz="2000" b="1" spc="-6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spc="-10" dirty="0">
                <a:solidFill>
                  <a:srgbClr val="003043"/>
                </a:solidFill>
                <a:latin typeface="Lucida Sans Unicode"/>
                <a:cs typeface="Lucida Sans Unicode"/>
              </a:rPr>
              <a:t>más</a:t>
            </a:r>
            <a:r>
              <a:rPr sz="2000" b="1" spc="-7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spc="-15" dirty="0">
                <a:solidFill>
                  <a:srgbClr val="003043"/>
                </a:solidFill>
                <a:latin typeface="Lucida Sans Unicode"/>
                <a:cs typeface="Lucida Sans Unicode"/>
              </a:rPr>
              <a:t>propiedades</a:t>
            </a:r>
            <a:r>
              <a:rPr sz="2000" b="1" spc="-7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spc="-5" dirty="0">
                <a:solidFill>
                  <a:srgbClr val="003043"/>
                </a:solidFill>
                <a:latin typeface="Lucida Sans Unicode"/>
                <a:cs typeface="Lucida Sans Unicode"/>
              </a:rPr>
              <a:t>de</a:t>
            </a:r>
            <a:r>
              <a:rPr sz="2000" b="1" spc="-6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spc="-15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la</a:t>
            </a:r>
            <a:r>
              <a:rPr lang="es-ES" sz="2000" b="1" spc="-15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dirty="0" err="1" smtClean="0">
                <a:solidFill>
                  <a:srgbClr val="003043"/>
                </a:solidFill>
                <a:latin typeface="Lucida Sans Unicode"/>
                <a:cs typeface="Lucida Sans Unicode"/>
              </a:rPr>
              <a:t>barra</a:t>
            </a:r>
            <a:r>
              <a:rPr sz="2000" b="1" spc="-70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colectora,</a:t>
            </a:r>
            <a:r>
              <a:rPr sz="2000" b="1" spc="-7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spc="-15" dirty="0">
                <a:solidFill>
                  <a:srgbClr val="003043"/>
                </a:solidFill>
                <a:latin typeface="Lucida Sans Unicode"/>
                <a:cs typeface="Lucida Sans Unicode"/>
              </a:rPr>
              <a:t>como</a:t>
            </a:r>
            <a:r>
              <a:rPr sz="2000" b="1" spc="-6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spc="-15" dirty="0">
                <a:solidFill>
                  <a:srgbClr val="003043"/>
                </a:solidFill>
                <a:latin typeface="Lucida Sans Unicode"/>
                <a:cs typeface="Lucida Sans Unicode"/>
              </a:rPr>
              <a:t>el</a:t>
            </a:r>
            <a:r>
              <a:rPr sz="2000" b="1" spc="-7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spc="-5" dirty="0">
                <a:solidFill>
                  <a:srgbClr val="003043"/>
                </a:solidFill>
                <a:latin typeface="Lucida Sans Unicode"/>
                <a:cs typeface="Lucida Sans Unicode"/>
              </a:rPr>
              <a:t>grado</a:t>
            </a:r>
            <a:r>
              <a:rPr sz="2000" b="1" spc="-6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spc="-5" dirty="0">
                <a:solidFill>
                  <a:srgbClr val="003043"/>
                </a:solidFill>
                <a:latin typeface="Lucida Sans Unicode"/>
                <a:cs typeface="Lucida Sans Unicode"/>
              </a:rPr>
              <a:t>de</a:t>
            </a:r>
            <a:r>
              <a:rPr sz="2000" b="1" spc="-7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protección</a:t>
            </a:r>
            <a:r>
              <a:rPr sz="2000" b="1" spc="-6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spc="-15" dirty="0">
                <a:solidFill>
                  <a:srgbClr val="003043"/>
                </a:solidFill>
                <a:latin typeface="Lucida Sans Unicode"/>
                <a:cs typeface="Lucida Sans Unicode"/>
              </a:rPr>
              <a:t>y</a:t>
            </a:r>
            <a:r>
              <a:rPr sz="2000" b="1" spc="-7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spc="-15" dirty="0">
                <a:solidFill>
                  <a:srgbClr val="003043"/>
                </a:solidFill>
                <a:latin typeface="Lucida Sans Unicode"/>
                <a:cs typeface="Lucida Sans Unicode"/>
              </a:rPr>
              <a:t>el</a:t>
            </a:r>
            <a:r>
              <a:rPr sz="2000" b="1" spc="-6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spc="-25" dirty="0">
                <a:solidFill>
                  <a:srgbClr val="003043"/>
                </a:solidFill>
                <a:latin typeface="Lucida Sans Unicode"/>
                <a:cs typeface="Lucida Sans Unicode"/>
              </a:rPr>
              <a:t>tipo</a:t>
            </a:r>
            <a:r>
              <a:rPr sz="2000" b="1" spc="-7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spc="-5" dirty="0">
                <a:solidFill>
                  <a:srgbClr val="003043"/>
                </a:solidFill>
                <a:latin typeface="Lucida Sans Unicode"/>
                <a:cs typeface="Lucida Sans Unicode"/>
              </a:rPr>
              <a:t>de</a:t>
            </a:r>
            <a:r>
              <a:rPr sz="2000" b="1" spc="-7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montaje.</a:t>
            </a:r>
            <a:endParaRPr sz="2000" b="1" dirty="0">
              <a:latin typeface="Lucida Sans Unicode"/>
              <a:cs typeface="Lucida Sans Unicode"/>
            </a:endParaRPr>
          </a:p>
          <a:p>
            <a:pPr>
              <a:spcBef>
                <a:spcPts val="50"/>
              </a:spcBef>
            </a:pPr>
            <a:endParaRPr sz="2000" b="1" dirty="0">
              <a:latin typeface="Lucida Sans Unicode"/>
              <a:cs typeface="Lucida Sans Unicode"/>
            </a:endParaRPr>
          </a:p>
          <a:p>
            <a:pPr marL="12700" marR="5080"/>
            <a:r>
              <a:rPr sz="2000" b="1" spc="25" dirty="0">
                <a:solidFill>
                  <a:srgbClr val="003043"/>
                </a:solidFill>
                <a:latin typeface="Lucida Sans Unicode"/>
                <a:cs typeface="Lucida Sans Unicode"/>
              </a:rPr>
              <a:t>Para</a:t>
            </a:r>
            <a:r>
              <a:rPr sz="2000" b="1" spc="-8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spc="-35" dirty="0">
                <a:solidFill>
                  <a:srgbClr val="003043"/>
                </a:solidFill>
                <a:latin typeface="Lucida Sans Unicode"/>
                <a:cs typeface="Lucida Sans Unicode"/>
              </a:rPr>
              <a:t>ello,</a:t>
            </a:r>
            <a:r>
              <a:rPr sz="2000" b="1" spc="-8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spc="-25" dirty="0">
                <a:solidFill>
                  <a:srgbClr val="003043"/>
                </a:solidFill>
                <a:latin typeface="Lucida Sans Unicode"/>
                <a:cs typeface="Lucida Sans Unicode"/>
              </a:rPr>
              <a:t>sitúe</a:t>
            </a:r>
            <a:r>
              <a:rPr sz="2000" b="1" spc="-8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el</a:t>
            </a:r>
            <a:r>
              <a:rPr sz="2000" b="1" spc="-8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spc="-10" dirty="0">
                <a:solidFill>
                  <a:srgbClr val="003043"/>
                </a:solidFill>
                <a:latin typeface="Lucida Sans Unicode"/>
                <a:cs typeface="Lucida Sans Unicode"/>
              </a:rPr>
              <a:t>puntero</a:t>
            </a:r>
            <a:r>
              <a:rPr sz="2000" b="1" spc="-8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del</a:t>
            </a:r>
            <a:r>
              <a:rPr sz="2000" b="1" spc="-8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spc="-5" dirty="0">
                <a:solidFill>
                  <a:srgbClr val="003043"/>
                </a:solidFill>
                <a:latin typeface="Lucida Sans Unicode"/>
                <a:cs typeface="Lucida Sans Unicode"/>
              </a:rPr>
              <a:t>ratón</a:t>
            </a:r>
            <a:r>
              <a:rPr sz="2000" b="1" spc="-8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spc="-15" dirty="0" err="1">
                <a:solidFill>
                  <a:srgbClr val="003043"/>
                </a:solidFill>
                <a:latin typeface="Lucida Sans Unicode"/>
                <a:cs typeface="Lucida Sans Unicode"/>
              </a:rPr>
              <a:t>sobre</a:t>
            </a:r>
            <a:r>
              <a:rPr sz="2000" b="1" spc="-8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spc="-20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el</a:t>
            </a:r>
            <a:r>
              <a:rPr lang="es-ES" sz="2000" b="1" spc="-85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spc="-10" dirty="0" err="1" smtClean="0">
                <a:solidFill>
                  <a:srgbClr val="003043"/>
                </a:solidFill>
                <a:latin typeface="Lucida Sans Unicode"/>
                <a:cs typeface="Lucida Sans Unicode"/>
              </a:rPr>
              <a:t>lemento</a:t>
            </a:r>
            <a:r>
              <a:rPr sz="2000" b="1" spc="-80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spc="-20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del</a:t>
            </a:r>
            <a:r>
              <a:rPr lang="es-ES" sz="2000" b="1" spc="-20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spc="-20" dirty="0" err="1" smtClean="0">
                <a:solidFill>
                  <a:srgbClr val="003043"/>
                </a:solidFill>
                <a:latin typeface="Lucida Sans Unicode"/>
                <a:cs typeface="Lucida Sans Unicode"/>
              </a:rPr>
              <a:t>equipo</a:t>
            </a:r>
            <a:r>
              <a:rPr sz="2000" b="1" spc="-85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spc="10" dirty="0">
                <a:solidFill>
                  <a:srgbClr val="003043"/>
                </a:solidFill>
                <a:latin typeface="Lucida Sans Unicode"/>
                <a:cs typeface="Lucida Sans Unicode"/>
              </a:rPr>
              <a:t>a</a:t>
            </a:r>
            <a:r>
              <a:rPr sz="2000" b="1" spc="-8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editar,</a:t>
            </a:r>
            <a:r>
              <a:rPr sz="2000" b="1" spc="-8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spc="-50" dirty="0">
                <a:solidFill>
                  <a:srgbClr val="003043"/>
                </a:solidFill>
                <a:latin typeface="Lucida Sans Unicode"/>
                <a:cs typeface="Lucida Sans Unicode"/>
              </a:rPr>
              <a:t>p.</a:t>
            </a:r>
            <a:r>
              <a:rPr sz="2000" b="1" spc="-8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spc="-55" dirty="0">
                <a:solidFill>
                  <a:srgbClr val="003043"/>
                </a:solidFill>
                <a:latin typeface="Lucida Sans Unicode"/>
                <a:cs typeface="Lucida Sans Unicode"/>
              </a:rPr>
              <a:t>ej.,</a:t>
            </a:r>
            <a:r>
              <a:rPr sz="2000" b="1" spc="-8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el</a:t>
            </a:r>
            <a:r>
              <a:rPr sz="2000" b="1" spc="-8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spc="-10" dirty="0">
                <a:solidFill>
                  <a:srgbClr val="003043"/>
                </a:solidFill>
                <a:latin typeface="Lucida Sans Unicode"/>
                <a:cs typeface="Lucida Sans Unicode"/>
              </a:rPr>
              <a:t>embarrado,</a:t>
            </a:r>
            <a:r>
              <a:rPr sz="2000" b="1" spc="-8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spc="-10" dirty="0">
                <a:solidFill>
                  <a:srgbClr val="003043"/>
                </a:solidFill>
                <a:latin typeface="Lucida Sans Unicode"/>
                <a:cs typeface="Lucida Sans Unicode"/>
              </a:rPr>
              <a:t>de</a:t>
            </a:r>
            <a:r>
              <a:rPr sz="2000" b="1" spc="-8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spc="-15" dirty="0">
                <a:solidFill>
                  <a:srgbClr val="003043"/>
                </a:solidFill>
                <a:latin typeface="Lucida Sans Unicode"/>
                <a:cs typeface="Lucida Sans Unicode"/>
              </a:rPr>
              <a:t>modo</a:t>
            </a:r>
            <a:r>
              <a:rPr sz="2000" b="1" spc="-8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spc="-10" dirty="0">
                <a:solidFill>
                  <a:srgbClr val="003043"/>
                </a:solidFill>
                <a:latin typeface="Lucida Sans Unicode"/>
                <a:cs typeface="Lucida Sans Unicode"/>
              </a:rPr>
              <a:t>que</a:t>
            </a:r>
            <a:endParaRPr sz="2000" b="1" dirty="0">
              <a:latin typeface="Lucida Sans Unicode"/>
              <a:cs typeface="Lucida Sans Unicode"/>
            </a:endParaRPr>
          </a:p>
          <a:p>
            <a:pPr>
              <a:spcBef>
                <a:spcPts val="70"/>
              </a:spcBef>
            </a:pPr>
            <a:endParaRPr sz="2000" b="1" dirty="0">
              <a:latin typeface="Lucida Sans Unicode"/>
              <a:cs typeface="Lucida Sans Unicode"/>
            </a:endParaRPr>
          </a:p>
          <a:p>
            <a:pPr marL="192405" marR="478155" indent="-178435">
              <a:spcBef>
                <a:spcPts val="5"/>
              </a:spcBef>
              <a:buClr>
                <a:srgbClr val="869AAA"/>
              </a:buClr>
              <a:buSzPct val="120000"/>
              <a:buChar char="•"/>
              <a:tabLst>
                <a:tab pos="193040" algn="l"/>
              </a:tabLst>
            </a:pPr>
            <a:r>
              <a:rPr sz="2000" b="1" spc="-10" dirty="0">
                <a:solidFill>
                  <a:srgbClr val="003043"/>
                </a:solidFill>
                <a:latin typeface="Lucida Sans Unicode"/>
                <a:cs typeface="Lucida Sans Unicode"/>
              </a:rPr>
              <a:t>puede </a:t>
            </a:r>
            <a:r>
              <a:rPr sz="2000" b="1" spc="-15" dirty="0">
                <a:solidFill>
                  <a:srgbClr val="003043"/>
                </a:solidFill>
                <a:latin typeface="Lucida Sans Unicode"/>
                <a:cs typeface="Lucida Sans Unicode"/>
              </a:rPr>
              <a:t>cambiar </a:t>
            </a:r>
            <a:r>
              <a:rPr sz="2000" b="1" spc="-30" dirty="0">
                <a:solidFill>
                  <a:srgbClr val="003043"/>
                </a:solidFill>
                <a:latin typeface="Lucida Sans Unicode"/>
                <a:cs typeface="Lucida Sans Unicode"/>
              </a:rPr>
              <a:t>las </a:t>
            </a:r>
            <a:r>
              <a:rPr sz="2000" b="1" spc="-15" dirty="0">
                <a:solidFill>
                  <a:srgbClr val="003043"/>
                </a:solidFill>
                <a:latin typeface="Lucida Sans Unicode"/>
                <a:cs typeface="Lucida Sans Unicode"/>
              </a:rPr>
              <a:t>propiedades </a:t>
            </a:r>
            <a:r>
              <a:rPr sz="2000" b="1"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del </a:t>
            </a:r>
            <a:r>
              <a:rPr sz="2000" b="1" spc="-20" dirty="0" err="1" smtClean="0">
                <a:solidFill>
                  <a:srgbClr val="003043"/>
                </a:solidFill>
                <a:latin typeface="Lucida Sans Unicode"/>
                <a:cs typeface="Lucida Sans Unicode"/>
              </a:rPr>
              <a:t>equipo</a:t>
            </a:r>
            <a:r>
              <a:rPr lang="es-ES" sz="2000" b="1" spc="-20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 d</a:t>
            </a:r>
            <a:r>
              <a:rPr sz="2000" b="1" spc="-10" dirty="0" err="1" smtClean="0">
                <a:solidFill>
                  <a:srgbClr val="003043"/>
                </a:solidFill>
                <a:latin typeface="Lucida Sans Unicode"/>
                <a:cs typeface="Lucida Sans Unicode"/>
              </a:rPr>
              <a:t>irectamente</a:t>
            </a:r>
            <a:r>
              <a:rPr sz="2000" b="1" spc="-85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spc="-10" dirty="0">
                <a:solidFill>
                  <a:srgbClr val="003043"/>
                </a:solidFill>
                <a:latin typeface="Lucida Sans Unicode"/>
                <a:cs typeface="Lucida Sans Unicode"/>
              </a:rPr>
              <a:t>que</a:t>
            </a:r>
            <a:r>
              <a:rPr sz="2000" b="1" spc="-8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se</a:t>
            </a:r>
            <a:r>
              <a:rPr sz="2000" b="1" spc="-8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spc="-10" dirty="0">
                <a:solidFill>
                  <a:srgbClr val="003043"/>
                </a:solidFill>
                <a:latin typeface="Lucida Sans Unicode"/>
                <a:cs typeface="Lucida Sans Unicode"/>
              </a:rPr>
              <a:t>muestran</a:t>
            </a:r>
            <a:r>
              <a:rPr sz="2000" b="1" spc="-8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dirty="0">
                <a:solidFill>
                  <a:srgbClr val="003043"/>
                </a:solidFill>
                <a:latin typeface="Lucida Sans Unicode"/>
                <a:cs typeface="Lucida Sans Unicode"/>
              </a:rPr>
              <a:t>en</a:t>
            </a:r>
            <a:r>
              <a:rPr sz="2000" b="1" spc="-8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la</a:t>
            </a:r>
            <a:r>
              <a:rPr sz="2000" b="1" spc="-8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spc="-15" dirty="0">
                <a:solidFill>
                  <a:srgbClr val="003043"/>
                </a:solidFill>
                <a:latin typeface="Lucida Sans Unicode"/>
                <a:cs typeface="Lucida Sans Unicode"/>
              </a:rPr>
              <a:t>pantalla</a:t>
            </a:r>
            <a:r>
              <a:rPr sz="2000" b="1" spc="-8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dirty="0" err="1">
                <a:solidFill>
                  <a:srgbClr val="003043"/>
                </a:solidFill>
                <a:latin typeface="Lucida Sans Unicode"/>
                <a:cs typeface="Lucida Sans Unicode"/>
              </a:rPr>
              <a:t>en</a:t>
            </a:r>
            <a:r>
              <a:rPr sz="2000" b="1" spc="-8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lang="es-ES" sz="2000" b="1" spc="-80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l</a:t>
            </a:r>
            <a:r>
              <a:rPr sz="2000" b="1" spc="-20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a</a:t>
            </a:r>
            <a:r>
              <a:rPr lang="es-ES" sz="2000" b="1" spc="-20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spc="-5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parte</a:t>
            </a:r>
            <a:r>
              <a:rPr sz="2000" b="1" spc="-90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inferior</a:t>
            </a:r>
            <a:r>
              <a:rPr sz="2000" b="1" spc="-8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spc="-30" dirty="0">
                <a:solidFill>
                  <a:srgbClr val="003043"/>
                </a:solidFill>
                <a:latin typeface="Lucida Sans Unicode"/>
                <a:cs typeface="Lucida Sans Unicode"/>
              </a:rPr>
              <a:t>izquierda</a:t>
            </a:r>
            <a:r>
              <a:rPr sz="2000" b="1" spc="-9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del</a:t>
            </a:r>
            <a:r>
              <a:rPr sz="2000" b="1" spc="-8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spc="-5" dirty="0">
                <a:solidFill>
                  <a:srgbClr val="003043"/>
                </a:solidFill>
                <a:latin typeface="Lucida Sans Unicode"/>
                <a:cs typeface="Lucida Sans Unicode"/>
              </a:rPr>
              <a:t>diagrama</a:t>
            </a:r>
            <a:r>
              <a:rPr sz="2000" b="1" spc="-8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spc="-10" dirty="0">
                <a:solidFill>
                  <a:srgbClr val="003043"/>
                </a:solidFill>
                <a:latin typeface="Lucida Sans Unicode"/>
                <a:cs typeface="Lucida Sans Unicode"/>
              </a:rPr>
              <a:t>de</a:t>
            </a:r>
            <a:r>
              <a:rPr sz="2000" b="1" spc="-9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red,</a:t>
            </a:r>
            <a:endParaRPr sz="2000" b="1" dirty="0">
              <a:latin typeface="Lucida Sans Unicode"/>
              <a:cs typeface="Lucida Sans Unicode"/>
            </a:endParaRPr>
          </a:p>
          <a:p>
            <a:pPr marL="192405" marR="20955" indent="-178435">
              <a:spcBef>
                <a:spcPts val="25"/>
              </a:spcBef>
              <a:buClr>
                <a:srgbClr val="869AAA"/>
              </a:buClr>
              <a:buSzPct val="150000"/>
              <a:buChar char="•"/>
              <a:tabLst>
                <a:tab pos="193040" algn="l"/>
              </a:tabLst>
            </a:pPr>
            <a:r>
              <a:rPr sz="2000" b="1" spc="-15" dirty="0">
                <a:solidFill>
                  <a:srgbClr val="003043"/>
                </a:solidFill>
                <a:latin typeface="Lucida Sans Unicode"/>
                <a:cs typeface="Lucida Sans Unicode"/>
              </a:rPr>
              <a:t>o</a:t>
            </a:r>
            <a:r>
              <a:rPr sz="2000" b="1" spc="-6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spc="-15" dirty="0" err="1" smtClean="0">
                <a:solidFill>
                  <a:srgbClr val="003043"/>
                </a:solidFill>
                <a:latin typeface="Lucida Sans Unicode"/>
                <a:cs typeface="Lucida Sans Unicode"/>
              </a:rPr>
              <a:t>llam</a:t>
            </a:r>
            <a:r>
              <a:rPr lang="es-ES" sz="2000" b="1" spc="-15" dirty="0" err="1" smtClean="0">
                <a:solidFill>
                  <a:srgbClr val="003043"/>
                </a:solidFill>
                <a:latin typeface="Lucida Sans Unicode"/>
                <a:cs typeface="Lucida Sans Unicode"/>
              </a:rPr>
              <a:t>ar</a:t>
            </a:r>
            <a:r>
              <a:rPr sz="2000" b="1" spc="-60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spc="10" dirty="0">
                <a:solidFill>
                  <a:srgbClr val="003043"/>
                </a:solidFill>
                <a:latin typeface="Lucida Sans Unicode"/>
                <a:cs typeface="Lucida Sans Unicode"/>
              </a:rPr>
              <a:t>a</a:t>
            </a:r>
            <a:r>
              <a:rPr sz="2000" b="1" spc="-6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spc="-25" dirty="0">
                <a:solidFill>
                  <a:srgbClr val="003043"/>
                </a:solidFill>
                <a:latin typeface="Lucida Sans Unicode"/>
                <a:cs typeface="Lucida Sans Unicode"/>
              </a:rPr>
              <a:t>las</a:t>
            </a:r>
            <a:r>
              <a:rPr sz="2000" b="1" spc="-6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spc="-15" dirty="0">
                <a:solidFill>
                  <a:srgbClr val="003043"/>
                </a:solidFill>
                <a:latin typeface="Lucida Sans Unicode"/>
                <a:cs typeface="Lucida Sans Unicode"/>
              </a:rPr>
              <a:t>propiedades</a:t>
            </a:r>
            <a:r>
              <a:rPr sz="2000" b="1" spc="-6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spc="-15" dirty="0">
                <a:solidFill>
                  <a:srgbClr val="003043"/>
                </a:solidFill>
                <a:latin typeface="Lucida Sans Unicode"/>
                <a:cs typeface="Lucida Sans Unicode"/>
              </a:rPr>
              <a:t>detalladas</a:t>
            </a:r>
            <a:r>
              <a:rPr sz="2000" b="1" spc="-6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spc="-15" dirty="0">
                <a:solidFill>
                  <a:srgbClr val="003043"/>
                </a:solidFill>
                <a:latin typeface="Lucida Sans Unicode"/>
                <a:cs typeface="Lucida Sans Unicode"/>
              </a:rPr>
              <a:t>usando</a:t>
            </a:r>
            <a:r>
              <a:rPr sz="2000" b="1" spc="-6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spc="-15" dirty="0">
                <a:solidFill>
                  <a:srgbClr val="003043"/>
                </a:solidFill>
                <a:latin typeface="Lucida Sans Unicode"/>
                <a:cs typeface="Lucida Sans Unicode"/>
              </a:rPr>
              <a:t>el</a:t>
            </a:r>
            <a:r>
              <a:rPr sz="2000" b="1" spc="-6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dirty="0">
                <a:solidFill>
                  <a:srgbClr val="003043"/>
                </a:solidFill>
                <a:latin typeface="Lucida Sans Unicode"/>
                <a:cs typeface="Lucida Sans Unicode"/>
              </a:rPr>
              <a:t>menú</a:t>
            </a:r>
            <a:r>
              <a:rPr sz="2000" b="1" spc="-6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spc="-25" dirty="0">
                <a:solidFill>
                  <a:srgbClr val="003043"/>
                </a:solidFill>
                <a:latin typeface="Lucida Sans Unicode"/>
                <a:cs typeface="Lucida Sans Unicode"/>
              </a:rPr>
              <a:t>contextual</a:t>
            </a:r>
            <a:r>
              <a:rPr sz="2000" b="1" spc="-6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spc="-40" dirty="0">
                <a:solidFill>
                  <a:srgbClr val="003043"/>
                </a:solidFill>
                <a:latin typeface="Lucida Sans Unicode"/>
                <a:cs typeface="Lucida Sans Unicode"/>
              </a:rPr>
              <a:t>(</a:t>
            </a:r>
            <a:r>
              <a:rPr sz="2000" b="1" spc="-40" dirty="0" err="1" smtClean="0">
                <a:solidFill>
                  <a:srgbClr val="003043"/>
                </a:solidFill>
                <a:latin typeface="Lucida Sans Unicode"/>
                <a:cs typeface="Lucida Sans Unicode"/>
              </a:rPr>
              <a:t>clic</a:t>
            </a:r>
            <a:r>
              <a:rPr lang="es-ES" sz="2000" b="1" spc="-40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spc="-20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con</a:t>
            </a:r>
            <a:r>
              <a:rPr sz="2000" b="1" spc="-70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spc="-15" dirty="0">
                <a:solidFill>
                  <a:srgbClr val="003043"/>
                </a:solidFill>
                <a:latin typeface="Lucida Sans Unicode"/>
                <a:cs typeface="Lucida Sans Unicode"/>
              </a:rPr>
              <a:t>el</a:t>
            </a:r>
            <a:r>
              <a:rPr sz="2000" b="1" spc="-7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spc="-15" dirty="0">
                <a:solidFill>
                  <a:srgbClr val="003043"/>
                </a:solidFill>
                <a:latin typeface="Lucida Sans Unicode"/>
                <a:cs typeface="Lucida Sans Unicode"/>
              </a:rPr>
              <a:t>botón</a:t>
            </a:r>
            <a:r>
              <a:rPr sz="2000" b="1" spc="-7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spc="-10" dirty="0">
                <a:solidFill>
                  <a:srgbClr val="003043"/>
                </a:solidFill>
                <a:latin typeface="Lucida Sans Unicode"/>
                <a:cs typeface="Lucida Sans Unicode"/>
              </a:rPr>
              <a:t>derecho)</a:t>
            </a:r>
            <a:r>
              <a:rPr sz="2000" b="1" spc="-7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spc="-15" dirty="0">
                <a:solidFill>
                  <a:srgbClr val="003043"/>
                </a:solidFill>
                <a:latin typeface="Lucida Sans Unicode"/>
                <a:cs typeface="Lucida Sans Unicode"/>
              </a:rPr>
              <a:t>y</a:t>
            </a:r>
            <a:r>
              <a:rPr sz="2000" b="1" spc="-7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spc="-15" dirty="0">
                <a:solidFill>
                  <a:srgbClr val="003043"/>
                </a:solidFill>
                <a:latin typeface="Lucida Sans Unicode"/>
                <a:cs typeface="Lucida Sans Unicode"/>
              </a:rPr>
              <a:t>realice</a:t>
            </a:r>
            <a:r>
              <a:rPr sz="2000" b="1" spc="-7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spc="-30" dirty="0">
                <a:solidFill>
                  <a:srgbClr val="003043"/>
                </a:solidFill>
                <a:latin typeface="Lucida Sans Unicode"/>
                <a:cs typeface="Lucida Sans Unicode"/>
              </a:rPr>
              <a:t>los</a:t>
            </a:r>
            <a:r>
              <a:rPr sz="2000" b="1" spc="-7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cambios</a:t>
            </a:r>
            <a:r>
              <a:rPr sz="2000" b="1" spc="-7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spc="-15" dirty="0">
                <a:solidFill>
                  <a:srgbClr val="003043"/>
                </a:solidFill>
                <a:latin typeface="Lucida Sans Unicode"/>
                <a:cs typeface="Lucida Sans Unicode"/>
              </a:rPr>
              <a:t>deseados</a:t>
            </a:r>
            <a:r>
              <a:rPr sz="2000" b="1" spc="-7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dirty="0">
                <a:solidFill>
                  <a:srgbClr val="003043"/>
                </a:solidFill>
                <a:latin typeface="Lucida Sans Unicode"/>
                <a:cs typeface="Lucida Sans Unicode"/>
              </a:rPr>
              <a:t>en</a:t>
            </a:r>
            <a:r>
              <a:rPr sz="2000" b="1" spc="-7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spc="-15" dirty="0">
                <a:solidFill>
                  <a:srgbClr val="003043"/>
                </a:solidFill>
                <a:latin typeface="Lucida Sans Unicode"/>
                <a:cs typeface="Lucida Sans Unicode"/>
              </a:rPr>
              <a:t>el</a:t>
            </a:r>
            <a:r>
              <a:rPr sz="2000" b="1" spc="-7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spc="-10" dirty="0" err="1">
                <a:solidFill>
                  <a:srgbClr val="003043"/>
                </a:solidFill>
                <a:latin typeface="Lucida Sans Unicode"/>
                <a:cs typeface="Lucida Sans Unicode"/>
              </a:rPr>
              <a:t>cuadro</a:t>
            </a:r>
            <a:r>
              <a:rPr sz="2000" b="1" spc="-7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spc="-5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de</a:t>
            </a:r>
            <a:r>
              <a:rPr lang="es-ES" sz="2000" b="1" spc="-5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spc="-20" dirty="0" err="1" smtClean="0">
                <a:solidFill>
                  <a:srgbClr val="003043"/>
                </a:solidFill>
                <a:latin typeface="Lucida Sans Unicode"/>
                <a:cs typeface="Lucida Sans Unicode"/>
              </a:rPr>
              <a:t>diálogo</a:t>
            </a:r>
            <a:r>
              <a:rPr sz="2000" b="1" spc="-20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spc="-5" dirty="0">
                <a:solidFill>
                  <a:srgbClr val="003043"/>
                </a:solidFill>
                <a:latin typeface="Lucida Sans Unicode"/>
                <a:cs typeface="Lucida Sans Unicode"/>
              </a:rPr>
              <a:t>que </a:t>
            </a:r>
            <a:r>
              <a:rPr sz="2000" b="1" dirty="0">
                <a:solidFill>
                  <a:srgbClr val="003043"/>
                </a:solidFill>
                <a:latin typeface="Lucida Sans Unicode"/>
                <a:cs typeface="Lucida Sans Unicode"/>
              </a:rPr>
              <a:t>ahora </a:t>
            </a:r>
            <a:r>
              <a:rPr sz="2000" b="1" spc="-15" dirty="0">
                <a:solidFill>
                  <a:srgbClr val="003043"/>
                </a:solidFill>
                <a:latin typeface="Lucida Sans Unicode"/>
                <a:cs typeface="Lucida Sans Unicode"/>
              </a:rPr>
              <a:t>se </a:t>
            </a:r>
            <a:r>
              <a:rPr sz="2000" b="1" spc="-5" dirty="0">
                <a:solidFill>
                  <a:srgbClr val="003043"/>
                </a:solidFill>
                <a:latin typeface="Lucida Sans Unicode"/>
                <a:cs typeface="Lucida Sans Unicode"/>
              </a:rPr>
              <a:t>muestra de </a:t>
            </a:r>
            <a:r>
              <a:rPr sz="2000" b="1" spc="-10" dirty="0">
                <a:solidFill>
                  <a:srgbClr val="003043"/>
                </a:solidFill>
                <a:latin typeface="Lucida Sans Unicode"/>
                <a:cs typeface="Lucida Sans Unicode"/>
              </a:rPr>
              <a:t>acuerdo </a:t>
            </a:r>
            <a:r>
              <a:rPr sz="2000" b="1"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con </a:t>
            </a:r>
            <a:r>
              <a:rPr sz="2000" b="1" spc="-30" dirty="0">
                <a:solidFill>
                  <a:srgbClr val="003043"/>
                </a:solidFill>
                <a:latin typeface="Lucida Sans Unicode"/>
                <a:cs typeface="Lucida Sans Unicode"/>
              </a:rPr>
              <a:t>los </a:t>
            </a:r>
            <a:r>
              <a:rPr sz="2000" b="1" spc="-20" dirty="0" err="1">
                <a:solidFill>
                  <a:srgbClr val="003043"/>
                </a:solidFill>
                <a:latin typeface="Lucida Sans Unicode"/>
                <a:cs typeface="Lucida Sans Unicode"/>
              </a:rPr>
              <a:t>requisitos</a:t>
            </a:r>
            <a:r>
              <a:rPr sz="2000" b="1"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spc="-20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del</a:t>
            </a:r>
            <a:r>
              <a:rPr lang="es-ES" sz="2000" b="1" spc="-20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spc="-20" dirty="0" err="1" smtClean="0">
                <a:solidFill>
                  <a:srgbClr val="003043"/>
                </a:solidFill>
                <a:latin typeface="Lucida Sans Unicode"/>
                <a:cs typeface="Lucida Sans Unicode"/>
              </a:rPr>
              <a:t>proyecto</a:t>
            </a:r>
            <a:r>
              <a:rPr sz="2000" b="1"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.</a:t>
            </a:r>
            <a:endParaRPr sz="2000" b="1" dirty="0">
              <a:latin typeface="Lucida Sans Unicode"/>
              <a:cs typeface="Lucida Sans Unicode"/>
            </a:endParaRPr>
          </a:p>
        </p:txBody>
      </p:sp>
      <p:sp>
        <p:nvSpPr>
          <p:cNvPr id="19" name="object 10"/>
          <p:cNvSpPr txBox="1">
            <a:spLocks noGrp="1"/>
          </p:cNvSpPr>
          <p:nvPr>
            <p:ph type="title"/>
          </p:nvPr>
        </p:nvSpPr>
        <p:spPr>
          <a:xfrm>
            <a:off x="613663" y="230758"/>
            <a:ext cx="10206737" cy="964367"/>
          </a:xfrm>
          <a:prstGeom prst="rect">
            <a:avLst/>
          </a:prstGeom>
        </p:spPr>
        <p:txBody>
          <a:bodyPr vert="horz" wrap="square" lIns="0" tIns="279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20"/>
              </a:spcBef>
            </a:pPr>
            <a:r>
              <a:rPr sz="3600" spc="-5" dirty="0"/>
              <a:t>Diseño</a:t>
            </a:r>
            <a:r>
              <a:rPr sz="3600" spc="-90" dirty="0"/>
              <a:t> </a:t>
            </a:r>
            <a:r>
              <a:rPr sz="3600" dirty="0"/>
              <a:t>de</a:t>
            </a:r>
            <a:r>
              <a:rPr sz="3600" spc="-85" dirty="0"/>
              <a:t> </a:t>
            </a:r>
            <a:r>
              <a:rPr sz="3600" spc="10" dirty="0"/>
              <a:t>red</a:t>
            </a:r>
          </a:p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2400" dirty="0"/>
              <a:t>Cómo</a:t>
            </a:r>
            <a:r>
              <a:rPr sz="2400" spc="-65" dirty="0"/>
              <a:t> </a:t>
            </a:r>
            <a:r>
              <a:rPr sz="2400" spc="10" dirty="0"/>
              <a:t>crear</a:t>
            </a:r>
            <a:r>
              <a:rPr sz="2400" spc="-60" dirty="0"/>
              <a:t> </a:t>
            </a:r>
            <a:r>
              <a:rPr sz="2400" spc="5" dirty="0"/>
              <a:t>elementos</a:t>
            </a:r>
            <a:r>
              <a:rPr sz="2400" spc="-65" dirty="0"/>
              <a:t> </a:t>
            </a:r>
            <a:r>
              <a:rPr sz="2400" dirty="0"/>
              <a:t>de</a:t>
            </a:r>
            <a:r>
              <a:rPr sz="2400" spc="-60" dirty="0"/>
              <a:t> </a:t>
            </a:r>
            <a:r>
              <a:rPr sz="2400" spc="-25" dirty="0"/>
              <a:t>red:</a:t>
            </a:r>
            <a:r>
              <a:rPr sz="2400" spc="-65" dirty="0"/>
              <a:t> </a:t>
            </a:r>
            <a:r>
              <a:rPr lang="es-ES" sz="2400" dirty="0" err="1">
                <a:solidFill>
                  <a:schemeClr val="accent6">
                    <a:lumMod val="75000"/>
                  </a:schemeClr>
                </a:solidFill>
              </a:rPr>
              <a:t>busbar</a:t>
            </a:r>
            <a:r>
              <a:rPr lang="es-ES" sz="2400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s-ES" sz="2400" dirty="0" err="1" smtClean="0">
                <a:solidFill>
                  <a:schemeClr val="accent6">
                    <a:lumMod val="75000"/>
                  </a:schemeClr>
                </a:solidFill>
              </a:rPr>
              <a:t>systems</a:t>
            </a:r>
            <a:r>
              <a:rPr lang="es-ES" sz="2400" dirty="0" smtClean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sz="2400" spc="-15" dirty="0" smtClean="0">
                <a:solidFill>
                  <a:schemeClr val="accent6">
                    <a:lumMod val="75000"/>
                  </a:schemeClr>
                </a:solidFill>
              </a:rPr>
              <a:t>y</a:t>
            </a:r>
            <a:r>
              <a:rPr sz="2400" spc="-65" dirty="0" smtClean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s-ES" sz="2400" dirty="0" err="1" smtClean="0">
                <a:solidFill>
                  <a:schemeClr val="accent6">
                    <a:lumMod val="75000"/>
                  </a:schemeClr>
                </a:solidFill>
              </a:rPr>
              <a:t>Loads</a:t>
            </a:r>
            <a:endParaRPr sz="2400" dirty="0">
              <a:solidFill>
                <a:schemeClr val="accent6">
                  <a:lumMod val="75000"/>
                </a:schemeClr>
              </a:solidFill>
            </a:endParaRP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ject 7"/>
          <p:cNvSpPr txBox="1"/>
          <p:nvPr/>
        </p:nvSpPr>
        <p:spPr>
          <a:xfrm>
            <a:off x="6629400" y="1265062"/>
            <a:ext cx="5139375" cy="589533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0500" marR="5080" indent="-178435" algn="just">
              <a:spcBef>
                <a:spcPts val="100"/>
              </a:spcBef>
              <a:buClr>
                <a:srgbClr val="869AAA"/>
              </a:buClr>
              <a:buSzPct val="138461"/>
              <a:buChar char="•"/>
              <a:tabLst>
                <a:tab pos="191135" algn="l"/>
              </a:tabLst>
            </a:pPr>
            <a:r>
              <a:rPr sz="2400" b="1" dirty="0">
                <a:solidFill>
                  <a:srgbClr val="003043"/>
                </a:solidFill>
                <a:latin typeface="Lucida Sans Unicode"/>
                <a:cs typeface="Lucida Sans Unicode"/>
              </a:rPr>
              <a:t>Según</a:t>
            </a:r>
            <a:r>
              <a:rPr sz="2400" b="1" spc="-7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10" dirty="0">
                <a:solidFill>
                  <a:srgbClr val="003043"/>
                </a:solidFill>
                <a:latin typeface="Lucida Sans Unicode"/>
                <a:cs typeface="Lucida Sans Unicode"/>
              </a:rPr>
              <a:t>sea</a:t>
            </a:r>
            <a:r>
              <a:rPr sz="2400" b="1" spc="-7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necesario,</a:t>
            </a:r>
            <a:r>
              <a:rPr sz="2400" b="1" spc="-7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10" dirty="0" err="1" smtClean="0">
                <a:solidFill>
                  <a:srgbClr val="003043"/>
                </a:solidFill>
                <a:latin typeface="Lucida Sans Unicode"/>
                <a:cs typeface="Lucida Sans Unicode"/>
              </a:rPr>
              <a:t>también</a:t>
            </a:r>
            <a:r>
              <a:rPr lang="es-ES" sz="2400" b="1" spc="-75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 se puede</a:t>
            </a:r>
            <a:r>
              <a:rPr sz="2400" b="1" spc="-70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dirty="0">
                <a:solidFill>
                  <a:srgbClr val="003043"/>
                </a:solidFill>
                <a:latin typeface="Lucida Sans Unicode"/>
                <a:cs typeface="Lucida Sans Unicode"/>
              </a:rPr>
              <a:t>agregar</a:t>
            </a:r>
            <a:r>
              <a:rPr sz="2400" b="1" spc="-7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10" dirty="0">
                <a:solidFill>
                  <a:srgbClr val="003043"/>
                </a:solidFill>
                <a:latin typeface="Lucida Sans Unicode"/>
                <a:cs typeface="Lucida Sans Unicode"/>
              </a:rPr>
              <a:t>más</a:t>
            </a:r>
            <a:r>
              <a:rPr sz="2400" b="1" spc="-7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25" dirty="0" err="1">
                <a:solidFill>
                  <a:srgbClr val="003043"/>
                </a:solidFill>
                <a:latin typeface="Lucida Sans Unicode"/>
                <a:cs typeface="Lucida Sans Unicode"/>
              </a:rPr>
              <a:t>secciones</a:t>
            </a:r>
            <a:r>
              <a:rPr sz="2400" b="1" spc="-7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5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de</a:t>
            </a:r>
            <a:r>
              <a:rPr lang="es-ES" sz="2400" b="1" spc="-5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dirty="0" err="1" smtClean="0">
                <a:solidFill>
                  <a:srgbClr val="003043"/>
                </a:solidFill>
                <a:latin typeface="Lucida Sans Unicode"/>
                <a:cs typeface="Lucida Sans Unicode"/>
              </a:rPr>
              <a:t>barra</a:t>
            </a:r>
            <a:r>
              <a:rPr sz="2400" b="1" spc="-70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colectora</a:t>
            </a:r>
            <a:r>
              <a:rPr sz="2400" b="1" spc="-7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del</a:t>
            </a:r>
            <a:r>
              <a:rPr sz="2400" b="1" spc="-7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mismo</a:t>
            </a:r>
            <a:r>
              <a:rPr sz="2400" b="1" spc="-7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sistema</a:t>
            </a:r>
            <a:r>
              <a:rPr sz="2400" b="1" spc="-7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5" dirty="0">
                <a:solidFill>
                  <a:srgbClr val="003043"/>
                </a:solidFill>
                <a:latin typeface="Lucida Sans Unicode"/>
                <a:cs typeface="Lucida Sans Unicode"/>
              </a:rPr>
              <a:t>arrastrando</a:t>
            </a:r>
            <a:r>
              <a:rPr sz="2400" b="1" spc="-6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10" dirty="0">
                <a:solidFill>
                  <a:srgbClr val="003043"/>
                </a:solidFill>
                <a:latin typeface="Lucida Sans Unicode"/>
                <a:cs typeface="Lucida Sans Unicode"/>
              </a:rPr>
              <a:t>primero</a:t>
            </a:r>
            <a:r>
              <a:rPr sz="2400" b="1" spc="-7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15" dirty="0">
                <a:solidFill>
                  <a:srgbClr val="003043"/>
                </a:solidFill>
                <a:latin typeface="Lucida Sans Unicode"/>
                <a:cs typeface="Lucida Sans Unicode"/>
              </a:rPr>
              <a:t>la</a:t>
            </a:r>
            <a:r>
              <a:rPr sz="2400" b="1" spc="-7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40" dirty="0" err="1" smtClean="0">
                <a:solidFill>
                  <a:srgbClr val="003043"/>
                </a:solidFill>
                <a:latin typeface="Lucida Sans Unicode"/>
                <a:cs typeface="Lucida Sans Unicode"/>
              </a:rPr>
              <a:t>pinza</a:t>
            </a:r>
            <a:r>
              <a:rPr lang="es-ES" sz="2400" b="1" spc="-40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10" dirty="0" err="1" smtClean="0">
                <a:solidFill>
                  <a:srgbClr val="003043"/>
                </a:solidFill>
                <a:latin typeface="Lucida Sans Unicode"/>
                <a:cs typeface="Lucida Sans Unicode"/>
              </a:rPr>
              <a:t>verticalmente</a:t>
            </a:r>
            <a:r>
              <a:rPr sz="2400" b="1" spc="-75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10" dirty="0">
                <a:solidFill>
                  <a:srgbClr val="003043"/>
                </a:solidFill>
                <a:latin typeface="Lucida Sans Unicode"/>
                <a:cs typeface="Lucida Sans Unicode"/>
              </a:rPr>
              <a:t>a</a:t>
            </a:r>
            <a:r>
              <a:rPr sz="2400" b="1" spc="-8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15" dirty="0">
                <a:solidFill>
                  <a:srgbClr val="003043"/>
                </a:solidFill>
                <a:latin typeface="Lucida Sans Unicode"/>
                <a:cs typeface="Lucida Sans Unicode"/>
              </a:rPr>
              <a:t>la</a:t>
            </a:r>
            <a:r>
              <a:rPr sz="2400" b="1" spc="-7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dirty="0">
                <a:solidFill>
                  <a:srgbClr val="003043"/>
                </a:solidFill>
                <a:latin typeface="Lucida Sans Unicode"/>
                <a:cs typeface="Lucida Sans Unicode"/>
              </a:rPr>
              <a:t>barra</a:t>
            </a:r>
            <a:r>
              <a:rPr sz="2400" b="1" spc="-7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colectora</a:t>
            </a:r>
            <a:r>
              <a:rPr sz="2400" b="1" spc="-7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5" dirty="0">
                <a:solidFill>
                  <a:srgbClr val="003043"/>
                </a:solidFill>
                <a:latin typeface="Lucida Sans Unicode"/>
                <a:cs typeface="Lucida Sans Unicode"/>
              </a:rPr>
              <a:t>que</a:t>
            </a:r>
            <a:r>
              <a:rPr sz="2400" b="1" spc="-7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se</a:t>
            </a:r>
            <a:r>
              <a:rPr sz="2400" b="1" spc="-7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35" dirty="0" err="1">
                <a:solidFill>
                  <a:srgbClr val="003043"/>
                </a:solidFill>
                <a:latin typeface="Lucida Sans Unicode"/>
                <a:cs typeface="Lucida Sans Unicode"/>
              </a:rPr>
              <a:t>dibujó</a:t>
            </a:r>
            <a:r>
              <a:rPr sz="2400" b="1" spc="-35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.</a:t>
            </a:r>
            <a:endParaRPr lang="es-ES" sz="2400" b="1" spc="-35" dirty="0" smtClean="0">
              <a:solidFill>
                <a:srgbClr val="003043"/>
              </a:solidFill>
              <a:latin typeface="Lucida Sans Unicode"/>
              <a:cs typeface="Lucida Sans Unicode"/>
            </a:endParaRPr>
          </a:p>
          <a:p>
            <a:pPr marL="190500" marR="5080" indent="-178435" algn="just">
              <a:spcBef>
                <a:spcPts val="100"/>
              </a:spcBef>
              <a:buClr>
                <a:srgbClr val="869AAA"/>
              </a:buClr>
              <a:buSzPct val="138461"/>
              <a:buChar char="•"/>
              <a:tabLst>
                <a:tab pos="191135" algn="l"/>
              </a:tabLst>
            </a:pPr>
            <a:endParaRPr lang="es-ES" sz="2400" b="1" spc="-35" dirty="0">
              <a:solidFill>
                <a:srgbClr val="003043"/>
              </a:solidFill>
              <a:latin typeface="Lucida Sans Unicode"/>
              <a:cs typeface="Lucida Sans Unicode"/>
            </a:endParaRPr>
          </a:p>
          <a:p>
            <a:pPr marL="190500" marR="5080" indent="-178435" algn="just">
              <a:spcBef>
                <a:spcPts val="100"/>
              </a:spcBef>
              <a:buClr>
                <a:srgbClr val="869AAA"/>
              </a:buClr>
              <a:buSzPct val="138461"/>
              <a:buFontTx/>
              <a:buChar char="•"/>
              <a:tabLst>
                <a:tab pos="191135" algn="l"/>
              </a:tabLst>
            </a:pPr>
            <a:r>
              <a:rPr lang="es-ES" sz="2400" b="1"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Luego, la </a:t>
            </a:r>
            <a:r>
              <a:rPr lang="es-ES" sz="2400" b="1" dirty="0">
                <a:solidFill>
                  <a:srgbClr val="003043"/>
                </a:solidFill>
                <a:latin typeface="Lucida Sans Unicode"/>
                <a:cs typeface="Lucida Sans Unicode"/>
              </a:rPr>
              <a:t>nueva </a:t>
            </a:r>
            <a:r>
              <a:rPr lang="es-ES" sz="2400" b="1" spc="-30" dirty="0">
                <a:solidFill>
                  <a:srgbClr val="003043"/>
                </a:solidFill>
                <a:latin typeface="Lucida Sans Unicode"/>
                <a:cs typeface="Lucida Sans Unicode"/>
              </a:rPr>
              <a:t>sección </a:t>
            </a:r>
            <a:r>
              <a:rPr lang="es-ES" sz="2400" b="1" spc="-10" dirty="0">
                <a:solidFill>
                  <a:srgbClr val="003043"/>
                </a:solidFill>
                <a:latin typeface="Lucida Sans Unicode"/>
                <a:cs typeface="Lucida Sans Unicode"/>
              </a:rPr>
              <a:t>de </a:t>
            </a:r>
            <a:r>
              <a:rPr lang="es-ES" sz="2400" b="1"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la </a:t>
            </a:r>
            <a:r>
              <a:rPr lang="es-ES" sz="2400" b="1" dirty="0">
                <a:solidFill>
                  <a:srgbClr val="003043"/>
                </a:solidFill>
                <a:latin typeface="Lucida Sans Unicode"/>
                <a:cs typeface="Lucida Sans Unicode"/>
              </a:rPr>
              <a:t>barra </a:t>
            </a:r>
            <a:r>
              <a:rPr lang="es-ES" sz="2400" b="1"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colectora </a:t>
            </a:r>
            <a:r>
              <a:rPr lang="es-ES" sz="2400" b="1" spc="-20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se puede</a:t>
            </a:r>
            <a:r>
              <a:rPr lang="es-ES" sz="2400" b="1" spc="-5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lang="es-ES" sz="2400" b="1" spc="-10" dirty="0">
                <a:solidFill>
                  <a:srgbClr val="003043"/>
                </a:solidFill>
                <a:latin typeface="Lucida Sans Unicode"/>
                <a:cs typeface="Lucida Sans Unicode"/>
              </a:rPr>
              <a:t>alinear</a:t>
            </a:r>
            <a:r>
              <a:rPr lang="es-ES" sz="2400" b="1" spc="-8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lang="es-ES" sz="2400" b="1" dirty="0">
                <a:solidFill>
                  <a:srgbClr val="003043"/>
                </a:solidFill>
                <a:latin typeface="Lucida Sans Unicode"/>
                <a:cs typeface="Lucida Sans Unicode"/>
              </a:rPr>
              <a:t>en</a:t>
            </a:r>
            <a:r>
              <a:rPr lang="es-ES" sz="2400" b="1" spc="-8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lang="es-ES" sz="2400" b="1"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la</a:t>
            </a:r>
            <a:r>
              <a:rPr lang="es-ES" sz="2400" b="1" spc="-8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lang="es-ES" sz="2400" b="1" spc="-15" dirty="0">
                <a:solidFill>
                  <a:srgbClr val="003043"/>
                </a:solidFill>
                <a:latin typeface="Lucida Sans Unicode"/>
                <a:cs typeface="Lucida Sans Unicode"/>
              </a:rPr>
              <a:t>misma</a:t>
            </a:r>
            <a:r>
              <a:rPr lang="es-ES" sz="2400" b="1" spc="-8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lang="es-ES" sz="2400" b="1" spc="-25" dirty="0">
                <a:solidFill>
                  <a:srgbClr val="003043"/>
                </a:solidFill>
                <a:latin typeface="Lucida Sans Unicode"/>
                <a:cs typeface="Lucida Sans Unicode"/>
              </a:rPr>
              <a:t>dirección</a:t>
            </a:r>
            <a:r>
              <a:rPr lang="es-ES" sz="2400" b="1" spc="-8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lang="es-ES" sz="2400" b="1" spc="-5" dirty="0">
                <a:solidFill>
                  <a:srgbClr val="003043"/>
                </a:solidFill>
                <a:latin typeface="Lucida Sans Unicode"/>
                <a:cs typeface="Lucida Sans Unicode"/>
              </a:rPr>
              <a:t>que</a:t>
            </a:r>
            <a:r>
              <a:rPr lang="es-ES" sz="2400" b="1" spc="-7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lang="es-ES" sz="2400" b="1"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la</a:t>
            </a:r>
            <a:r>
              <a:rPr lang="es-ES" sz="2400" b="1" spc="-8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lang="es-ES" sz="2400" b="1"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original</a:t>
            </a:r>
            <a:r>
              <a:rPr lang="es-ES" sz="2400" b="1" spc="-8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lang="es-ES" sz="2400" b="1" spc="-5" dirty="0">
                <a:solidFill>
                  <a:srgbClr val="003043"/>
                </a:solidFill>
                <a:latin typeface="Lucida Sans Unicode"/>
                <a:cs typeface="Lucida Sans Unicode"/>
              </a:rPr>
              <a:t>arrastrando</a:t>
            </a:r>
            <a:r>
              <a:rPr lang="es-ES" sz="2400" b="1" spc="-8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lang="es-ES" sz="2400" b="1"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el </a:t>
            </a:r>
            <a:r>
              <a:rPr lang="es-ES" sz="2400" b="1" spc="-10" dirty="0">
                <a:solidFill>
                  <a:srgbClr val="003043"/>
                </a:solidFill>
                <a:latin typeface="Lucida Sans Unicode"/>
                <a:cs typeface="Lucida Sans Unicode"/>
              </a:rPr>
              <a:t>mouse</a:t>
            </a:r>
            <a:r>
              <a:rPr lang="es-ES" sz="2400" b="1" spc="-8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lang="es-ES" sz="2400" b="1" spc="-15" dirty="0">
                <a:solidFill>
                  <a:srgbClr val="003043"/>
                </a:solidFill>
                <a:latin typeface="Lucida Sans Unicode"/>
                <a:cs typeface="Lucida Sans Unicode"/>
              </a:rPr>
              <a:t>hacia</a:t>
            </a:r>
            <a:r>
              <a:rPr lang="es-ES" sz="2400" b="1" spc="-8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lang="es-ES" sz="2400" b="1"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la</a:t>
            </a:r>
            <a:r>
              <a:rPr lang="es-ES" sz="2400" b="1" spc="-8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lang="es-ES" sz="2400" b="1" spc="-15" dirty="0">
                <a:solidFill>
                  <a:srgbClr val="003043"/>
                </a:solidFill>
                <a:latin typeface="Lucida Sans Unicode"/>
                <a:cs typeface="Lucida Sans Unicode"/>
              </a:rPr>
              <a:t>línea</a:t>
            </a:r>
            <a:r>
              <a:rPr lang="es-ES" sz="2400" b="1" spc="-7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lang="es-ES" sz="2400" b="1" spc="-5" dirty="0">
                <a:solidFill>
                  <a:srgbClr val="003043"/>
                </a:solidFill>
                <a:latin typeface="Lucida Sans Unicode"/>
                <a:cs typeface="Lucida Sans Unicode"/>
              </a:rPr>
              <a:t>alargada</a:t>
            </a:r>
            <a:r>
              <a:rPr lang="es-ES" sz="2400" b="1" spc="-8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lang="es-ES" sz="2400" b="1" spc="-10" dirty="0">
                <a:solidFill>
                  <a:srgbClr val="003043"/>
                </a:solidFill>
                <a:latin typeface="Lucida Sans Unicode"/>
                <a:cs typeface="Lucida Sans Unicode"/>
              </a:rPr>
              <a:t>de</a:t>
            </a:r>
            <a:r>
              <a:rPr lang="es-ES" sz="2400" b="1" spc="-8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lang="es-ES" sz="2400" b="1"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la</a:t>
            </a:r>
            <a:r>
              <a:rPr lang="es-ES" sz="2400" b="1" spc="-8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lang="es-ES" sz="2400" b="1" spc="-5" dirty="0">
                <a:solidFill>
                  <a:srgbClr val="003043"/>
                </a:solidFill>
                <a:latin typeface="Lucida Sans Unicode"/>
                <a:cs typeface="Lucida Sans Unicode"/>
              </a:rPr>
              <a:t>primera</a:t>
            </a:r>
            <a:r>
              <a:rPr lang="es-ES" sz="2400" b="1" spc="-7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lang="es-ES" sz="2400" b="1" dirty="0">
                <a:solidFill>
                  <a:srgbClr val="003043"/>
                </a:solidFill>
                <a:latin typeface="Lucida Sans Unicode"/>
                <a:cs typeface="Lucida Sans Unicode"/>
              </a:rPr>
              <a:t>barra</a:t>
            </a:r>
            <a:r>
              <a:rPr lang="es-ES" sz="2400" b="1" spc="-8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lang="es-ES" sz="2400" b="1"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colectora </a:t>
            </a:r>
            <a:r>
              <a:rPr lang="es-ES" sz="2400" b="1" spc="-10" dirty="0">
                <a:solidFill>
                  <a:srgbClr val="003043"/>
                </a:solidFill>
                <a:latin typeface="Lucida Sans Unicode"/>
                <a:cs typeface="Lucida Sans Unicode"/>
              </a:rPr>
              <a:t>mientras</a:t>
            </a:r>
            <a:r>
              <a:rPr lang="es-ES" sz="2400" b="1" spc="-8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lang="es-ES" sz="2400" b="1" spc="-5" dirty="0">
                <a:solidFill>
                  <a:srgbClr val="003043"/>
                </a:solidFill>
                <a:latin typeface="Lucida Sans Unicode"/>
                <a:cs typeface="Lucida Sans Unicode"/>
              </a:rPr>
              <a:t>mantiene</a:t>
            </a:r>
            <a:r>
              <a:rPr lang="es-ES" sz="2400" b="1" spc="-8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lang="es-ES" sz="2400" b="1" spc="-15" dirty="0">
                <a:solidFill>
                  <a:srgbClr val="003043"/>
                </a:solidFill>
                <a:latin typeface="Lucida Sans Unicode"/>
                <a:cs typeface="Lucida Sans Unicode"/>
              </a:rPr>
              <a:t>presionado</a:t>
            </a:r>
            <a:r>
              <a:rPr lang="es-ES" sz="2400" b="1" spc="-8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lang="es-ES" sz="2400" b="1"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el</a:t>
            </a:r>
            <a:r>
              <a:rPr lang="es-ES" sz="2400" b="1" spc="-8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lang="es-ES" sz="2400" b="1" spc="-15" dirty="0">
                <a:solidFill>
                  <a:srgbClr val="003043"/>
                </a:solidFill>
                <a:latin typeface="Lucida Sans Unicode"/>
                <a:cs typeface="Lucida Sans Unicode"/>
              </a:rPr>
              <a:t>botón</a:t>
            </a:r>
            <a:r>
              <a:rPr lang="es-ES" sz="2400" b="1" spc="-8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lang="es-ES" sz="2400" b="1"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del</a:t>
            </a:r>
            <a:r>
              <a:rPr lang="es-ES" sz="2400" b="1" spc="-8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lang="es-ES" sz="2400" b="1"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mouse.</a:t>
            </a:r>
            <a:endParaRPr lang="es-ES" sz="2400" b="1" dirty="0">
              <a:latin typeface="Lucida Sans Unicode"/>
              <a:cs typeface="Lucida Sans Unicode"/>
            </a:endParaRPr>
          </a:p>
          <a:p>
            <a:pPr marL="190500" marR="5080" indent="-178435" algn="just">
              <a:lnSpc>
                <a:spcPct val="152300"/>
              </a:lnSpc>
              <a:spcBef>
                <a:spcPts val="100"/>
              </a:spcBef>
              <a:buClr>
                <a:srgbClr val="869AAA"/>
              </a:buClr>
              <a:buSzPct val="138461"/>
              <a:buChar char="•"/>
              <a:tabLst>
                <a:tab pos="191135" algn="l"/>
              </a:tabLst>
            </a:pPr>
            <a:endParaRPr sz="1300" dirty="0">
              <a:latin typeface="Lucida Sans Unicode"/>
              <a:cs typeface="Lucida Sans Unicode"/>
            </a:endParaRPr>
          </a:p>
        </p:txBody>
      </p:sp>
      <p:sp>
        <p:nvSpPr>
          <p:cNvPr id="21" name="object 10"/>
          <p:cNvSpPr txBox="1">
            <a:spLocks noGrp="1"/>
          </p:cNvSpPr>
          <p:nvPr>
            <p:ph type="title"/>
          </p:nvPr>
        </p:nvSpPr>
        <p:spPr>
          <a:xfrm>
            <a:off x="613663" y="230758"/>
            <a:ext cx="10206737" cy="964367"/>
          </a:xfrm>
          <a:prstGeom prst="rect">
            <a:avLst/>
          </a:prstGeom>
        </p:spPr>
        <p:txBody>
          <a:bodyPr vert="horz" wrap="square" lIns="0" tIns="279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20"/>
              </a:spcBef>
            </a:pPr>
            <a:r>
              <a:rPr sz="3600" spc="-5" dirty="0"/>
              <a:t>Diseño</a:t>
            </a:r>
            <a:r>
              <a:rPr sz="3600" spc="-90" dirty="0"/>
              <a:t> </a:t>
            </a:r>
            <a:r>
              <a:rPr sz="3600" dirty="0"/>
              <a:t>de</a:t>
            </a:r>
            <a:r>
              <a:rPr sz="3600" spc="-85" dirty="0"/>
              <a:t> </a:t>
            </a:r>
            <a:r>
              <a:rPr sz="3600" spc="10" dirty="0"/>
              <a:t>red</a:t>
            </a:r>
          </a:p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2400" dirty="0"/>
              <a:t>Cómo</a:t>
            </a:r>
            <a:r>
              <a:rPr sz="2400" spc="-65" dirty="0"/>
              <a:t> </a:t>
            </a:r>
            <a:r>
              <a:rPr sz="2400" spc="10" dirty="0"/>
              <a:t>crear</a:t>
            </a:r>
            <a:r>
              <a:rPr sz="2400" spc="-60" dirty="0"/>
              <a:t> </a:t>
            </a:r>
            <a:r>
              <a:rPr sz="2400" spc="5" dirty="0"/>
              <a:t>elementos</a:t>
            </a:r>
            <a:r>
              <a:rPr sz="2400" spc="-65" dirty="0"/>
              <a:t> </a:t>
            </a:r>
            <a:r>
              <a:rPr sz="2400" dirty="0"/>
              <a:t>de</a:t>
            </a:r>
            <a:r>
              <a:rPr sz="2400" spc="-60" dirty="0"/>
              <a:t> </a:t>
            </a:r>
            <a:r>
              <a:rPr sz="2400" spc="-25" dirty="0"/>
              <a:t>red:</a:t>
            </a:r>
            <a:r>
              <a:rPr sz="2400" spc="-65" dirty="0"/>
              <a:t> </a:t>
            </a:r>
            <a:r>
              <a:rPr lang="es-ES" sz="2400" dirty="0" err="1">
                <a:solidFill>
                  <a:schemeClr val="accent6">
                    <a:lumMod val="75000"/>
                  </a:schemeClr>
                </a:solidFill>
              </a:rPr>
              <a:t>busbar</a:t>
            </a:r>
            <a:r>
              <a:rPr lang="es-ES" sz="2400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s-ES" sz="2400" dirty="0" err="1" smtClean="0">
                <a:solidFill>
                  <a:schemeClr val="accent6">
                    <a:lumMod val="75000"/>
                  </a:schemeClr>
                </a:solidFill>
              </a:rPr>
              <a:t>systems</a:t>
            </a:r>
            <a:r>
              <a:rPr lang="es-ES" sz="2400" dirty="0" smtClean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sz="2400" spc="-15" dirty="0" smtClean="0">
                <a:solidFill>
                  <a:schemeClr val="accent6">
                    <a:lumMod val="75000"/>
                  </a:schemeClr>
                </a:solidFill>
              </a:rPr>
              <a:t>y</a:t>
            </a:r>
            <a:r>
              <a:rPr sz="2400" spc="-65" dirty="0" smtClean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s-ES" sz="2400" dirty="0" err="1" smtClean="0">
                <a:solidFill>
                  <a:schemeClr val="accent6">
                    <a:lumMod val="75000"/>
                  </a:schemeClr>
                </a:solidFill>
              </a:rPr>
              <a:t>Loads</a:t>
            </a:r>
            <a:endParaRPr sz="2400" dirty="0">
              <a:solidFill>
                <a:schemeClr val="accent6">
                  <a:lumMod val="75000"/>
                </a:schemeClr>
              </a:solidFill>
            </a:endParaRPr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2"/>
          <a:srcRect l="2381" t="1667" r="2381" b="3333"/>
          <a:stretch/>
        </p:blipFill>
        <p:spPr>
          <a:xfrm>
            <a:off x="228600" y="1600200"/>
            <a:ext cx="6400800" cy="4648200"/>
          </a:xfrm>
          <a:prstGeom prst="rect">
            <a:avLst/>
          </a:prstGeom>
        </p:spPr>
      </p:pic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99744" y="2523744"/>
            <a:ext cx="4456176" cy="2385060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141829" y="4908804"/>
            <a:ext cx="4456564" cy="1874695"/>
          </a:xfrm>
          <a:prstGeom prst="rect">
            <a:avLst/>
          </a:prstGeom>
        </p:spPr>
      </p:pic>
      <p:sp>
        <p:nvSpPr>
          <p:cNvPr id="4" name="object 4"/>
          <p:cNvSpPr/>
          <p:nvPr/>
        </p:nvSpPr>
        <p:spPr>
          <a:xfrm>
            <a:off x="3708653" y="4542282"/>
            <a:ext cx="805180" cy="259079"/>
          </a:xfrm>
          <a:custGeom>
            <a:avLst/>
            <a:gdLst/>
            <a:ahLst/>
            <a:cxnLst/>
            <a:rect l="l" t="t" r="r" b="b"/>
            <a:pathLst>
              <a:path w="805179" h="259079">
                <a:moveTo>
                  <a:pt x="0" y="259080"/>
                </a:moveTo>
                <a:lnTo>
                  <a:pt x="804672" y="259080"/>
                </a:lnTo>
                <a:lnTo>
                  <a:pt x="804672" y="0"/>
                </a:lnTo>
                <a:lnTo>
                  <a:pt x="0" y="0"/>
                </a:lnTo>
                <a:lnTo>
                  <a:pt x="0" y="259080"/>
                </a:lnTo>
                <a:close/>
              </a:path>
            </a:pathLst>
          </a:custGeom>
          <a:ln w="28956">
            <a:solidFill>
              <a:srgbClr val="FFC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800605" y="3684270"/>
            <a:ext cx="3568065" cy="149860"/>
          </a:xfrm>
          <a:custGeom>
            <a:avLst/>
            <a:gdLst/>
            <a:ahLst/>
            <a:cxnLst/>
            <a:rect l="l" t="t" r="r" b="b"/>
            <a:pathLst>
              <a:path w="3568065" h="149860">
                <a:moveTo>
                  <a:pt x="0" y="149351"/>
                </a:moveTo>
                <a:lnTo>
                  <a:pt x="3567684" y="149351"/>
                </a:lnTo>
                <a:lnTo>
                  <a:pt x="3567684" y="0"/>
                </a:lnTo>
                <a:lnTo>
                  <a:pt x="0" y="0"/>
                </a:lnTo>
                <a:lnTo>
                  <a:pt x="0" y="149351"/>
                </a:lnTo>
                <a:close/>
              </a:path>
            </a:pathLst>
          </a:custGeom>
          <a:ln w="28955">
            <a:solidFill>
              <a:srgbClr val="FFC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6" name="object 6"/>
          <p:cNvGrpSpPr/>
          <p:nvPr/>
        </p:nvGrpSpPr>
        <p:grpSpPr>
          <a:xfrm>
            <a:off x="4196458" y="4930266"/>
            <a:ext cx="1974850" cy="692785"/>
            <a:chOff x="4196458" y="4930266"/>
            <a:chExt cx="1974850" cy="692785"/>
          </a:xfrm>
        </p:grpSpPr>
        <p:sp>
          <p:nvSpPr>
            <p:cNvPr id="7" name="object 7"/>
            <p:cNvSpPr/>
            <p:nvPr/>
          </p:nvSpPr>
          <p:spPr>
            <a:xfrm>
              <a:off x="5032501" y="5283453"/>
              <a:ext cx="1138555" cy="339090"/>
            </a:xfrm>
            <a:custGeom>
              <a:avLst/>
              <a:gdLst/>
              <a:ahLst/>
              <a:cxnLst/>
              <a:rect l="l" t="t" r="r" b="b"/>
              <a:pathLst>
                <a:path w="1138554" h="339089">
                  <a:moveTo>
                    <a:pt x="801624" y="0"/>
                  </a:moveTo>
                  <a:lnTo>
                    <a:pt x="322325" y="43561"/>
                  </a:lnTo>
                  <a:lnTo>
                    <a:pt x="526288" y="87757"/>
                  </a:lnTo>
                  <a:lnTo>
                    <a:pt x="495819" y="116692"/>
                  </a:lnTo>
                  <a:lnTo>
                    <a:pt x="461052" y="143039"/>
                  </a:lnTo>
                  <a:lnTo>
                    <a:pt x="422262" y="166713"/>
                  </a:lnTo>
                  <a:lnTo>
                    <a:pt x="379722" y="187631"/>
                  </a:lnTo>
                  <a:lnTo>
                    <a:pt x="333707" y="205711"/>
                  </a:lnTo>
                  <a:lnTo>
                    <a:pt x="284492" y="220870"/>
                  </a:lnTo>
                  <a:lnTo>
                    <a:pt x="232350" y="233024"/>
                  </a:lnTo>
                  <a:lnTo>
                    <a:pt x="177555" y="242091"/>
                  </a:lnTo>
                  <a:lnTo>
                    <a:pt x="120383" y="247987"/>
                  </a:lnTo>
                  <a:lnTo>
                    <a:pt x="61106" y="250629"/>
                  </a:lnTo>
                  <a:lnTo>
                    <a:pt x="0" y="249936"/>
                  </a:lnTo>
                  <a:lnTo>
                    <a:pt x="50487" y="269194"/>
                  </a:lnTo>
                  <a:lnTo>
                    <a:pt x="101601" y="286077"/>
                  </a:lnTo>
                  <a:lnTo>
                    <a:pt x="153147" y="300601"/>
                  </a:lnTo>
                  <a:lnTo>
                    <a:pt x="204931" y="312781"/>
                  </a:lnTo>
                  <a:lnTo>
                    <a:pt x="256762" y="322632"/>
                  </a:lnTo>
                  <a:lnTo>
                    <a:pt x="308444" y="330170"/>
                  </a:lnTo>
                  <a:lnTo>
                    <a:pt x="359786" y="335409"/>
                  </a:lnTo>
                  <a:lnTo>
                    <a:pt x="410593" y="338366"/>
                  </a:lnTo>
                  <a:lnTo>
                    <a:pt x="460672" y="339055"/>
                  </a:lnTo>
                  <a:lnTo>
                    <a:pt x="509830" y="337492"/>
                  </a:lnTo>
                  <a:lnTo>
                    <a:pt x="557873" y="333691"/>
                  </a:lnTo>
                  <a:lnTo>
                    <a:pt x="604608" y="327669"/>
                  </a:lnTo>
                  <a:lnTo>
                    <a:pt x="649842" y="319441"/>
                  </a:lnTo>
                  <a:lnTo>
                    <a:pt x="693382" y="309022"/>
                  </a:lnTo>
                  <a:lnTo>
                    <a:pt x="735033" y="296426"/>
                  </a:lnTo>
                  <a:lnTo>
                    <a:pt x="774603" y="281671"/>
                  </a:lnTo>
                  <a:lnTo>
                    <a:pt x="811899" y="264770"/>
                  </a:lnTo>
                  <a:lnTo>
                    <a:pt x="846726" y="245739"/>
                  </a:lnTo>
                  <a:lnTo>
                    <a:pt x="878892" y="224594"/>
                  </a:lnTo>
                  <a:lnTo>
                    <a:pt x="934465" y="176022"/>
                  </a:lnTo>
                  <a:lnTo>
                    <a:pt x="1138427" y="220218"/>
                  </a:lnTo>
                  <a:lnTo>
                    <a:pt x="801624" y="0"/>
                  </a:lnTo>
                  <a:close/>
                </a:path>
              </a:pathLst>
            </a:custGeom>
            <a:solidFill>
              <a:srgbClr val="005F8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4196458" y="4930266"/>
              <a:ext cx="1036319" cy="665480"/>
            </a:xfrm>
            <a:custGeom>
              <a:avLst/>
              <a:gdLst/>
              <a:ahLst/>
              <a:cxnLst/>
              <a:rect l="l" t="t" r="r" b="b"/>
              <a:pathLst>
                <a:path w="1036320" h="665479">
                  <a:moveTo>
                    <a:pt x="5463" y="0"/>
                  </a:moveTo>
                  <a:lnTo>
                    <a:pt x="343" y="35120"/>
                  </a:lnTo>
                  <a:lnTo>
                    <a:pt x="0" y="70469"/>
                  </a:lnTo>
                  <a:lnTo>
                    <a:pt x="4274" y="105899"/>
                  </a:lnTo>
                  <a:lnTo>
                    <a:pt x="26035" y="176404"/>
                  </a:lnTo>
                  <a:lnTo>
                    <a:pt x="43202" y="211184"/>
                  </a:lnTo>
                  <a:lnTo>
                    <a:pt x="64345" y="245449"/>
                  </a:lnTo>
                  <a:lnTo>
                    <a:pt x="89306" y="279052"/>
                  </a:lnTo>
                  <a:lnTo>
                    <a:pt x="117923" y="311844"/>
                  </a:lnTo>
                  <a:lnTo>
                    <a:pt x="150037" y="343677"/>
                  </a:lnTo>
                  <a:lnTo>
                    <a:pt x="185487" y="374403"/>
                  </a:lnTo>
                  <a:lnTo>
                    <a:pt x="224114" y="403872"/>
                  </a:lnTo>
                  <a:lnTo>
                    <a:pt x="265758" y="431936"/>
                  </a:lnTo>
                  <a:lnTo>
                    <a:pt x="310258" y="458447"/>
                  </a:lnTo>
                  <a:lnTo>
                    <a:pt x="357454" y="483256"/>
                  </a:lnTo>
                  <a:lnTo>
                    <a:pt x="407186" y="506215"/>
                  </a:lnTo>
                  <a:lnTo>
                    <a:pt x="459293" y="527176"/>
                  </a:lnTo>
                  <a:lnTo>
                    <a:pt x="513617" y="545989"/>
                  </a:lnTo>
                  <a:lnTo>
                    <a:pt x="569996" y="562506"/>
                  </a:lnTo>
                  <a:lnTo>
                    <a:pt x="628271" y="576579"/>
                  </a:lnTo>
                  <a:lnTo>
                    <a:pt x="1036322" y="664870"/>
                  </a:lnTo>
                  <a:lnTo>
                    <a:pt x="978047" y="650794"/>
                  </a:lnTo>
                  <a:lnTo>
                    <a:pt x="921668" y="634276"/>
                  </a:lnTo>
                  <a:lnTo>
                    <a:pt x="867344" y="615464"/>
                  </a:lnTo>
                  <a:lnTo>
                    <a:pt x="815237" y="594506"/>
                  </a:lnTo>
                  <a:lnTo>
                    <a:pt x="765505" y="571550"/>
                  </a:lnTo>
                  <a:lnTo>
                    <a:pt x="718309" y="546745"/>
                  </a:lnTo>
                  <a:lnTo>
                    <a:pt x="673809" y="520238"/>
                  </a:lnTo>
                  <a:lnTo>
                    <a:pt x="632165" y="492179"/>
                  </a:lnTo>
                  <a:lnTo>
                    <a:pt x="593538" y="462714"/>
                  </a:lnTo>
                  <a:lnTo>
                    <a:pt x="558088" y="431993"/>
                  </a:lnTo>
                  <a:lnTo>
                    <a:pt x="525974" y="400164"/>
                  </a:lnTo>
                  <a:lnTo>
                    <a:pt x="497357" y="367374"/>
                  </a:lnTo>
                  <a:lnTo>
                    <a:pt x="472396" y="333771"/>
                  </a:lnTo>
                  <a:lnTo>
                    <a:pt x="451253" y="299505"/>
                  </a:lnTo>
                  <a:lnTo>
                    <a:pt x="434086" y="264723"/>
                  </a:lnTo>
                  <a:lnTo>
                    <a:pt x="412325" y="194205"/>
                  </a:lnTo>
                  <a:lnTo>
                    <a:pt x="408050" y="158765"/>
                  </a:lnTo>
                  <a:lnTo>
                    <a:pt x="408394" y="123402"/>
                  </a:lnTo>
                  <a:lnTo>
                    <a:pt x="413514" y="88264"/>
                  </a:lnTo>
                  <a:lnTo>
                    <a:pt x="5463" y="0"/>
                  </a:lnTo>
                  <a:close/>
                </a:path>
              </a:pathLst>
            </a:custGeom>
            <a:solidFill>
              <a:srgbClr val="004B6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" name="object 10"/>
          <p:cNvSpPr txBox="1"/>
          <p:nvPr/>
        </p:nvSpPr>
        <p:spPr>
          <a:xfrm>
            <a:off x="5571506" y="1205112"/>
            <a:ext cx="6468093" cy="370614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spcBef>
                <a:spcPts val="100"/>
              </a:spcBef>
            </a:pPr>
            <a:r>
              <a:rPr sz="2400" b="1" spc="-35" dirty="0">
                <a:solidFill>
                  <a:srgbClr val="003043"/>
                </a:solidFill>
                <a:latin typeface="Lucida Sans Unicode"/>
                <a:cs typeface="Lucida Sans Unicode"/>
              </a:rPr>
              <a:t>Tan </a:t>
            </a:r>
            <a:r>
              <a:rPr sz="2400" b="1" spc="-15" dirty="0">
                <a:solidFill>
                  <a:srgbClr val="003043"/>
                </a:solidFill>
                <a:latin typeface="Lucida Sans Unicode"/>
                <a:cs typeface="Lucida Sans Unicode"/>
              </a:rPr>
              <a:t>pronto </a:t>
            </a:r>
            <a:r>
              <a:rPr sz="2400" b="1"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como la </a:t>
            </a:r>
            <a:r>
              <a:rPr sz="2400" b="1" dirty="0">
                <a:solidFill>
                  <a:srgbClr val="003043"/>
                </a:solidFill>
                <a:latin typeface="Lucida Sans Unicode"/>
                <a:cs typeface="Lucida Sans Unicode"/>
              </a:rPr>
              <a:t>nueva </a:t>
            </a:r>
            <a:r>
              <a:rPr sz="2400" b="1" spc="-30" dirty="0">
                <a:solidFill>
                  <a:srgbClr val="003043"/>
                </a:solidFill>
                <a:latin typeface="Lucida Sans Unicode"/>
                <a:cs typeface="Lucida Sans Unicode"/>
              </a:rPr>
              <a:t>sección </a:t>
            </a:r>
            <a:r>
              <a:rPr sz="2400" b="1" spc="-10" dirty="0">
                <a:solidFill>
                  <a:srgbClr val="003043"/>
                </a:solidFill>
                <a:latin typeface="Lucida Sans Unicode"/>
                <a:cs typeface="Lucida Sans Unicode"/>
              </a:rPr>
              <a:t>de </a:t>
            </a:r>
            <a:r>
              <a:rPr sz="2400" b="1" dirty="0">
                <a:solidFill>
                  <a:srgbClr val="003043"/>
                </a:solidFill>
                <a:latin typeface="Lucida Sans Unicode"/>
                <a:cs typeface="Lucida Sans Unicode"/>
              </a:rPr>
              <a:t>barra </a:t>
            </a:r>
            <a:r>
              <a:rPr sz="2400" b="1"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colectora se </a:t>
            </a:r>
            <a:r>
              <a:rPr sz="2400" b="1" dirty="0" err="1" smtClean="0">
                <a:solidFill>
                  <a:srgbClr val="003043"/>
                </a:solidFill>
                <a:latin typeface="Lucida Sans Unicode"/>
                <a:cs typeface="Lucida Sans Unicode"/>
              </a:rPr>
              <a:t>haya</a:t>
            </a:r>
            <a:r>
              <a:rPr lang="es-ES" sz="2400" b="1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10" dirty="0" err="1" smtClean="0">
                <a:solidFill>
                  <a:srgbClr val="003043"/>
                </a:solidFill>
                <a:latin typeface="Lucida Sans Unicode"/>
                <a:cs typeface="Lucida Sans Unicode"/>
              </a:rPr>
              <a:t>creado</a:t>
            </a:r>
            <a:r>
              <a:rPr sz="2400" b="1" spc="-75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y</a:t>
            </a:r>
            <a:r>
              <a:rPr sz="2400" b="1" spc="-7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25" dirty="0">
                <a:solidFill>
                  <a:srgbClr val="003043"/>
                </a:solidFill>
                <a:latin typeface="Lucida Sans Unicode"/>
                <a:cs typeface="Lucida Sans Unicode"/>
              </a:rPr>
              <a:t>posicionado</a:t>
            </a:r>
            <a:r>
              <a:rPr sz="2400" b="1" spc="-7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10" dirty="0">
                <a:solidFill>
                  <a:srgbClr val="003043"/>
                </a:solidFill>
                <a:latin typeface="Lucida Sans Unicode"/>
                <a:cs typeface="Lucida Sans Unicode"/>
              </a:rPr>
              <a:t>correctamente</a:t>
            </a:r>
            <a:r>
              <a:rPr sz="2400" b="1" spc="-7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dirty="0">
                <a:solidFill>
                  <a:srgbClr val="003043"/>
                </a:solidFill>
                <a:latin typeface="Lucida Sans Unicode"/>
                <a:cs typeface="Lucida Sans Unicode"/>
              </a:rPr>
              <a:t>en</a:t>
            </a:r>
            <a:r>
              <a:rPr sz="2400" b="1" spc="-7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el</a:t>
            </a:r>
            <a:r>
              <a:rPr sz="2400" b="1" spc="-7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5" dirty="0">
                <a:solidFill>
                  <a:srgbClr val="003043"/>
                </a:solidFill>
                <a:latin typeface="Lucida Sans Unicode"/>
                <a:cs typeface="Lucida Sans Unicode"/>
              </a:rPr>
              <a:t>diagrama</a:t>
            </a:r>
            <a:r>
              <a:rPr sz="2400" b="1" spc="-7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al</a:t>
            </a:r>
            <a:r>
              <a:rPr sz="2400" b="1" spc="-7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20" dirty="0" err="1">
                <a:solidFill>
                  <a:srgbClr val="003043"/>
                </a:solidFill>
                <a:latin typeface="Lucida Sans Unicode"/>
                <a:cs typeface="Lucida Sans Unicode"/>
              </a:rPr>
              <a:t>soltar</a:t>
            </a:r>
            <a:r>
              <a:rPr sz="2400" b="1" spc="-7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20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el</a:t>
            </a:r>
            <a:r>
              <a:rPr lang="es-ES" sz="2400" b="1" spc="-20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15" dirty="0" err="1" smtClean="0">
                <a:solidFill>
                  <a:srgbClr val="003043"/>
                </a:solidFill>
                <a:latin typeface="Lucida Sans Unicode"/>
                <a:cs typeface="Lucida Sans Unicode"/>
              </a:rPr>
              <a:t>botón</a:t>
            </a:r>
            <a:r>
              <a:rPr sz="2400" b="1" spc="-15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del mouse, se </a:t>
            </a:r>
            <a:r>
              <a:rPr sz="2400" b="1" spc="-10" dirty="0">
                <a:solidFill>
                  <a:srgbClr val="003043"/>
                </a:solidFill>
                <a:latin typeface="Lucida Sans Unicode"/>
                <a:cs typeface="Lucida Sans Unicode"/>
              </a:rPr>
              <a:t>debe </a:t>
            </a:r>
            <a:r>
              <a:rPr sz="2400" b="1" spc="-25" dirty="0">
                <a:solidFill>
                  <a:srgbClr val="003043"/>
                </a:solidFill>
                <a:latin typeface="Lucida Sans Unicode"/>
                <a:cs typeface="Lucida Sans Unicode"/>
              </a:rPr>
              <a:t>especificar </a:t>
            </a:r>
            <a:r>
              <a:rPr sz="2400" b="1"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la longitud </a:t>
            </a:r>
            <a:r>
              <a:rPr sz="2400" b="1" spc="-10" dirty="0">
                <a:solidFill>
                  <a:srgbClr val="003043"/>
                </a:solidFill>
                <a:latin typeface="Lucida Sans Unicode"/>
                <a:cs typeface="Lucida Sans Unicode"/>
              </a:rPr>
              <a:t>de </a:t>
            </a:r>
            <a:r>
              <a:rPr sz="2400" b="1"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la </a:t>
            </a:r>
            <a:r>
              <a:rPr sz="2400" b="1" dirty="0" err="1" smtClean="0">
                <a:solidFill>
                  <a:srgbClr val="003043"/>
                </a:solidFill>
                <a:latin typeface="Lucida Sans Unicode"/>
                <a:cs typeface="Lucida Sans Unicode"/>
              </a:rPr>
              <a:t>nueva</a:t>
            </a:r>
            <a:r>
              <a:rPr lang="es-ES" sz="2400" b="1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30" dirty="0" err="1" smtClean="0">
                <a:solidFill>
                  <a:srgbClr val="003043"/>
                </a:solidFill>
                <a:latin typeface="Lucida Sans Unicode"/>
                <a:cs typeface="Lucida Sans Unicode"/>
              </a:rPr>
              <a:t>sección</a:t>
            </a:r>
            <a:r>
              <a:rPr sz="2400" b="1" spc="-80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10" dirty="0">
                <a:solidFill>
                  <a:srgbClr val="003043"/>
                </a:solidFill>
                <a:latin typeface="Lucida Sans Unicode"/>
                <a:cs typeface="Lucida Sans Unicode"/>
              </a:rPr>
              <a:t>de</a:t>
            </a:r>
            <a:r>
              <a:rPr sz="2400" b="1" spc="-8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dirty="0">
                <a:solidFill>
                  <a:srgbClr val="003043"/>
                </a:solidFill>
                <a:latin typeface="Lucida Sans Unicode"/>
                <a:cs typeface="Lucida Sans Unicode"/>
              </a:rPr>
              <a:t>barra</a:t>
            </a:r>
            <a:r>
              <a:rPr sz="2400" b="1" spc="-8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25" dirty="0">
                <a:solidFill>
                  <a:srgbClr val="003043"/>
                </a:solidFill>
                <a:latin typeface="Lucida Sans Unicode"/>
                <a:cs typeface="Lucida Sans Unicode"/>
              </a:rPr>
              <a:t>colectora.</a:t>
            </a:r>
            <a:endParaRPr sz="2400" b="1" dirty="0">
              <a:latin typeface="Lucida Sans Unicode"/>
              <a:cs typeface="Lucida Sans Unicode"/>
            </a:endParaRPr>
          </a:p>
          <a:p>
            <a:pPr algn="just"/>
            <a:endParaRPr sz="2400" b="1" dirty="0">
              <a:latin typeface="Lucida Sans Unicode"/>
              <a:cs typeface="Lucida Sans Unicode"/>
            </a:endParaRPr>
          </a:p>
          <a:p>
            <a:pPr marL="12700" marR="215900" algn="just">
              <a:spcBef>
                <a:spcPts val="5"/>
              </a:spcBef>
            </a:pPr>
            <a:r>
              <a:rPr sz="2400" b="1" spc="-10" dirty="0">
                <a:solidFill>
                  <a:srgbClr val="003043"/>
                </a:solidFill>
                <a:latin typeface="Lucida Sans Unicode"/>
                <a:cs typeface="Lucida Sans Unicode"/>
              </a:rPr>
              <a:t>Habiendo</a:t>
            </a:r>
            <a:r>
              <a:rPr sz="2400" b="1" spc="-8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15" dirty="0">
                <a:solidFill>
                  <a:srgbClr val="003043"/>
                </a:solidFill>
                <a:latin typeface="Lucida Sans Unicode"/>
                <a:cs typeface="Lucida Sans Unicode"/>
              </a:rPr>
              <a:t>hecho</a:t>
            </a:r>
            <a:r>
              <a:rPr sz="2400" b="1" spc="-7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45" dirty="0">
                <a:solidFill>
                  <a:srgbClr val="003043"/>
                </a:solidFill>
                <a:latin typeface="Lucida Sans Unicode"/>
                <a:cs typeface="Lucida Sans Unicode"/>
              </a:rPr>
              <a:t>clic</a:t>
            </a:r>
            <a:r>
              <a:rPr sz="2400" b="1" spc="-8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dirty="0" err="1">
                <a:solidFill>
                  <a:srgbClr val="003043"/>
                </a:solidFill>
                <a:latin typeface="Lucida Sans Unicode"/>
                <a:cs typeface="Lucida Sans Unicode"/>
              </a:rPr>
              <a:t>en</a:t>
            </a:r>
            <a:r>
              <a:rPr sz="2400" b="1" spc="-7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"</a:t>
            </a:r>
            <a:r>
              <a:rPr lang="es-ES" sz="2400" b="1" dirty="0" err="1">
                <a:solidFill>
                  <a:srgbClr val="EB780A"/>
                </a:solidFill>
                <a:latin typeface="Tahoma"/>
                <a:cs typeface="Tahoma"/>
              </a:rPr>
              <a:t>Finish</a:t>
            </a:r>
            <a:r>
              <a:rPr sz="2400" b="1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",</a:t>
            </a:r>
            <a:r>
              <a:rPr sz="2400" b="1" spc="-80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la</a:t>
            </a:r>
            <a:r>
              <a:rPr sz="2400" b="1" spc="-7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siguiente</a:t>
            </a:r>
            <a:r>
              <a:rPr sz="2400" b="1" spc="-8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10" dirty="0" err="1">
                <a:solidFill>
                  <a:srgbClr val="003043"/>
                </a:solidFill>
                <a:latin typeface="Lucida Sans Unicode"/>
                <a:cs typeface="Lucida Sans Unicode"/>
              </a:rPr>
              <a:t>imagen</a:t>
            </a:r>
            <a:r>
              <a:rPr sz="2400" b="1" spc="-7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lang="es-ES" sz="2400" b="1" spc="-20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se puede</a:t>
            </a:r>
            <a:r>
              <a:rPr sz="2400" b="1" spc="-85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dirty="0">
                <a:solidFill>
                  <a:srgbClr val="003043"/>
                </a:solidFill>
                <a:latin typeface="Lucida Sans Unicode"/>
                <a:cs typeface="Lucida Sans Unicode"/>
              </a:rPr>
              <a:t>ver</a:t>
            </a:r>
            <a:r>
              <a:rPr sz="2400" b="1" spc="-8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dirty="0">
                <a:solidFill>
                  <a:srgbClr val="003043"/>
                </a:solidFill>
                <a:latin typeface="Lucida Sans Unicode"/>
                <a:cs typeface="Lucida Sans Unicode"/>
              </a:rPr>
              <a:t>en</a:t>
            </a:r>
            <a:r>
              <a:rPr sz="2400" b="1" spc="-8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el</a:t>
            </a:r>
            <a:r>
              <a:rPr sz="2400" b="1" spc="-8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5" dirty="0">
                <a:solidFill>
                  <a:srgbClr val="003043"/>
                </a:solidFill>
                <a:latin typeface="Lucida Sans Unicode"/>
                <a:cs typeface="Lucida Sans Unicode"/>
              </a:rPr>
              <a:t>diagrama</a:t>
            </a:r>
            <a:r>
              <a:rPr sz="2400" b="1" spc="-8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10" dirty="0">
                <a:solidFill>
                  <a:srgbClr val="003043"/>
                </a:solidFill>
                <a:latin typeface="Lucida Sans Unicode"/>
                <a:cs typeface="Lucida Sans Unicode"/>
              </a:rPr>
              <a:t>de</a:t>
            </a:r>
            <a:r>
              <a:rPr sz="2400" b="1" spc="-8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red.</a:t>
            </a:r>
            <a:endParaRPr sz="2400" b="1" dirty="0">
              <a:latin typeface="Lucida Sans Unicode"/>
              <a:cs typeface="Lucida Sans Unicode"/>
            </a:endParaRPr>
          </a:p>
        </p:txBody>
      </p:sp>
      <p:sp>
        <p:nvSpPr>
          <p:cNvPr id="24" name="object 10"/>
          <p:cNvSpPr txBox="1">
            <a:spLocks noGrp="1"/>
          </p:cNvSpPr>
          <p:nvPr>
            <p:ph type="title"/>
          </p:nvPr>
        </p:nvSpPr>
        <p:spPr>
          <a:xfrm>
            <a:off x="613663" y="230758"/>
            <a:ext cx="10206737" cy="964367"/>
          </a:xfrm>
          <a:prstGeom prst="rect">
            <a:avLst/>
          </a:prstGeom>
        </p:spPr>
        <p:txBody>
          <a:bodyPr vert="horz" wrap="square" lIns="0" tIns="279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20"/>
              </a:spcBef>
            </a:pPr>
            <a:r>
              <a:rPr sz="3600" spc="-5" dirty="0"/>
              <a:t>Diseño</a:t>
            </a:r>
            <a:r>
              <a:rPr sz="3600" spc="-90" dirty="0"/>
              <a:t> </a:t>
            </a:r>
            <a:r>
              <a:rPr sz="3600" dirty="0"/>
              <a:t>de</a:t>
            </a:r>
            <a:r>
              <a:rPr sz="3600" spc="-85" dirty="0"/>
              <a:t> </a:t>
            </a:r>
            <a:r>
              <a:rPr sz="3600" spc="10" dirty="0"/>
              <a:t>red</a:t>
            </a:r>
          </a:p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2400" dirty="0"/>
              <a:t>Cómo</a:t>
            </a:r>
            <a:r>
              <a:rPr sz="2400" spc="-65" dirty="0"/>
              <a:t> </a:t>
            </a:r>
            <a:r>
              <a:rPr sz="2400" spc="10" dirty="0"/>
              <a:t>crear</a:t>
            </a:r>
            <a:r>
              <a:rPr sz="2400" spc="-60" dirty="0"/>
              <a:t> </a:t>
            </a:r>
            <a:r>
              <a:rPr sz="2400" spc="5" dirty="0"/>
              <a:t>elementos</a:t>
            </a:r>
            <a:r>
              <a:rPr sz="2400" spc="-65" dirty="0"/>
              <a:t> </a:t>
            </a:r>
            <a:r>
              <a:rPr sz="2400" dirty="0"/>
              <a:t>de</a:t>
            </a:r>
            <a:r>
              <a:rPr sz="2400" spc="-60" dirty="0"/>
              <a:t> </a:t>
            </a:r>
            <a:r>
              <a:rPr sz="2400" spc="-25" dirty="0"/>
              <a:t>red:</a:t>
            </a:r>
            <a:r>
              <a:rPr sz="2400" spc="-65" dirty="0"/>
              <a:t> </a:t>
            </a:r>
            <a:r>
              <a:rPr lang="es-ES" sz="2400" dirty="0" err="1">
                <a:solidFill>
                  <a:schemeClr val="accent6">
                    <a:lumMod val="75000"/>
                  </a:schemeClr>
                </a:solidFill>
              </a:rPr>
              <a:t>busbar</a:t>
            </a:r>
            <a:r>
              <a:rPr lang="es-ES" sz="2400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s-ES" sz="2400" dirty="0" err="1" smtClean="0">
                <a:solidFill>
                  <a:schemeClr val="accent6">
                    <a:lumMod val="75000"/>
                  </a:schemeClr>
                </a:solidFill>
              </a:rPr>
              <a:t>systems</a:t>
            </a:r>
            <a:r>
              <a:rPr lang="es-ES" sz="2400" dirty="0" smtClean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sz="2400" spc="-15" dirty="0" smtClean="0">
                <a:solidFill>
                  <a:schemeClr val="accent6">
                    <a:lumMod val="75000"/>
                  </a:schemeClr>
                </a:solidFill>
              </a:rPr>
              <a:t>y</a:t>
            </a:r>
            <a:r>
              <a:rPr sz="2400" spc="-65" dirty="0" smtClean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s-ES" sz="2400" dirty="0" err="1" smtClean="0">
                <a:solidFill>
                  <a:schemeClr val="accent6">
                    <a:lumMod val="75000"/>
                  </a:schemeClr>
                </a:solidFill>
              </a:rPr>
              <a:t>Loads</a:t>
            </a:r>
            <a:endParaRPr sz="2400" dirty="0">
              <a:solidFill>
                <a:schemeClr val="accent6">
                  <a:lumMod val="75000"/>
                </a:schemeClr>
              </a:solidFill>
            </a:endParaRP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057400" y="1836420"/>
            <a:ext cx="3727713" cy="846327"/>
          </a:xfrm>
          <a:prstGeom prst="rect">
            <a:avLst/>
          </a:prstGeom>
        </p:spPr>
      </p:pic>
      <p:grpSp>
        <p:nvGrpSpPr>
          <p:cNvPr id="3" name="object 3"/>
          <p:cNvGrpSpPr/>
          <p:nvPr/>
        </p:nvGrpSpPr>
        <p:grpSpPr>
          <a:xfrm>
            <a:off x="1102783" y="2913866"/>
            <a:ext cx="4135120" cy="2955290"/>
            <a:chOff x="1102783" y="2913866"/>
            <a:chExt cx="4135120" cy="2955290"/>
          </a:xfrm>
        </p:grpSpPr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102783" y="2913866"/>
              <a:ext cx="4135023" cy="2955282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2529077" y="3979925"/>
              <a:ext cx="2246630" cy="1827530"/>
            </a:xfrm>
            <a:custGeom>
              <a:avLst/>
              <a:gdLst/>
              <a:ahLst/>
              <a:cxnLst/>
              <a:rect l="l" t="t" r="r" b="b"/>
              <a:pathLst>
                <a:path w="2246629" h="1827529">
                  <a:moveTo>
                    <a:pt x="0" y="1827276"/>
                  </a:moveTo>
                  <a:lnTo>
                    <a:pt x="2246376" y="1827276"/>
                  </a:lnTo>
                  <a:lnTo>
                    <a:pt x="2246376" y="0"/>
                  </a:lnTo>
                  <a:lnTo>
                    <a:pt x="0" y="0"/>
                  </a:lnTo>
                  <a:lnTo>
                    <a:pt x="0" y="1827276"/>
                  </a:lnTo>
                  <a:close/>
                </a:path>
              </a:pathLst>
            </a:custGeom>
            <a:ln w="38100">
              <a:solidFill>
                <a:srgbClr val="FFC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/>
          <p:nvPr/>
        </p:nvSpPr>
        <p:spPr>
          <a:xfrm>
            <a:off x="5867401" y="1803017"/>
            <a:ext cx="5943600" cy="370614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spcBef>
                <a:spcPts val="100"/>
              </a:spcBef>
            </a:pPr>
            <a:r>
              <a:rPr sz="2400" b="1"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Si </a:t>
            </a:r>
            <a:r>
              <a:rPr sz="2400" b="1" spc="-10" dirty="0">
                <a:solidFill>
                  <a:srgbClr val="003043"/>
                </a:solidFill>
                <a:latin typeface="Lucida Sans Unicode"/>
                <a:cs typeface="Lucida Sans Unicode"/>
              </a:rPr>
              <a:t>desea </a:t>
            </a:r>
            <a:r>
              <a:rPr sz="2400" b="1" spc="-15" dirty="0">
                <a:solidFill>
                  <a:srgbClr val="003043"/>
                </a:solidFill>
                <a:latin typeface="Lucida Sans Unicode"/>
                <a:cs typeface="Lucida Sans Unicode"/>
              </a:rPr>
              <a:t>cambiar </a:t>
            </a:r>
            <a:r>
              <a:rPr sz="2400" b="1"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el </a:t>
            </a:r>
            <a:r>
              <a:rPr sz="2400" b="1" spc="-30" dirty="0">
                <a:solidFill>
                  <a:srgbClr val="003043"/>
                </a:solidFill>
                <a:latin typeface="Lucida Sans Unicode"/>
                <a:cs typeface="Lucida Sans Unicode"/>
              </a:rPr>
              <a:t>tipo </a:t>
            </a:r>
            <a:r>
              <a:rPr sz="2400" b="1" spc="-10" dirty="0">
                <a:solidFill>
                  <a:srgbClr val="003043"/>
                </a:solidFill>
                <a:latin typeface="Lucida Sans Unicode"/>
                <a:cs typeface="Lucida Sans Unicode"/>
              </a:rPr>
              <a:t>de </a:t>
            </a:r>
            <a:r>
              <a:rPr sz="2400" b="1" spc="-5" dirty="0">
                <a:solidFill>
                  <a:srgbClr val="003043"/>
                </a:solidFill>
                <a:latin typeface="Lucida Sans Unicode"/>
                <a:cs typeface="Lucida Sans Unicode"/>
              </a:rPr>
              <a:t>un </a:t>
            </a:r>
            <a:r>
              <a:rPr sz="2400" b="1"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sistema </a:t>
            </a:r>
            <a:r>
              <a:rPr sz="2400" b="1" spc="-10" dirty="0">
                <a:solidFill>
                  <a:srgbClr val="003043"/>
                </a:solidFill>
                <a:latin typeface="Lucida Sans Unicode"/>
                <a:cs typeface="Lucida Sans Unicode"/>
              </a:rPr>
              <a:t>de </a:t>
            </a:r>
            <a:r>
              <a:rPr sz="2400" b="1" spc="-5" dirty="0" err="1">
                <a:solidFill>
                  <a:srgbClr val="003043"/>
                </a:solidFill>
                <a:latin typeface="Lucida Sans Unicode"/>
                <a:cs typeface="Lucida Sans Unicode"/>
              </a:rPr>
              <a:t>barras</a:t>
            </a:r>
            <a:r>
              <a:rPr sz="2400" b="1" spc="-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5" dirty="0" err="1" smtClean="0">
                <a:solidFill>
                  <a:srgbClr val="003043"/>
                </a:solidFill>
                <a:latin typeface="Lucida Sans Unicode"/>
                <a:cs typeface="Lucida Sans Unicode"/>
              </a:rPr>
              <a:t>ya</a:t>
            </a:r>
            <a:r>
              <a:rPr lang="es-ES" sz="2400" b="1" spc="-5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25" dirty="0" err="1" smtClean="0">
                <a:solidFill>
                  <a:srgbClr val="003043"/>
                </a:solidFill>
                <a:latin typeface="Lucida Sans Unicode"/>
                <a:cs typeface="Lucida Sans Unicode"/>
              </a:rPr>
              <a:t>dibujado</a:t>
            </a:r>
            <a:r>
              <a:rPr sz="2400" b="1" spc="-85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dirty="0">
                <a:solidFill>
                  <a:srgbClr val="003043"/>
                </a:solidFill>
                <a:latin typeface="Lucida Sans Unicode"/>
                <a:cs typeface="Lucida Sans Unicode"/>
              </a:rPr>
              <a:t>en</a:t>
            </a:r>
            <a:r>
              <a:rPr sz="2400" b="1" spc="-8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el</a:t>
            </a:r>
            <a:r>
              <a:rPr sz="2400" b="1" spc="-8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5" dirty="0">
                <a:solidFill>
                  <a:srgbClr val="003043"/>
                </a:solidFill>
                <a:latin typeface="Lucida Sans Unicode"/>
                <a:cs typeface="Lucida Sans Unicode"/>
              </a:rPr>
              <a:t>diagrama</a:t>
            </a:r>
            <a:r>
              <a:rPr sz="2400" b="1" spc="-8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10" dirty="0">
                <a:solidFill>
                  <a:srgbClr val="003043"/>
                </a:solidFill>
                <a:latin typeface="Lucida Sans Unicode"/>
                <a:cs typeface="Lucida Sans Unicode"/>
              </a:rPr>
              <a:t>de</a:t>
            </a:r>
            <a:r>
              <a:rPr sz="2400" b="1" spc="-8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5" dirty="0">
                <a:solidFill>
                  <a:srgbClr val="003043"/>
                </a:solidFill>
                <a:latin typeface="Lucida Sans Unicode"/>
                <a:cs typeface="Lucida Sans Unicode"/>
              </a:rPr>
              <a:t>red</a:t>
            </a:r>
            <a:r>
              <a:rPr sz="2400" b="1" spc="-8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dirty="0">
                <a:solidFill>
                  <a:srgbClr val="003043"/>
                </a:solidFill>
                <a:latin typeface="Lucida Sans Unicode"/>
                <a:cs typeface="Lucida Sans Unicode"/>
              </a:rPr>
              <a:t>en</a:t>
            </a:r>
            <a:r>
              <a:rPr sz="2400" b="1" spc="-8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dirty="0">
                <a:solidFill>
                  <a:srgbClr val="003043"/>
                </a:solidFill>
                <a:latin typeface="Lucida Sans Unicode"/>
                <a:cs typeface="Lucida Sans Unicode"/>
              </a:rPr>
              <a:t>una</a:t>
            </a:r>
            <a:r>
              <a:rPr sz="2400" b="1" spc="-8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5" dirty="0">
                <a:solidFill>
                  <a:srgbClr val="003043"/>
                </a:solidFill>
                <a:latin typeface="Lucida Sans Unicode"/>
                <a:cs typeface="Lucida Sans Unicode"/>
              </a:rPr>
              <a:t>etapa</a:t>
            </a:r>
            <a:r>
              <a:rPr sz="2400" b="1" spc="-8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posterior</a:t>
            </a:r>
            <a:r>
              <a:rPr sz="2400" b="1" spc="-8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20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del</a:t>
            </a:r>
            <a:r>
              <a:rPr lang="es-ES" sz="2400" b="1" spc="-20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20" dirty="0" err="1" smtClean="0">
                <a:solidFill>
                  <a:srgbClr val="003043"/>
                </a:solidFill>
                <a:latin typeface="Lucida Sans Unicode"/>
                <a:cs typeface="Lucida Sans Unicode"/>
              </a:rPr>
              <a:t>proceso</a:t>
            </a:r>
            <a:r>
              <a:rPr sz="2400" b="1" spc="-85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10" dirty="0">
                <a:solidFill>
                  <a:srgbClr val="003043"/>
                </a:solidFill>
                <a:latin typeface="Lucida Sans Unicode"/>
                <a:cs typeface="Lucida Sans Unicode"/>
              </a:rPr>
              <a:t>de</a:t>
            </a:r>
            <a:r>
              <a:rPr sz="2400" b="1" spc="-8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30" dirty="0">
                <a:solidFill>
                  <a:srgbClr val="003043"/>
                </a:solidFill>
                <a:latin typeface="Lucida Sans Unicode"/>
                <a:cs typeface="Lucida Sans Unicode"/>
              </a:rPr>
              <a:t>planificación,</a:t>
            </a:r>
            <a:r>
              <a:rPr sz="2400" b="1" spc="-8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10" dirty="0">
                <a:solidFill>
                  <a:srgbClr val="003043"/>
                </a:solidFill>
                <a:latin typeface="Lucida Sans Unicode"/>
                <a:cs typeface="Lucida Sans Unicode"/>
              </a:rPr>
              <a:t>porque</a:t>
            </a:r>
            <a:r>
              <a:rPr sz="2400" b="1" spc="-8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40" dirty="0">
                <a:solidFill>
                  <a:srgbClr val="003043"/>
                </a:solidFill>
                <a:latin typeface="Lucida Sans Unicode"/>
                <a:cs typeface="Lucida Sans Unicode"/>
              </a:rPr>
              <a:t>los</a:t>
            </a:r>
            <a:r>
              <a:rPr sz="2400" b="1" spc="-8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25" dirty="0" err="1">
                <a:solidFill>
                  <a:srgbClr val="003043"/>
                </a:solidFill>
                <a:latin typeface="Lucida Sans Unicode"/>
                <a:cs typeface="Lucida Sans Unicode"/>
              </a:rPr>
              <a:t>requisitos</a:t>
            </a:r>
            <a:r>
              <a:rPr sz="2400" b="1" spc="-8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dirty="0" err="1" smtClean="0">
                <a:solidFill>
                  <a:srgbClr val="003043"/>
                </a:solidFill>
                <a:latin typeface="Lucida Sans Unicode"/>
                <a:cs typeface="Lucida Sans Unicode"/>
              </a:rPr>
              <a:t>han</a:t>
            </a:r>
            <a:r>
              <a:rPr lang="es-ES" sz="2400" b="1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20" dirty="0" err="1" smtClean="0">
                <a:solidFill>
                  <a:srgbClr val="003043"/>
                </a:solidFill>
                <a:latin typeface="Lucida Sans Unicode"/>
                <a:cs typeface="Lucida Sans Unicode"/>
              </a:rPr>
              <a:t>cambiado</a:t>
            </a:r>
            <a:r>
              <a:rPr sz="2400" b="1" spc="-20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15" dirty="0">
                <a:solidFill>
                  <a:srgbClr val="003043"/>
                </a:solidFill>
                <a:latin typeface="Lucida Sans Unicode"/>
                <a:cs typeface="Lucida Sans Unicode"/>
              </a:rPr>
              <a:t>mientras </a:t>
            </a:r>
            <a:r>
              <a:rPr sz="2400" b="1" spc="-20" dirty="0" err="1">
                <a:solidFill>
                  <a:srgbClr val="003043"/>
                </a:solidFill>
                <a:latin typeface="Lucida Sans Unicode"/>
                <a:cs typeface="Lucida Sans Unicode"/>
              </a:rPr>
              <a:t>tanto</a:t>
            </a:r>
            <a:r>
              <a:rPr sz="2400" b="1" spc="-20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,</a:t>
            </a:r>
            <a:r>
              <a:rPr lang="es-ES" sz="2400" b="1" spc="-20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 se puede</a:t>
            </a:r>
            <a:r>
              <a:rPr sz="2400" b="1" spc="-10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15" dirty="0">
                <a:solidFill>
                  <a:srgbClr val="003043"/>
                </a:solidFill>
                <a:latin typeface="Lucida Sans Unicode"/>
                <a:cs typeface="Lucida Sans Unicode"/>
              </a:rPr>
              <a:t>hacerlo </a:t>
            </a:r>
            <a:r>
              <a:rPr sz="2400" b="1" dirty="0">
                <a:solidFill>
                  <a:srgbClr val="003043"/>
                </a:solidFill>
                <a:latin typeface="Lucida Sans Unicode"/>
                <a:cs typeface="Lucida Sans Unicode"/>
              </a:rPr>
              <a:t>en </a:t>
            </a:r>
            <a:r>
              <a:rPr sz="2400" b="1"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el </a:t>
            </a:r>
            <a:r>
              <a:rPr sz="2400" b="1" dirty="0" err="1" smtClean="0">
                <a:solidFill>
                  <a:srgbClr val="003043"/>
                </a:solidFill>
                <a:latin typeface="Lucida Sans Unicode"/>
                <a:cs typeface="Lucida Sans Unicode"/>
              </a:rPr>
              <a:t>menú</a:t>
            </a:r>
            <a:r>
              <a:rPr lang="es-ES" sz="2400" b="1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20" dirty="0" err="1" smtClean="0">
                <a:solidFill>
                  <a:srgbClr val="003043"/>
                </a:solidFill>
                <a:latin typeface="Lucida Sans Unicode"/>
                <a:cs typeface="Lucida Sans Unicode"/>
              </a:rPr>
              <a:t>desplegable</a:t>
            </a:r>
            <a:r>
              <a:rPr sz="2400" b="1" spc="-20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10" dirty="0">
                <a:solidFill>
                  <a:srgbClr val="003043"/>
                </a:solidFill>
                <a:latin typeface="Lucida Sans Unicode"/>
                <a:cs typeface="Lucida Sans Unicode"/>
              </a:rPr>
              <a:t>de </a:t>
            </a:r>
            <a:r>
              <a:rPr sz="2400" b="1" spc="-30" dirty="0">
                <a:solidFill>
                  <a:srgbClr val="003043"/>
                </a:solidFill>
                <a:latin typeface="Lucida Sans Unicode"/>
                <a:cs typeface="Lucida Sans Unicode"/>
              </a:rPr>
              <a:t>las </a:t>
            </a:r>
            <a:r>
              <a:rPr sz="2400" b="1" spc="-15" dirty="0">
                <a:solidFill>
                  <a:srgbClr val="003043"/>
                </a:solidFill>
                <a:latin typeface="Lucida Sans Unicode"/>
                <a:cs typeface="Lucida Sans Unicode"/>
              </a:rPr>
              <a:t>propiedades </a:t>
            </a:r>
            <a:r>
              <a:rPr sz="2400" b="1" spc="-10" dirty="0">
                <a:solidFill>
                  <a:srgbClr val="003043"/>
                </a:solidFill>
                <a:latin typeface="Lucida Sans Unicode"/>
                <a:cs typeface="Lucida Sans Unicode"/>
              </a:rPr>
              <a:t>que </a:t>
            </a:r>
            <a:r>
              <a:rPr sz="2400" b="1"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se </a:t>
            </a:r>
            <a:r>
              <a:rPr sz="2400" b="1" spc="-10" dirty="0">
                <a:solidFill>
                  <a:srgbClr val="003043"/>
                </a:solidFill>
                <a:latin typeface="Lucida Sans Unicode"/>
                <a:cs typeface="Lucida Sans Unicode"/>
              </a:rPr>
              <a:t>muestran </a:t>
            </a:r>
            <a:r>
              <a:rPr sz="2400" b="1" dirty="0" err="1">
                <a:solidFill>
                  <a:srgbClr val="003043"/>
                </a:solidFill>
                <a:latin typeface="Lucida Sans Unicode"/>
                <a:cs typeface="Lucida Sans Unicode"/>
              </a:rPr>
              <a:t>en</a:t>
            </a:r>
            <a:r>
              <a:rPr sz="2400" b="1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20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la</a:t>
            </a:r>
            <a:r>
              <a:rPr lang="es-ES" sz="2400" b="1" spc="-20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20" dirty="0" err="1" smtClean="0">
                <a:solidFill>
                  <a:srgbClr val="003043"/>
                </a:solidFill>
                <a:latin typeface="Lucida Sans Unicode"/>
                <a:cs typeface="Lucida Sans Unicode"/>
              </a:rPr>
              <a:t>abajo</a:t>
            </a:r>
            <a:r>
              <a:rPr sz="2400" b="1" spc="-20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10" dirty="0">
                <a:solidFill>
                  <a:srgbClr val="003043"/>
                </a:solidFill>
                <a:latin typeface="Lucida Sans Unicode"/>
                <a:cs typeface="Lucida Sans Unicode"/>
              </a:rPr>
              <a:t>a </a:t>
            </a:r>
            <a:r>
              <a:rPr sz="2400" b="1"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la </a:t>
            </a:r>
            <a:r>
              <a:rPr sz="2400" b="1" spc="-30" dirty="0">
                <a:solidFill>
                  <a:srgbClr val="003043"/>
                </a:solidFill>
                <a:latin typeface="Lucida Sans Unicode"/>
                <a:cs typeface="Lucida Sans Unicode"/>
              </a:rPr>
              <a:t>izquierda </a:t>
            </a:r>
            <a:r>
              <a:rPr sz="2400" b="1" dirty="0">
                <a:solidFill>
                  <a:srgbClr val="003043"/>
                </a:solidFill>
                <a:latin typeface="Lucida Sans Unicode"/>
                <a:cs typeface="Lucida Sans Unicode"/>
              </a:rPr>
              <a:t>en </a:t>
            </a:r>
            <a:r>
              <a:rPr sz="2400" b="1"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la </a:t>
            </a:r>
            <a:r>
              <a:rPr sz="2400" b="1" spc="-15" dirty="0">
                <a:solidFill>
                  <a:srgbClr val="003043"/>
                </a:solidFill>
                <a:latin typeface="Lucida Sans Unicode"/>
                <a:cs typeface="Lucida Sans Unicode"/>
              </a:rPr>
              <a:t>pantalla </a:t>
            </a:r>
            <a:r>
              <a:rPr sz="2400" b="1" spc="-50" dirty="0">
                <a:solidFill>
                  <a:srgbClr val="003043"/>
                </a:solidFill>
                <a:latin typeface="Lucida Sans Unicode"/>
                <a:cs typeface="Lucida Sans Unicode"/>
              </a:rPr>
              <a:t>si </a:t>
            </a:r>
            <a:r>
              <a:rPr sz="2400" b="1" dirty="0">
                <a:solidFill>
                  <a:srgbClr val="003043"/>
                </a:solidFill>
                <a:latin typeface="Lucida Sans Unicode"/>
                <a:cs typeface="Lucida Sans Unicode"/>
              </a:rPr>
              <a:t>ha </a:t>
            </a:r>
            <a:r>
              <a:rPr sz="2400" b="1" spc="-10" dirty="0">
                <a:solidFill>
                  <a:srgbClr val="003043"/>
                </a:solidFill>
                <a:latin typeface="Lucida Sans Unicode"/>
                <a:cs typeface="Lucida Sans Unicode"/>
              </a:rPr>
              <a:t>marcado </a:t>
            </a:r>
            <a:r>
              <a:rPr sz="2400" b="1"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la </a:t>
            </a:r>
            <a:r>
              <a:rPr sz="2400" b="1" dirty="0" err="1" smtClean="0">
                <a:solidFill>
                  <a:srgbClr val="003043"/>
                </a:solidFill>
                <a:latin typeface="Lucida Sans Unicode"/>
                <a:cs typeface="Lucida Sans Unicode"/>
              </a:rPr>
              <a:t>barra</a:t>
            </a:r>
            <a:r>
              <a:rPr lang="es-ES" sz="2400" b="1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20" dirty="0" err="1" smtClean="0">
                <a:solidFill>
                  <a:srgbClr val="003043"/>
                </a:solidFill>
                <a:latin typeface="Lucida Sans Unicode"/>
                <a:cs typeface="Lucida Sans Unicode"/>
              </a:rPr>
              <a:t>respectiva</a:t>
            </a:r>
            <a:r>
              <a:rPr sz="2400" b="1" spc="-85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5" dirty="0">
                <a:solidFill>
                  <a:srgbClr val="003043"/>
                </a:solidFill>
                <a:latin typeface="Lucida Sans Unicode"/>
                <a:cs typeface="Lucida Sans Unicode"/>
              </a:rPr>
              <a:t>(</a:t>
            </a:r>
            <a:r>
              <a:rPr sz="2400" b="1" spc="-5" dirty="0">
                <a:solidFill>
                  <a:srgbClr val="EB780A"/>
                </a:solidFill>
                <a:latin typeface="Tahoma"/>
                <a:cs typeface="Tahoma"/>
              </a:rPr>
              <a:t>Línea</a:t>
            </a:r>
            <a:r>
              <a:rPr sz="2400" b="1" spc="-50" dirty="0">
                <a:solidFill>
                  <a:srgbClr val="EB780A"/>
                </a:solidFill>
                <a:latin typeface="Tahoma"/>
                <a:cs typeface="Tahoma"/>
              </a:rPr>
              <a:t> </a:t>
            </a:r>
            <a:r>
              <a:rPr sz="2400" b="1" spc="5" dirty="0">
                <a:solidFill>
                  <a:srgbClr val="EB780A"/>
                </a:solidFill>
                <a:latin typeface="Tahoma"/>
                <a:cs typeface="Tahoma"/>
              </a:rPr>
              <a:t>amarilla</a:t>
            </a:r>
            <a:r>
              <a:rPr sz="2400" b="1" spc="5" dirty="0">
                <a:solidFill>
                  <a:srgbClr val="003043"/>
                </a:solidFill>
                <a:latin typeface="Lucida Sans Unicode"/>
                <a:cs typeface="Lucida Sans Unicode"/>
              </a:rPr>
              <a:t>)</a:t>
            </a:r>
            <a:r>
              <a:rPr sz="2400" b="1" spc="-8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dirty="0">
                <a:solidFill>
                  <a:srgbClr val="003043"/>
                </a:solidFill>
                <a:latin typeface="Lucida Sans Unicode"/>
                <a:cs typeface="Lucida Sans Unicode"/>
              </a:rPr>
              <a:t>en</a:t>
            </a:r>
            <a:r>
              <a:rPr sz="2400" b="1" spc="-8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la</a:t>
            </a:r>
            <a:r>
              <a:rPr sz="2400" b="1" spc="-8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5" dirty="0">
                <a:solidFill>
                  <a:srgbClr val="003043"/>
                </a:solidFill>
                <a:latin typeface="Lucida Sans Unicode"/>
                <a:cs typeface="Lucida Sans Unicode"/>
              </a:rPr>
              <a:t>ventana</a:t>
            </a:r>
            <a:r>
              <a:rPr sz="2400" b="1" spc="-8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25" dirty="0">
                <a:solidFill>
                  <a:srgbClr val="003043"/>
                </a:solidFill>
                <a:latin typeface="Lucida Sans Unicode"/>
                <a:cs typeface="Lucida Sans Unicode"/>
              </a:rPr>
              <a:t>gráfica.</a:t>
            </a:r>
            <a:endParaRPr sz="2400" b="1" dirty="0">
              <a:latin typeface="Lucida Sans Unicode"/>
              <a:cs typeface="Lucida Sans Unicode"/>
            </a:endParaRPr>
          </a:p>
        </p:txBody>
      </p:sp>
      <p:sp>
        <p:nvSpPr>
          <p:cNvPr id="20" name="object 10"/>
          <p:cNvSpPr txBox="1">
            <a:spLocks/>
          </p:cNvSpPr>
          <p:nvPr/>
        </p:nvSpPr>
        <p:spPr>
          <a:xfrm>
            <a:off x="613663" y="230758"/>
            <a:ext cx="10206737" cy="964367"/>
          </a:xfrm>
          <a:prstGeom prst="rect">
            <a:avLst/>
          </a:prstGeom>
        </p:spPr>
        <p:txBody>
          <a:bodyPr vert="horz" wrap="square" lIns="0" tIns="27940" rIns="0" bIns="0" rtlCol="0"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pPr marL="12700">
              <a:spcBef>
                <a:spcPts val="220"/>
              </a:spcBef>
            </a:pPr>
            <a:r>
              <a:rPr lang="es-ES" sz="3600" b="1" kern="0" spc="-5" dirty="0" smtClean="0">
                <a:solidFill>
                  <a:schemeClr val="tx2"/>
                </a:solidFill>
              </a:rPr>
              <a:t>Diseño</a:t>
            </a:r>
            <a:r>
              <a:rPr lang="es-ES" sz="3600" b="1" kern="0" spc="-90" dirty="0" smtClean="0">
                <a:solidFill>
                  <a:schemeClr val="tx2"/>
                </a:solidFill>
              </a:rPr>
              <a:t> </a:t>
            </a:r>
            <a:r>
              <a:rPr lang="es-ES" sz="3600" b="1" kern="0" dirty="0" smtClean="0">
                <a:solidFill>
                  <a:schemeClr val="tx2"/>
                </a:solidFill>
              </a:rPr>
              <a:t>de</a:t>
            </a:r>
            <a:r>
              <a:rPr lang="es-ES" sz="3600" b="1" kern="0" spc="-85" dirty="0" smtClean="0">
                <a:solidFill>
                  <a:schemeClr val="tx2"/>
                </a:solidFill>
              </a:rPr>
              <a:t> </a:t>
            </a:r>
            <a:r>
              <a:rPr lang="es-ES" sz="3600" b="1" kern="0" spc="10" dirty="0" smtClean="0">
                <a:solidFill>
                  <a:schemeClr val="tx2"/>
                </a:solidFill>
              </a:rPr>
              <a:t>red</a:t>
            </a:r>
          </a:p>
          <a:p>
            <a:pPr marL="12700">
              <a:spcBef>
                <a:spcPts val="120"/>
              </a:spcBef>
            </a:pPr>
            <a:r>
              <a:rPr lang="es-ES" sz="2400" b="1" kern="0" dirty="0" smtClean="0">
                <a:solidFill>
                  <a:schemeClr val="tx2"/>
                </a:solidFill>
              </a:rPr>
              <a:t>Cómo</a:t>
            </a:r>
            <a:r>
              <a:rPr lang="es-ES" sz="2400" b="1" kern="0" spc="-65" dirty="0" smtClean="0">
                <a:solidFill>
                  <a:schemeClr val="tx2"/>
                </a:solidFill>
              </a:rPr>
              <a:t> </a:t>
            </a:r>
            <a:r>
              <a:rPr lang="es-ES" sz="2400" b="1" kern="0" spc="10" dirty="0" smtClean="0">
                <a:solidFill>
                  <a:schemeClr val="tx2"/>
                </a:solidFill>
              </a:rPr>
              <a:t>crear</a:t>
            </a:r>
            <a:r>
              <a:rPr lang="es-ES" sz="2400" b="1" kern="0" spc="-60" dirty="0" smtClean="0">
                <a:solidFill>
                  <a:schemeClr val="tx2"/>
                </a:solidFill>
              </a:rPr>
              <a:t> </a:t>
            </a:r>
            <a:r>
              <a:rPr lang="es-ES" sz="2400" b="1" kern="0" spc="5" dirty="0" smtClean="0">
                <a:solidFill>
                  <a:schemeClr val="tx2"/>
                </a:solidFill>
              </a:rPr>
              <a:t>elementos</a:t>
            </a:r>
            <a:r>
              <a:rPr lang="es-ES" sz="2400" b="1" kern="0" spc="-65" dirty="0" smtClean="0">
                <a:solidFill>
                  <a:schemeClr val="tx2"/>
                </a:solidFill>
              </a:rPr>
              <a:t> </a:t>
            </a:r>
            <a:r>
              <a:rPr lang="es-ES" sz="2400" b="1" kern="0" dirty="0" smtClean="0">
                <a:solidFill>
                  <a:schemeClr val="tx2"/>
                </a:solidFill>
              </a:rPr>
              <a:t>de</a:t>
            </a:r>
            <a:r>
              <a:rPr lang="es-ES" sz="2400" b="1" kern="0" spc="-60" dirty="0" smtClean="0">
                <a:solidFill>
                  <a:schemeClr val="tx2"/>
                </a:solidFill>
              </a:rPr>
              <a:t> </a:t>
            </a:r>
            <a:r>
              <a:rPr lang="es-ES" sz="2400" b="1" kern="0" spc="-25" dirty="0" smtClean="0">
                <a:solidFill>
                  <a:schemeClr val="tx2"/>
                </a:solidFill>
              </a:rPr>
              <a:t>red:</a:t>
            </a:r>
            <a:r>
              <a:rPr lang="es-ES" sz="2400" b="1" kern="0" spc="-65" dirty="0" smtClean="0">
                <a:solidFill>
                  <a:schemeClr val="tx2"/>
                </a:solidFill>
              </a:rPr>
              <a:t> </a:t>
            </a:r>
            <a:r>
              <a:rPr lang="es-ES" sz="2400" b="1" kern="0" dirty="0" err="1" smtClean="0">
                <a:solidFill>
                  <a:schemeClr val="accent6">
                    <a:lumMod val="75000"/>
                  </a:schemeClr>
                </a:solidFill>
              </a:rPr>
              <a:t>busbar</a:t>
            </a:r>
            <a:r>
              <a:rPr lang="es-ES" sz="2400" b="1" kern="0" dirty="0" smtClean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s-ES" sz="2400" b="1" kern="0" dirty="0" err="1" smtClean="0">
                <a:solidFill>
                  <a:schemeClr val="accent6">
                    <a:lumMod val="75000"/>
                  </a:schemeClr>
                </a:solidFill>
              </a:rPr>
              <a:t>systems</a:t>
            </a:r>
            <a:r>
              <a:rPr lang="es-ES" sz="2400" b="1" kern="0" dirty="0" smtClean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s-ES" sz="2400" b="1" kern="0" spc="-15" dirty="0" smtClean="0">
                <a:solidFill>
                  <a:schemeClr val="accent6">
                    <a:lumMod val="75000"/>
                  </a:schemeClr>
                </a:solidFill>
              </a:rPr>
              <a:t>y</a:t>
            </a:r>
            <a:r>
              <a:rPr lang="es-ES" sz="2400" b="1" kern="0" spc="-65" dirty="0" smtClean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s-ES" sz="2400" b="1" kern="0" dirty="0" err="1" smtClean="0">
                <a:solidFill>
                  <a:schemeClr val="accent6">
                    <a:lumMod val="75000"/>
                  </a:schemeClr>
                </a:solidFill>
              </a:rPr>
              <a:t>Loads</a:t>
            </a:r>
            <a:endParaRPr lang="es-ES" sz="2400" b="1" kern="0" dirty="0">
              <a:solidFill>
                <a:schemeClr val="accent6">
                  <a:lumMod val="75000"/>
                </a:schemeClr>
              </a:solidFill>
            </a:endParaRP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381000" y="2014854"/>
            <a:ext cx="5943599" cy="4157346"/>
            <a:chOff x="626363" y="2014854"/>
            <a:chExt cx="5427345" cy="3761104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26363" y="2014854"/>
              <a:ext cx="5426925" cy="3761070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3466337" y="3324605"/>
              <a:ext cx="2528570" cy="899160"/>
            </a:xfrm>
            <a:custGeom>
              <a:avLst/>
              <a:gdLst/>
              <a:ahLst/>
              <a:cxnLst/>
              <a:rect l="l" t="t" r="r" b="b"/>
              <a:pathLst>
                <a:path w="2528570" h="899160">
                  <a:moveTo>
                    <a:pt x="0" y="899159"/>
                  </a:moveTo>
                  <a:lnTo>
                    <a:pt x="2528316" y="899159"/>
                  </a:lnTo>
                  <a:lnTo>
                    <a:pt x="2528316" y="0"/>
                  </a:lnTo>
                  <a:lnTo>
                    <a:pt x="0" y="0"/>
                  </a:lnTo>
                  <a:lnTo>
                    <a:pt x="0" y="899159"/>
                  </a:lnTo>
                  <a:close/>
                </a:path>
              </a:pathLst>
            </a:custGeom>
            <a:ln w="28956">
              <a:solidFill>
                <a:srgbClr val="FFC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/>
          <p:nvPr/>
        </p:nvSpPr>
        <p:spPr>
          <a:xfrm>
            <a:off x="6324600" y="1752600"/>
            <a:ext cx="5562600" cy="389080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spcBef>
                <a:spcPts val="100"/>
              </a:spcBef>
            </a:pPr>
            <a:r>
              <a:rPr sz="2800" b="1" spc="-25" dirty="0" err="1" smtClean="0">
                <a:solidFill>
                  <a:srgbClr val="003043"/>
                </a:solidFill>
                <a:latin typeface="Lucida Sans Unicode"/>
                <a:cs typeface="Lucida Sans Unicode"/>
              </a:rPr>
              <a:t>También</a:t>
            </a:r>
            <a:r>
              <a:rPr lang="es-ES" sz="2800" b="1" spc="-80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 se puede</a:t>
            </a:r>
            <a:r>
              <a:rPr sz="2800" b="1" spc="-80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800" b="1" spc="-15" dirty="0">
                <a:solidFill>
                  <a:srgbClr val="003043"/>
                </a:solidFill>
                <a:latin typeface="Lucida Sans Unicode"/>
                <a:cs typeface="Lucida Sans Unicode"/>
              </a:rPr>
              <a:t>ajustar</a:t>
            </a:r>
            <a:r>
              <a:rPr sz="2800" b="1" spc="-8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800" b="1"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el</a:t>
            </a:r>
            <a:r>
              <a:rPr sz="2800" b="1" spc="-8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800" b="1"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diseño</a:t>
            </a:r>
            <a:r>
              <a:rPr sz="2800" b="1" spc="-8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800" b="1"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gráfico</a:t>
            </a:r>
            <a:r>
              <a:rPr sz="2800" b="1" spc="-8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800" b="1" spc="-10" dirty="0">
                <a:solidFill>
                  <a:srgbClr val="003043"/>
                </a:solidFill>
                <a:latin typeface="Lucida Sans Unicode"/>
                <a:cs typeface="Lucida Sans Unicode"/>
              </a:rPr>
              <a:t>de</a:t>
            </a:r>
            <a:r>
              <a:rPr sz="2800" b="1" spc="-8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800" b="1" spc="-25" dirty="0">
                <a:solidFill>
                  <a:srgbClr val="003043"/>
                </a:solidFill>
                <a:latin typeface="Lucida Sans Unicode"/>
                <a:cs typeface="Lucida Sans Unicode"/>
              </a:rPr>
              <a:t>las</a:t>
            </a:r>
            <a:r>
              <a:rPr sz="2800" b="1" spc="-8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800" b="1" spc="-5" dirty="0" err="1">
                <a:solidFill>
                  <a:srgbClr val="003043"/>
                </a:solidFill>
                <a:latin typeface="Lucida Sans Unicode"/>
                <a:cs typeface="Lucida Sans Unicode"/>
              </a:rPr>
              <a:t>barras</a:t>
            </a:r>
            <a:r>
              <a:rPr sz="2800" b="1" spc="-8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800" b="1" spc="-20" dirty="0" err="1" smtClean="0">
                <a:solidFill>
                  <a:srgbClr val="003043"/>
                </a:solidFill>
                <a:latin typeface="Lucida Sans Unicode"/>
                <a:cs typeface="Lucida Sans Unicode"/>
              </a:rPr>
              <a:t>colectoras</a:t>
            </a:r>
            <a:r>
              <a:rPr lang="es-ES" sz="2800" b="1" spc="-20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800" b="1" spc="-15" dirty="0" err="1" smtClean="0">
                <a:solidFill>
                  <a:srgbClr val="003043"/>
                </a:solidFill>
                <a:latin typeface="Lucida Sans Unicode"/>
                <a:cs typeface="Lucida Sans Unicode"/>
              </a:rPr>
              <a:t>llamando</a:t>
            </a:r>
            <a:r>
              <a:rPr sz="2800" b="1" spc="-15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800" b="1" spc="-25" dirty="0">
                <a:solidFill>
                  <a:srgbClr val="003043"/>
                </a:solidFill>
                <a:latin typeface="Lucida Sans Unicode"/>
                <a:cs typeface="Lucida Sans Unicode"/>
              </a:rPr>
              <a:t>las </a:t>
            </a:r>
            <a:r>
              <a:rPr sz="2800" b="1"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funciones </a:t>
            </a:r>
            <a:r>
              <a:rPr sz="2800" b="1" spc="-15" dirty="0">
                <a:solidFill>
                  <a:srgbClr val="003043"/>
                </a:solidFill>
                <a:latin typeface="Lucida Sans Unicode"/>
                <a:cs typeface="Lucida Sans Unicode"/>
              </a:rPr>
              <a:t>correspondientes </a:t>
            </a:r>
            <a:r>
              <a:rPr sz="2800" b="1" dirty="0">
                <a:solidFill>
                  <a:srgbClr val="003043"/>
                </a:solidFill>
                <a:latin typeface="Lucida Sans Unicode"/>
                <a:cs typeface="Lucida Sans Unicode"/>
              </a:rPr>
              <a:t>para </a:t>
            </a:r>
            <a:r>
              <a:rPr sz="2800" b="1" spc="-5" dirty="0">
                <a:solidFill>
                  <a:srgbClr val="003043"/>
                </a:solidFill>
                <a:latin typeface="Lucida Sans Unicode"/>
                <a:cs typeface="Lucida Sans Unicode"/>
              </a:rPr>
              <a:t>rotar </a:t>
            </a:r>
            <a:r>
              <a:rPr sz="2800" b="1"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la </a:t>
            </a:r>
            <a:r>
              <a:rPr sz="2800" b="1" spc="-30" dirty="0" err="1" smtClean="0">
                <a:solidFill>
                  <a:srgbClr val="003043"/>
                </a:solidFill>
                <a:latin typeface="Lucida Sans Unicode"/>
                <a:cs typeface="Lucida Sans Unicode"/>
              </a:rPr>
              <a:t>sección</a:t>
            </a:r>
            <a:r>
              <a:rPr lang="es-ES" sz="2800" b="1" spc="-30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800" b="1" spc="-15" dirty="0" err="1" smtClean="0">
                <a:solidFill>
                  <a:srgbClr val="003043"/>
                </a:solidFill>
                <a:latin typeface="Lucida Sans Unicode"/>
                <a:cs typeface="Lucida Sans Unicode"/>
              </a:rPr>
              <a:t>marcada</a:t>
            </a:r>
            <a:r>
              <a:rPr sz="2800" b="1" spc="-15" dirty="0">
                <a:solidFill>
                  <a:srgbClr val="003043"/>
                </a:solidFill>
                <a:latin typeface="Lucida Sans Unicode"/>
                <a:cs typeface="Lucida Sans Unicode"/>
              </a:rPr>
              <a:t>,</a:t>
            </a:r>
            <a:r>
              <a:rPr sz="2800" b="1" spc="-7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800" b="1" spc="-15" dirty="0">
                <a:solidFill>
                  <a:srgbClr val="003043"/>
                </a:solidFill>
                <a:latin typeface="Lucida Sans Unicode"/>
                <a:cs typeface="Lucida Sans Unicode"/>
              </a:rPr>
              <a:t>o</a:t>
            </a:r>
            <a:r>
              <a:rPr sz="2800" b="1" spc="-7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800" b="1" spc="-5" dirty="0">
                <a:solidFill>
                  <a:srgbClr val="003043"/>
                </a:solidFill>
                <a:latin typeface="Lucida Sans Unicode"/>
                <a:cs typeface="Lucida Sans Unicode"/>
              </a:rPr>
              <a:t>rotar</a:t>
            </a:r>
            <a:r>
              <a:rPr sz="2800" b="1" spc="-7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800" b="1"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el</a:t>
            </a:r>
            <a:r>
              <a:rPr sz="2800" b="1" spc="-7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800" b="1"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diseño</a:t>
            </a:r>
            <a:r>
              <a:rPr sz="2800" b="1" spc="-7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800" b="1"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completo</a:t>
            </a:r>
            <a:r>
              <a:rPr sz="2800" b="1" spc="-7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800" b="1" spc="-10" dirty="0">
                <a:solidFill>
                  <a:srgbClr val="003043"/>
                </a:solidFill>
                <a:latin typeface="Lucida Sans Unicode"/>
                <a:cs typeface="Lucida Sans Unicode"/>
              </a:rPr>
              <a:t>de</a:t>
            </a:r>
            <a:r>
              <a:rPr sz="2800" b="1" spc="-7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800" b="1"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la</a:t>
            </a:r>
            <a:r>
              <a:rPr sz="2800" b="1" spc="-7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800" b="1" dirty="0">
                <a:solidFill>
                  <a:srgbClr val="003043"/>
                </a:solidFill>
                <a:latin typeface="Lucida Sans Unicode"/>
                <a:cs typeface="Lucida Sans Unicode"/>
              </a:rPr>
              <a:t>barra</a:t>
            </a:r>
            <a:r>
              <a:rPr sz="2800" b="1" spc="-7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800" b="1" spc="-25" dirty="0">
                <a:solidFill>
                  <a:srgbClr val="003043"/>
                </a:solidFill>
                <a:latin typeface="Lucida Sans Unicode"/>
                <a:cs typeface="Lucida Sans Unicode"/>
              </a:rPr>
              <a:t>colectora,</a:t>
            </a:r>
            <a:r>
              <a:rPr sz="2800" b="1" spc="-7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800" b="1" spc="-15" dirty="0" err="1" smtClean="0">
                <a:solidFill>
                  <a:srgbClr val="003043"/>
                </a:solidFill>
                <a:latin typeface="Lucida Sans Unicode"/>
                <a:cs typeface="Lucida Sans Unicode"/>
              </a:rPr>
              <a:t>desde</a:t>
            </a:r>
            <a:r>
              <a:rPr lang="es-ES" sz="2800" b="1" spc="-15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800" b="1" spc="-20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el</a:t>
            </a:r>
            <a:r>
              <a:rPr sz="2800" b="1" spc="-80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800" b="1" dirty="0">
                <a:solidFill>
                  <a:srgbClr val="003043"/>
                </a:solidFill>
                <a:latin typeface="Lucida Sans Unicode"/>
                <a:cs typeface="Lucida Sans Unicode"/>
              </a:rPr>
              <a:t>menú</a:t>
            </a:r>
            <a:r>
              <a:rPr sz="2800" b="1" spc="-8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800" b="1" spc="-25" dirty="0">
                <a:solidFill>
                  <a:srgbClr val="003043"/>
                </a:solidFill>
                <a:latin typeface="Lucida Sans Unicode"/>
                <a:cs typeface="Lucida Sans Unicode"/>
              </a:rPr>
              <a:t>contextual</a:t>
            </a:r>
            <a:r>
              <a:rPr sz="2800" b="1" spc="-8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800" b="1"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con</a:t>
            </a:r>
            <a:r>
              <a:rPr sz="2800" b="1" spc="-8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800" b="1" spc="-5" dirty="0">
                <a:solidFill>
                  <a:srgbClr val="003043"/>
                </a:solidFill>
                <a:latin typeface="Lucida Sans Unicode"/>
                <a:cs typeface="Lucida Sans Unicode"/>
              </a:rPr>
              <a:t>un</a:t>
            </a:r>
            <a:r>
              <a:rPr sz="2800" b="1" spc="-8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800" b="1" spc="-45" dirty="0">
                <a:solidFill>
                  <a:srgbClr val="003043"/>
                </a:solidFill>
                <a:latin typeface="Lucida Sans Unicode"/>
                <a:cs typeface="Lucida Sans Unicode"/>
              </a:rPr>
              <a:t>clic</a:t>
            </a:r>
            <a:r>
              <a:rPr sz="2800" b="1" spc="-8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800" b="1" spc="-10" dirty="0">
                <a:solidFill>
                  <a:srgbClr val="003043"/>
                </a:solidFill>
                <a:latin typeface="Lucida Sans Unicode"/>
                <a:cs typeface="Lucida Sans Unicode"/>
              </a:rPr>
              <a:t>derecho</a:t>
            </a:r>
            <a:r>
              <a:rPr sz="2800" b="1" spc="-8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800" b="1"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del</a:t>
            </a:r>
            <a:r>
              <a:rPr sz="2800" b="1" spc="-8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800" b="1"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mouse.</a:t>
            </a:r>
            <a:endParaRPr sz="2800" b="1" dirty="0">
              <a:latin typeface="Lucida Sans Unicode"/>
              <a:cs typeface="Lucida Sans Unicode"/>
            </a:endParaRPr>
          </a:p>
        </p:txBody>
      </p:sp>
      <p:sp>
        <p:nvSpPr>
          <p:cNvPr id="20" name="object 10"/>
          <p:cNvSpPr txBox="1">
            <a:spLocks/>
          </p:cNvSpPr>
          <p:nvPr/>
        </p:nvSpPr>
        <p:spPr>
          <a:xfrm>
            <a:off x="613663" y="230758"/>
            <a:ext cx="10206737" cy="964367"/>
          </a:xfrm>
          <a:prstGeom prst="rect">
            <a:avLst/>
          </a:prstGeom>
        </p:spPr>
        <p:txBody>
          <a:bodyPr vert="horz" wrap="square" lIns="0" tIns="27940" rIns="0" bIns="0" rtlCol="0"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pPr marL="12700">
              <a:spcBef>
                <a:spcPts val="220"/>
              </a:spcBef>
            </a:pPr>
            <a:r>
              <a:rPr lang="es-ES" sz="3600" b="1" kern="0" spc="-5" dirty="0" smtClean="0">
                <a:solidFill>
                  <a:schemeClr val="tx2"/>
                </a:solidFill>
              </a:rPr>
              <a:t>Diseño</a:t>
            </a:r>
            <a:r>
              <a:rPr lang="es-ES" sz="3600" b="1" kern="0" spc="-90" dirty="0" smtClean="0">
                <a:solidFill>
                  <a:schemeClr val="tx2"/>
                </a:solidFill>
              </a:rPr>
              <a:t> </a:t>
            </a:r>
            <a:r>
              <a:rPr lang="es-ES" sz="3600" b="1" kern="0" dirty="0" smtClean="0">
                <a:solidFill>
                  <a:schemeClr val="tx2"/>
                </a:solidFill>
              </a:rPr>
              <a:t>de</a:t>
            </a:r>
            <a:r>
              <a:rPr lang="es-ES" sz="3600" b="1" kern="0" spc="-85" dirty="0" smtClean="0">
                <a:solidFill>
                  <a:schemeClr val="tx2"/>
                </a:solidFill>
              </a:rPr>
              <a:t> </a:t>
            </a:r>
            <a:r>
              <a:rPr lang="es-ES" sz="3600" b="1" kern="0" spc="10" dirty="0" smtClean="0">
                <a:solidFill>
                  <a:schemeClr val="tx2"/>
                </a:solidFill>
              </a:rPr>
              <a:t>red</a:t>
            </a:r>
          </a:p>
          <a:p>
            <a:pPr marL="12700">
              <a:spcBef>
                <a:spcPts val="120"/>
              </a:spcBef>
            </a:pPr>
            <a:r>
              <a:rPr lang="es-ES" sz="2400" b="1" kern="0" dirty="0" smtClean="0">
                <a:solidFill>
                  <a:schemeClr val="tx2"/>
                </a:solidFill>
              </a:rPr>
              <a:t>Cómo</a:t>
            </a:r>
            <a:r>
              <a:rPr lang="es-ES" sz="2400" b="1" kern="0" spc="-65" dirty="0" smtClean="0">
                <a:solidFill>
                  <a:schemeClr val="tx2"/>
                </a:solidFill>
              </a:rPr>
              <a:t> </a:t>
            </a:r>
            <a:r>
              <a:rPr lang="es-ES" sz="2400" b="1" kern="0" spc="10" dirty="0" smtClean="0">
                <a:solidFill>
                  <a:schemeClr val="tx2"/>
                </a:solidFill>
              </a:rPr>
              <a:t>crear</a:t>
            </a:r>
            <a:r>
              <a:rPr lang="es-ES" sz="2400" b="1" kern="0" spc="-60" dirty="0" smtClean="0">
                <a:solidFill>
                  <a:schemeClr val="tx2"/>
                </a:solidFill>
              </a:rPr>
              <a:t> </a:t>
            </a:r>
            <a:r>
              <a:rPr lang="es-ES" sz="2400" b="1" kern="0" spc="5" dirty="0" smtClean="0">
                <a:solidFill>
                  <a:schemeClr val="tx2"/>
                </a:solidFill>
              </a:rPr>
              <a:t>elementos</a:t>
            </a:r>
            <a:r>
              <a:rPr lang="es-ES" sz="2400" b="1" kern="0" spc="-65" dirty="0" smtClean="0">
                <a:solidFill>
                  <a:schemeClr val="tx2"/>
                </a:solidFill>
              </a:rPr>
              <a:t> </a:t>
            </a:r>
            <a:r>
              <a:rPr lang="es-ES" sz="2400" b="1" kern="0" dirty="0" smtClean="0">
                <a:solidFill>
                  <a:schemeClr val="tx2"/>
                </a:solidFill>
              </a:rPr>
              <a:t>de</a:t>
            </a:r>
            <a:r>
              <a:rPr lang="es-ES" sz="2400" b="1" kern="0" spc="-60" dirty="0" smtClean="0">
                <a:solidFill>
                  <a:schemeClr val="tx2"/>
                </a:solidFill>
              </a:rPr>
              <a:t> </a:t>
            </a:r>
            <a:r>
              <a:rPr lang="es-ES" sz="2400" b="1" kern="0" spc="-25" dirty="0" smtClean="0">
                <a:solidFill>
                  <a:schemeClr val="tx2"/>
                </a:solidFill>
              </a:rPr>
              <a:t>red:</a:t>
            </a:r>
            <a:r>
              <a:rPr lang="es-ES" sz="2400" b="1" kern="0" spc="-65" dirty="0" smtClean="0">
                <a:solidFill>
                  <a:schemeClr val="tx2"/>
                </a:solidFill>
              </a:rPr>
              <a:t> </a:t>
            </a:r>
            <a:r>
              <a:rPr lang="es-ES" sz="2400" b="1" kern="0" dirty="0" err="1" smtClean="0">
                <a:solidFill>
                  <a:schemeClr val="accent6">
                    <a:lumMod val="75000"/>
                  </a:schemeClr>
                </a:solidFill>
              </a:rPr>
              <a:t>busbar</a:t>
            </a:r>
            <a:r>
              <a:rPr lang="es-ES" sz="2400" b="1" kern="0" dirty="0" smtClean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s-ES" sz="2400" b="1" kern="0" dirty="0" err="1" smtClean="0">
                <a:solidFill>
                  <a:schemeClr val="accent6">
                    <a:lumMod val="75000"/>
                  </a:schemeClr>
                </a:solidFill>
              </a:rPr>
              <a:t>systems</a:t>
            </a:r>
            <a:r>
              <a:rPr lang="es-ES" sz="2400" b="1" kern="0" dirty="0" smtClean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s-ES" sz="2400" b="1" kern="0" spc="-15" dirty="0" smtClean="0">
                <a:solidFill>
                  <a:schemeClr val="accent6">
                    <a:lumMod val="75000"/>
                  </a:schemeClr>
                </a:solidFill>
              </a:rPr>
              <a:t>y</a:t>
            </a:r>
            <a:r>
              <a:rPr lang="es-ES" sz="2400" b="1" kern="0" spc="-65" dirty="0" smtClean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s-ES" sz="2400" b="1" kern="0" dirty="0" err="1" smtClean="0">
                <a:solidFill>
                  <a:schemeClr val="accent6">
                    <a:lumMod val="75000"/>
                  </a:schemeClr>
                </a:solidFill>
              </a:rPr>
              <a:t>Loads</a:t>
            </a:r>
            <a:endParaRPr lang="es-ES" sz="2400" b="1" kern="0" dirty="0">
              <a:solidFill>
                <a:schemeClr val="accent6">
                  <a:lumMod val="75000"/>
                </a:schemeClr>
              </a:solidFill>
            </a:endParaRP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26363" y="1921764"/>
            <a:ext cx="5326380" cy="3352800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6096000" y="1295400"/>
            <a:ext cx="5791200" cy="483978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0500" indent="-178435" algn="just">
              <a:spcBef>
                <a:spcPts val="100"/>
              </a:spcBef>
              <a:buClr>
                <a:srgbClr val="869AAA"/>
              </a:buClr>
              <a:buSzPct val="163636"/>
              <a:buChar char="•"/>
              <a:tabLst>
                <a:tab pos="191135" algn="l"/>
              </a:tabLst>
            </a:pPr>
            <a:r>
              <a:rPr sz="2400" b="1" spc="15" dirty="0">
                <a:solidFill>
                  <a:srgbClr val="003043"/>
                </a:solidFill>
                <a:latin typeface="Lucida Sans Unicode"/>
                <a:cs typeface="Lucida Sans Unicode"/>
              </a:rPr>
              <a:t>Una</a:t>
            </a:r>
            <a:r>
              <a:rPr sz="2400" b="1" spc="-6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40" dirty="0">
                <a:solidFill>
                  <a:srgbClr val="003043"/>
                </a:solidFill>
                <a:latin typeface="Lucida Sans Unicode"/>
                <a:cs typeface="Lucida Sans Unicode"/>
              </a:rPr>
              <a:t>vez</a:t>
            </a:r>
            <a:r>
              <a:rPr sz="2400" b="1" spc="-6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5" dirty="0">
                <a:solidFill>
                  <a:srgbClr val="003043"/>
                </a:solidFill>
                <a:latin typeface="Lucida Sans Unicode"/>
                <a:cs typeface="Lucida Sans Unicode"/>
              </a:rPr>
              <a:t>que</a:t>
            </a:r>
            <a:r>
              <a:rPr sz="2400" b="1" spc="-6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dirty="0">
                <a:solidFill>
                  <a:srgbClr val="003043"/>
                </a:solidFill>
                <a:latin typeface="Lucida Sans Unicode"/>
                <a:cs typeface="Lucida Sans Unicode"/>
              </a:rPr>
              <a:t>haya</a:t>
            </a:r>
            <a:r>
              <a:rPr sz="2400" b="1" spc="-6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5" dirty="0">
                <a:solidFill>
                  <a:srgbClr val="003043"/>
                </a:solidFill>
                <a:latin typeface="Lucida Sans Unicode"/>
                <a:cs typeface="Lucida Sans Unicode"/>
              </a:rPr>
              <a:t>agregado</a:t>
            </a:r>
            <a:r>
              <a:rPr sz="2400" b="1" spc="-6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15" dirty="0">
                <a:solidFill>
                  <a:srgbClr val="003043"/>
                </a:solidFill>
                <a:latin typeface="Lucida Sans Unicode"/>
                <a:cs typeface="Lucida Sans Unicode"/>
              </a:rPr>
              <a:t>y</a:t>
            </a:r>
            <a:r>
              <a:rPr sz="2400" b="1" spc="-6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especificado</a:t>
            </a:r>
            <a:r>
              <a:rPr sz="2400" b="1" spc="-6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30" dirty="0">
                <a:solidFill>
                  <a:srgbClr val="003043"/>
                </a:solidFill>
                <a:latin typeface="Lucida Sans Unicode"/>
                <a:cs typeface="Lucida Sans Unicode"/>
              </a:rPr>
              <a:t>los</a:t>
            </a:r>
            <a:r>
              <a:rPr sz="2400" b="1" spc="-6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sistemas</a:t>
            </a:r>
            <a:r>
              <a:rPr sz="2400" b="1" spc="-6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5" dirty="0">
                <a:solidFill>
                  <a:srgbClr val="003043"/>
                </a:solidFill>
                <a:latin typeface="Lucida Sans Unicode"/>
                <a:cs typeface="Lucida Sans Unicode"/>
              </a:rPr>
              <a:t>de</a:t>
            </a:r>
            <a:r>
              <a:rPr sz="2400" b="1" spc="-6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25" dirty="0" err="1" smtClean="0">
                <a:solidFill>
                  <a:srgbClr val="003043"/>
                </a:solidFill>
                <a:latin typeface="Lucida Sans Unicode"/>
                <a:cs typeface="Lucida Sans Unicode"/>
              </a:rPr>
              <a:t>canalizaciones</a:t>
            </a:r>
            <a:r>
              <a:rPr lang="es-ES" sz="2400" b="1" spc="-25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20" dirty="0" err="1" smtClean="0">
                <a:solidFill>
                  <a:srgbClr val="003043"/>
                </a:solidFill>
                <a:latin typeface="Lucida Sans Unicode"/>
                <a:cs typeface="Lucida Sans Unicode"/>
              </a:rPr>
              <a:t>eléctricas</a:t>
            </a:r>
            <a:r>
              <a:rPr sz="2400" b="1" spc="-65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15" dirty="0">
                <a:solidFill>
                  <a:srgbClr val="003043"/>
                </a:solidFill>
                <a:latin typeface="Lucida Sans Unicode"/>
                <a:cs typeface="Lucida Sans Unicode"/>
              </a:rPr>
              <a:t>prefabricadas,</a:t>
            </a:r>
            <a:r>
              <a:rPr sz="2400" b="1" spc="-6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30" dirty="0">
                <a:solidFill>
                  <a:srgbClr val="003043"/>
                </a:solidFill>
                <a:latin typeface="Lucida Sans Unicode"/>
                <a:cs typeface="Lucida Sans Unicode"/>
              </a:rPr>
              <a:t>los</a:t>
            </a:r>
            <a:r>
              <a:rPr sz="2400" b="1" spc="-6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25" dirty="0">
                <a:solidFill>
                  <a:srgbClr val="003043"/>
                </a:solidFill>
                <a:latin typeface="Lucida Sans Unicode"/>
                <a:cs typeface="Lucida Sans Unicode"/>
              </a:rPr>
              <a:t>circuitos</a:t>
            </a:r>
            <a:r>
              <a:rPr sz="2400" b="1" spc="-6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5" dirty="0">
                <a:solidFill>
                  <a:srgbClr val="003043"/>
                </a:solidFill>
                <a:latin typeface="Lucida Sans Unicode"/>
                <a:cs typeface="Lucida Sans Unicode"/>
              </a:rPr>
              <a:t>de</a:t>
            </a:r>
            <a:r>
              <a:rPr sz="2400" b="1" spc="-6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5" dirty="0" err="1">
                <a:solidFill>
                  <a:srgbClr val="003043"/>
                </a:solidFill>
                <a:latin typeface="Lucida Sans Unicode"/>
                <a:cs typeface="Lucida Sans Unicode"/>
              </a:rPr>
              <a:t>carga</a:t>
            </a:r>
            <a:r>
              <a:rPr sz="2400" b="1" spc="-6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lang="es-ES" sz="2400" b="1" spc="-15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se puede</a:t>
            </a:r>
            <a:r>
              <a:rPr sz="2400" b="1" spc="-5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n</a:t>
            </a:r>
            <a:r>
              <a:rPr sz="2400" b="1" spc="-60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10" dirty="0">
                <a:solidFill>
                  <a:srgbClr val="003043"/>
                </a:solidFill>
                <a:latin typeface="Lucida Sans Unicode"/>
                <a:cs typeface="Lucida Sans Unicode"/>
              </a:rPr>
              <a:t>conectar</a:t>
            </a:r>
            <a:r>
              <a:rPr sz="2400" b="1" spc="-6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5" dirty="0">
                <a:solidFill>
                  <a:srgbClr val="003043"/>
                </a:solidFill>
                <a:latin typeface="Lucida Sans Unicode"/>
                <a:cs typeface="Lucida Sans Unicode"/>
              </a:rPr>
              <a:t>a</a:t>
            </a:r>
            <a:r>
              <a:rPr sz="2400" b="1" spc="-6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20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las</a:t>
            </a:r>
            <a:r>
              <a:rPr lang="es-ES" sz="2400" b="1" spc="-20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5" dirty="0" err="1" smtClean="0">
                <a:solidFill>
                  <a:srgbClr val="003043"/>
                </a:solidFill>
                <a:latin typeface="Lucida Sans Unicode"/>
                <a:cs typeface="Lucida Sans Unicode"/>
              </a:rPr>
              <a:t>barras</a:t>
            </a:r>
            <a:r>
              <a:rPr sz="2400" b="1" spc="-65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colectoras</a:t>
            </a:r>
            <a:r>
              <a:rPr sz="2400" b="1" spc="-6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5" dirty="0">
                <a:solidFill>
                  <a:srgbClr val="003043"/>
                </a:solidFill>
                <a:latin typeface="Lucida Sans Unicode"/>
                <a:cs typeface="Lucida Sans Unicode"/>
              </a:rPr>
              <a:t>de</a:t>
            </a:r>
            <a:r>
              <a:rPr sz="2400" b="1" spc="-6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15" dirty="0">
                <a:solidFill>
                  <a:srgbClr val="003043"/>
                </a:solidFill>
                <a:latin typeface="Lucida Sans Unicode"/>
                <a:cs typeface="Lucida Sans Unicode"/>
              </a:rPr>
              <a:t>la</a:t>
            </a:r>
            <a:r>
              <a:rPr sz="2400" b="1" spc="-6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5" dirty="0">
                <a:solidFill>
                  <a:srgbClr val="003043"/>
                </a:solidFill>
                <a:latin typeface="Lucida Sans Unicode"/>
                <a:cs typeface="Lucida Sans Unicode"/>
              </a:rPr>
              <a:t>manera</a:t>
            </a:r>
            <a:r>
              <a:rPr sz="2400" b="1" spc="-6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15" dirty="0">
                <a:solidFill>
                  <a:srgbClr val="003043"/>
                </a:solidFill>
                <a:latin typeface="Lucida Sans Unicode"/>
                <a:cs typeface="Lucida Sans Unicode"/>
              </a:rPr>
              <a:t>descrita</a:t>
            </a:r>
            <a:r>
              <a:rPr sz="2400" b="1" spc="-6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10" dirty="0" err="1">
                <a:solidFill>
                  <a:srgbClr val="003043"/>
                </a:solidFill>
                <a:latin typeface="Lucida Sans Unicode"/>
                <a:cs typeface="Lucida Sans Unicode"/>
              </a:rPr>
              <a:t>anteriormente</a:t>
            </a:r>
            <a:r>
              <a:rPr sz="2400" b="1" spc="-10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.</a:t>
            </a:r>
            <a:endParaRPr lang="es-ES" sz="2400" b="1" spc="-10" dirty="0" smtClean="0">
              <a:solidFill>
                <a:srgbClr val="003043"/>
              </a:solidFill>
              <a:latin typeface="Lucida Sans Unicode"/>
              <a:cs typeface="Lucida Sans Unicode"/>
            </a:endParaRPr>
          </a:p>
          <a:p>
            <a:pPr marL="190500" indent="-178435" algn="just">
              <a:spcBef>
                <a:spcPts val="100"/>
              </a:spcBef>
              <a:buClr>
                <a:srgbClr val="869AAA"/>
              </a:buClr>
              <a:buSzPct val="163636"/>
              <a:buChar char="•"/>
              <a:tabLst>
                <a:tab pos="191135" algn="l"/>
              </a:tabLst>
            </a:pPr>
            <a:endParaRPr sz="2400" b="1" dirty="0">
              <a:latin typeface="Lucida Sans Unicode"/>
              <a:cs typeface="Lucida Sans Unicode"/>
            </a:endParaRPr>
          </a:p>
          <a:p>
            <a:pPr marL="190500" marR="7620" indent="-178435" algn="just">
              <a:spcBef>
                <a:spcPts val="80"/>
              </a:spcBef>
              <a:buClr>
                <a:srgbClr val="869AAA"/>
              </a:buClr>
              <a:buSzPct val="120000"/>
              <a:buChar char="•"/>
              <a:tabLst>
                <a:tab pos="191135" algn="l"/>
              </a:tabLst>
            </a:pPr>
            <a:r>
              <a:rPr sz="2400" b="1"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Si</a:t>
            </a:r>
            <a:r>
              <a:rPr sz="2400" b="1" spc="-8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conecta</a:t>
            </a:r>
            <a:r>
              <a:rPr sz="2400" b="1" spc="-8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15" dirty="0">
                <a:solidFill>
                  <a:srgbClr val="003043"/>
                </a:solidFill>
                <a:latin typeface="Lucida Sans Unicode"/>
                <a:cs typeface="Lucida Sans Unicode"/>
              </a:rPr>
              <a:t>más</a:t>
            </a:r>
            <a:r>
              <a:rPr sz="2400" b="1" spc="-8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10" dirty="0">
                <a:solidFill>
                  <a:srgbClr val="003043"/>
                </a:solidFill>
                <a:latin typeface="Lucida Sans Unicode"/>
                <a:cs typeface="Lucida Sans Unicode"/>
              </a:rPr>
              <a:t>de</a:t>
            </a:r>
            <a:r>
              <a:rPr sz="2400" b="1" spc="-8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5" dirty="0">
                <a:solidFill>
                  <a:srgbClr val="003043"/>
                </a:solidFill>
                <a:latin typeface="Lucida Sans Unicode"/>
                <a:cs typeface="Lucida Sans Unicode"/>
              </a:rPr>
              <a:t>un</a:t>
            </a:r>
            <a:r>
              <a:rPr sz="2400" b="1" spc="-8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30" dirty="0">
                <a:solidFill>
                  <a:srgbClr val="003043"/>
                </a:solidFill>
                <a:latin typeface="Lucida Sans Unicode"/>
                <a:cs typeface="Lucida Sans Unicode"/>
              </a:rPr>
              <a:t>circuito</a:t>
            </a:r>
            <a:r>
              <a:rPr sz="2400" b="1" spc="-8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10" dirty="0">
                <a:solidFill>
                  <a:srgbClr val="003043"/>
                </a:solidFill>
                <a:latin typeface="Lucida Sans Unicode"/>
                <a:cs typeface="Lucida Sans Unicode"/>
              </a:rPr>
              <a:t>de</a:t>
            </a:r>
            <a:r>
              <a:rPr sz="2400" b="1" spc="-8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carga,</a:t>
            </a:r>
            <a:r>
              <a:rPr sz="2400" b="1" spc="-8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la</a:t>
            </a:r>
            <a:r>
              <a:rPr sz="2400" b="1" spc="-8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25" dirty="0" err="1">
                <a:solidFill>
                  <a:srgbClr val="003043"/>
                </a:solidFill>
                <a:latin typeface="Lucida Sans Unicode"/>
                <a:cs typeface="Lucida Sans Unicode"/>
              </a:rPr>
              <a:t>distancia</a:t>
            </a:r>
            <a:r>
              <a:rPr sz="2400" b="1" spc="-8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10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de</a:t>
            </a:r>
            <a:r>
              <a:rPr lang="es-ES" sz="2400" b="1" spc="-10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40" dirty="0" err="1" smtClean="0">
                <a:solidFill>
                  <a:srgbClr val="003043"/>
                </a:solidFill>
                <a:latin typeface="Lucida Sans Unicode"/>
                <a:cs typeface="Lucida Sans Unicode"/>
              </a:rPr>
              <a:t>los</a:t>
            </a:r>
            <a:r>
              <a:rPr sz="2400" b="1" spc="-85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30" dirty="0">
                <a:solidFill>
                  <a:srgbClr val="003043"/>
                </a:solidFill>
                <a:latin typeface="Lucida Sans Unicode"/>
                <a:cs typeface="Lucida Sans Unicode"/>
              </a:rPr>
              <a:t>circuitos</a:t>
            </a:r>
            <a:r>
              <a:rPr sz="2400" b="1" spc="-8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15" dirty="0">
                <a:solidFill>
                  <a:srgbClr val="003043"/>
                </a:solidFill>
                <a:latin typeface="Lucida Sans Unicode"/>
                <a:cs typeface="Lucida Sans Unicode"/>
              </a:rPr>
              <a:t>desde</a:t>
            </a:r>
            <a:r>
              <a:rPr sz="2400" b="1" spc="-8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el</a:t>
            </a:r>
            <a:r>
              <a:rPr sz="2400" b="1" spc="-8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15" dirty="0">
                <a:solidFill>
                  <a:srgbClr val="003043"/>
                </a:solidFill>
                <a:latin typeface="Lucida Sans Unicode"/>
                <a:cs typeface="Lucida Sans Unicode"/>
              </a:rPr>
              <a:t>punto</a:t>
            </a:r>
            <a:r>
              <a:rPr sz="2400" b="1" spc="-8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35" dirty="0">
                <a:solidFill>
                  <a:srgbClr val="003043"/>
                </a:solidFill>
                <a:latin typeface="Lucida Sans Unicode"/>
                <a:cs typeface="Lucida Sans Unicode"/>
              </a:rPr>
              <a:t>inicial</a:t>
            </a:r>
            <a:r>
              <a:rPr sz="2400" b="1" spc="-8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10" dirty="0">
                <a:solidFill>
                  <a:srgbClr val="003043"/>
                </a:solidFill>
                <a:latin typeface="Lucida Sans Unicode"/>
                <a:cs typeface="Lucida Sans Unicode"/>
              </a:rPr>
              <a:t>de</a:t>
            </a:r>
            <a:r>
              <a:rPr sz="2400" b="1" spc="-8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la</a:t>
            </a:r>
            <a:r>
              <a:rPr sz="2400" b="1" spc="-8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30" dirty="0" err="1">
                <a:solidFill>
                  <a:srgbClr val="003043"/>
                </a:solidFill>
                <a:latin typeface="Lucida Sans Unicode"/>
                <a:cs typeface="Lucida Sans Unicode"/>
              </a:rPr>
              <a:t>sección</a:t>
            </a:r>
            <a:r>
              <a:rPr sz="2400" b="1" spc="-8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5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de</a:t>
            </a:r>
            <a:r>
              <a:rPr lang="es-ES" sz="2400" b="1" spc="-5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5" dirty="0" err="1" smtClean="0">
                <a:solidFill>
                  <a:srgbClr val="003043"/>
                </a:solidFill>
                <a:latin typeface="Lucida Sans Unicode"/>
                <a:cs typeface="Lucida Sans Unicode"/>
              </a:rPr>
              <a:t>barras</a:t>
            </a:r>
            <a:r>
              <a:rPr sz="2400" b="1" spc="-90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10" dirty="0">
                <a:solidFill>
                  <a:srgbClr val="003043"/>
                </a:solidFill>
                <a:latin typeface="Lucida Sans Unicode"/>
                <a:cs typeface="Lucida Sans Unicode"/>
              </a:rPr>
              <a:t>debe</a:t>
            </a:r>
            <a:r>
              <a:rPr sz="2400" b="1" spc="-8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definirse</a:t>
            </a:r>
            <a:r>
              <a:rPr sz="2400" b="1" spc="-8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dirty="0">
                <a:solidFill>
                  <a:srgbClr val="003043"/>
                </a:solidFill>
                <a:latin typeface="Lucida Sans Unicode"/>
                <a:cs typeface="Lucida Sans Unicode"/>
              </a:rPr>
              <a:t>para</a:t>
            </a:r>
            <a:r>
              <a:rPr sz="2400" b="1" spc="-8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15" dirty="0">
                <a:solidFill>
                  <a:srgbClr val="003043"/>
                </a:solidFill>
                <a:latin typeface="Lucida Sans Unicode"/>
                <a:cs typeface="Lucida Sans Unicode"/>
              </a:rPr>
              <a:t>cada</a:t>
            </a:r>
            <a:r>
              <a:rPr sz="2400" b="1" spc="-8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30" dirty="0">
                <a:solidFill>
                  <a:srgbClr val="003043"/>
                </a:solidFill>
                <a:latin typeface="Lucida Sans Unicode"/>
                <a:cs typeface="Lucida Sans Unicode"/>
              </a:rPr>
              <a:t>circuito</a:t>
            </a:r>
            <a:r>
              <a:rPr sz="2400" b="1" spc="-8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10" dirty="0">
                <a:solidFill>
                  <a:srgbClr val="003043"/>
                </a:solidFill>
                <a:latin typeface="Lucida Sans Unicode"/>
                <a:cs typeface="Lucida Sans Unicode"/>
              </a:rPr>
              <a:t>de</a:t>
            </a:r>
            <a:r>
              <a:rPr sz="2400" b="1" spc="-8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carga</a:t>
            </a:r>
            <a:r>
              <a:rPr sz="2400"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.</a:t>
            </a:r>
            <a:endParaRPr sz="2400" dirty="0">
              <a:latin typeface="Lucida Sans Unicode"/>
              <a:cs typeface="Lucida Sans Unicode"/>
            </a:endParaRPr>
          </a:p>
        </p:txBody>
      </p:sp>
      <p:sp>
        <p:nvSpPr>
          <p:cNvPr id="17" name="object 10"/>
          <p:cNvSpPr txBox="1">
            <a:spLocks/>
          </p:cNvSpPr>
          <p:nvPr/>
        </p:nvSpPr>
        <p:spPr>
          <a:xfrm>
            <a:off x="613663" y="230758"/>
            <a:ext cx="10206737" cy="964367"/>
          </a:xfrm>
          <a:prstGeom prst="rect">
            <a:avLst/>
          </a:prstGeom>
        </p:spPr>
        <p:txBody>
          <a:bodyPr vert="horz" wrap="square" lIns="0" tIns="27940" rIns="0" bIns="0" rtlCol="0"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pPr marL="12700">
              <a:spcBef>
                <a:spcPts val="220"/>
              </a:spcBef>
            </a:pPr>
            <a:r>
              <a:rPr lang="es-ES" sz="3600" b="1" kern="0" spc="-5" dirty="0" smtClean="0">
                <a:solidFill>
                  <a:schemeClr val="tx2"/>
                </a:solidFill>
              </a:rPr>
              <a:t>Diseño</a:t>
            </a:r>
            <a:r>
              <a:rPr lang="es-ES" sz="3600" b="1" kern="0" spc="-90" dirty="0" smtClean="0">
                <a:solidFill>
                  <a:schemeClr val="tx2"/>
                </a:solidFill>
              </a:rPr>
              <a:t> </a:t>
            </a:r>
            <a:r>
              <a:rPr lang="es-ES" sz="3600" b="1" kern="0" dirty="0" smtClean="0">
                <a:solidFill>
                  <a:schemeClr val="tx2"/>
                </a:solidFill>
              </a:rPr>
              <a:t>de</a:t>
            </a:r>
            <a:r>
              <a:rPr lang="es-ES" sz="3600" b="1" kern="0" spc="-85" dirty="0" smtClean="0">
                <a:solidFill>
                  <a:schemeClr val="tx2"/>
                </a:solidFill>
              </a:rPr>
              <a:t> </a:t>
            </a:r>
            <a:r>
              <a:rPr lang="es-ES" sz="3600" b="1" kern="0" spc="10" dirty="0" smtClean="0">
                <a:solidFill>
                  <a:schemeClr val="tx2"/>
                </a:solidFill>
              </a:rPr>
              <a:t>red</a:t>
            </a:r>
          </a:p>
          <a:p>
            <a:pPr marL="12700">
              <a:spcBef>
                <a:spcPts val="120"/>
              </a:spcBef>
            </a:pPr>
            <a:r>
              <a:rPr lang="es-ES" sz="2400" b="1" kern="0" dirty="0" smtClean="0">
                <a:solidFill>
                  <a:schemeClr val="tx2"/>
                </a:solidFill>
              </a:rPr>
              <a:t>Cómo</a:t>
            </a:r>
            <a:r>
              <a:rPr lang="es-ES" sz="2400" b="1" kern="0" spc="-65" dirty="0" smtClean="0">
                <a:solidFill>
                  <a:schemeClr val="tx2"/>
                </a:solidFill>
              </a:rPr>
              <a:t> </a:t>
            </a:r>
            <a:r>
              <a:rPr lang="es-ES" sz="2400" b="1" kern="0" spc="10" dirty="0" smtClean="0">
                <a:solidFill>
                  <a:schemeClr val="tx2"/>
                </a:solidFill>
              </a:rPr>
              <a:t>crear</a:t>
            </a:r>
            <a:r>
              <a:rPr lang="es-ES" sz="2400" b="1" kern="0" spc="-60" dirty="0" smtClean="0">
                <a:solidFill>
                  <a:schemeClr val="tx2"/>
                </a:solidFill>
              </a:rPr>
              <a:t> </a:t>
            </a:r>
            <a:r>
              <a:rPr lang="es-ES" sz="2400" b="1" kern="0" spc="5" dirty="0" smtClean="0">
                <a:solidFill>
                  <a:schemeClr val="tx2"/>
                </a:solidFill>
              </a:rPr>
              <a:t>elementos</a:t>
            </a:r>
            <a:r>
              <a:rPr lang="es-ES" sz="2400" b="1" kern="0" spc="-65" dirty="0" smtClean="0">
                <a:solidFill>
                  <a:schemeClr val="tx2"/>
                </a:solidFill>
              </a:rPr>
              <a:t> </a:t>
            </a:r>
            <a:r>
              <a:rPr lang="es-ES" sz="2400" b="1" kern="0" dirty="0" smtClean="0">
                <a:solidFill>
                  <a:schemeClr val="tx2"/>
                </a:solidFill>
              </a:rPr>
              <a:t>de</a:t>
            </a:r>
            <a:r>
              <a:rPr lang="es-ES" sz="2400" b="1" kern="0" spc="-60" dirty="0" smtClean="0">
                <a:solidFill>
                  <a:schemeClr val="tx2"/>
                </a:solidFill>
              </a:rPr>
              <a:t> </a:t>
            </a:r>
            <a:r>
              <a:rPr lang="es-ES" sz="2400" b="1" kern="0" spc="-25" dirty="0" smtClean="0">
                <a:solidFill>
                  <a:schemeClr val="tx2"/>
                </a:solidFill>
              </a:rPr>
              <a:t>red:</a:t>
            </a:r>
            <a:r>
              <a:rPr lang="es-ES" sz="2400" b="1" kern="0" spc="-65" dirty="0" smtClean="0">
                <a:solidFill>
                  <a:schemeClr val="tx2"/>
                </a:solidFill>
              </a:rPr>
              <a:t> </a:t>
            </a:r>
            <a:r>
              <a:rPr lang="es-ES" sz="2400" b="1" kern="0" dirty="0" err="1" smtClean="0">
                <a:solidFill>
                  <a:schemeClr val="accent6">
                    <a:lumMod val="75000"/>
                  </a:schemeClr>
                </a:solidFill>
              </a:rPr>
              <a:t>busbar</a:t>
            </a:r>
            <a:r>
              <a:rPr lang="es-ES" sz="2400" b="1" kern="0" dirty="0" smtClean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s-ES" sz="2400" b="1" kern="0" dirty="0" err="1" smtClean="0">
                <a:solidFill>
                  <a:schemeClr val="accent6">
                    <a:lumMod val="75000"/>
                  </a:schemeClr>
                </a:solidFill>
              </a:rPr>
              <a:t>systems</a:t>
            </a:r>
            <a:r>
              <a:rPr lang="es-ES" sz="2400" b="1" kern="0" dirty="0" smtClean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s-ES" sz="2400" b="1" kern="0" spc="-15" dirty="0" smtClean="0">
                <a:solidFill>
                  <a:schemeClr val="accent6">
                    <a:lumMod val="75000"/>
                  </a:schemeClr>
                </a:solidFill>
              </a:rPr>
              <a:t>y</a:t>
            </a:r>
            <a:r>
              <a:rPr lang="es-ES" sz="2400" b="1" kern="0" spc="-65" dirty="0" smtClean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s-ES" sz="2400" b="1" kern="0" dirty="0" err="1" smtClean="0">
                <a:solidFill>
                  <a:schemeClr val="accent6">
                    <a:lumMod val="75000"/>
                  </a:schemeClr>
                </a:solidFill>
              </a:rPr>
              <a:t>Loads</a:t>
            </a:r>
            <a:endParaRPr lang="es-ES" sz="2400" b="1" kern="0" dirty="0">
              <a:solidFill>
                <a:schemeClr val="accent6">
                  <a:lumMod val="75000"/>
                </a:schemeClr>
              </a:solidFill>
            </a:endParaRP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785620" y="1195125"/>
            <a:ext cx="9034780" cy="4555490"/>
            <a:chOff x="1921764" y="819911"/>
            <a:chExt cx="9034780" cy="455549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921764" y="819911"/>
              <a:ext cx="9034272" cy="4555236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3643884" y="3979163"/>
              <a:ext cx="1905" cy="276225"/>
            </a:xfrm>
            <a:custGeom>
              <a:avLst/>
              <a:gdLst/>
              <a:ahLst/>
              <a:cxnLst/>
              <a:rect l="l" t="t" r="r" b="b"/>
              <a:pathLst>
                <a:path w="1904" h="276225">
                  <a:moveTo>
                    <a:pt x="1524" y="0"/>
                  </a:moveTo>
                  <a:lnTo>
                    <a:pt x="0" y="0"/>
                  </a:lnTo>
                  <a:lnTo>
                    <a:pt x="0" y="275844"/>
                  </a:lnTo>
                  <a:lnTo>
                    <a:pt x="1524" y="275844"/>
                  </a:lnTo>
                  <a:lnTo>
                    <a:pt x="152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4403598" y="4627626"/>
              <a:ext cx="4759960" cy="276225"/>
            </a:xfrm>
            <a:custGeom>
              <a:avLst/>
              <a:gdLst/>
              <a:ahLst/>
              <a:cxnLst/>
              <a:rect l="l" t="t" r="r" b="b"/>
              <a:pathLst>
                <a:path w="4759959" h="276225">
                  <a:moveTo>
                    <a:pt x="0" y="275844"/>
                  </a:moveTo>
                  <a:lnTo>
                    <a:pt x="583691" y="275844"/>
                  </a:lnTo>
                  <a:lnTo>
                    <a:pt x="583691" y="0"/>
                  </a:lnTo>
                  <a:lnTo>
                    <a:pt x="0" y="0"/>
                  </a:lnTo>
                  <a:lnTo>
                    <a:pt x="0" y="275844"/>
                  </a:lnTo>
                  <a:close/>
                </a:path>
                <a:path w="4759959" h="276225">
                  <a:moveTo>
                    <a:pt x="2054352" y="275844"/>
                  </a:moveTo>
                  <a:lnTo>
                    <a:pt x="2636520" y="275844"/>
                  </a:lnTo>
                  <a:lnTo>
                    <a:pt x="2636520" y="0"/>
                  </a:lnTo>
                  <a:lnTo>
                    <a:pt x="2054352" y="0"/>
                  </a:lnTo>
                  <a:lnTo>
                    <a:pt x="2054352" y="275844"/>
                  </a:lnTo>
                  <a:close/>
                </a:path>
                <a:path w="4759959" h="276225">
                  <a:moveTo>
                    <a:pt x="4073652" y="275844"/>
                  </a:moveTo>
                  <a:lnTo>
                    <a:pt x="4759452" y="275844"/>
                  </a:lnTo>
                  <a:lnTo>
                    <a:pt x="4759452" y="0"/>
                  </a:lnTo>
                  <a:lnTo>
                    <a:pt x="4073652" y="0"/>
                  </a:lnTo>
                  <a:lnTo>
                    <a:pt x="4073652" y="275844"/>
                  </a:lnTo>
                  <a:close/>
                </a:path>
              </a:pathLst>
            </a:custGeom>
            <a:ln w="38100">
              <a:solidFill>
                <a:srgbClr val="FFC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/>
          <p:nvPr/>
        </p:nvSpPr>
        <p:spPr>
          <a:xfrm>
            <a:off x="4210304" y="5715000"/>
            <a:ext cx="5146548" cy="786754"/>
          </a:xfrm>
          <a:prstGeom prst="rect">
            <a:avLst/>
          </a:prstGeom>
          <a:solidFill>
            <a:srgbClr val="EB7809"/>
          </a:solidFill>
        </p:spPr>
        <p:txBody>
          <a:bodyPr vert="horz" wrap="square" lIns="0" tIns="6794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535"/>
              </a:spcBef>
            </a:pPr>
            <a:r>
              <a:rPr sz="2000" b="1" spc="-15" dirty="0">
                <a:solidFill>
                  <a:srgbClr val="FFFFFF"/>
                </a:solidFill>
                <a:latin typeface="Tahoma"/>
                <a:cs typeface="Tahoma"/>
              </a:rPr>
              <a:t>Las</a:t>
            </a:r>
            <a:r>
              <a:rPr sz="2000" b="1" spc="-6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000" b="1" dirty="0">
                <a:solidFill>
                  <a:srgbClr val="FFFFFF"/>
                </a:solidFill>
                <a:latin typeface="Tahoma"/>
                <a:cs typeface="Tahoma"/>
              </a:rPr>
              <a:t>distancias</a:t>
            </a:r>
            <a:r>
              <a:rPr sz="2000" b="1" spc="-6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000" b="1" dirty="0">
                <a:solidFill>
                  <a:srgbClr val="FFFFFF"/>
                </a:solidFill>
                <a:latin typeface="Tahoma"/>
                <a:cs typeface="Tahoma"/>
              </a:rPr>
              <a:t>reales</a:t>
            </a:r>
            <a:r>
              <a:rPr sz="2000" b="1" spc="-6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000" b="1" spc="-20" dirty="0">
                <a:solidFill>
                  <a:srgbClr val="FFFFFF"/>
                </a:solidFill>
                <a:latin typeface="Tahoma"/>
                <a:cs typeface="Tahoma"/>
              </a:rPr>
              <a:t>se</a:t>
            </a:r>
            <a:r>
              <a:rPr sz="2000" b="1" spc="-6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000" b="1" spc="5" dirty="0">
                <a:solidFill>
                  <a:srgbClr val="FFFFFF"/>
                </a:solidFill>
                <a:latin typeface="Tahoma"/>
                <a:cs typeface="Tahoma"/>
              </a:rPr>
              <a:t>indican</a:t>
            </a:r>
            <a:r>
              <a:rPr sz="2000" b="1" spc="-6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000" b="1" spc="10" dirty="0">
                <a:solidFill>
                  <a:srgbClr val="FFFFFF"/>
                </a:solidFill>
                <a:latin typeface="Tahoma"/>
                <a:cs typeface="Tahoma"/>
              </a:rPr>
              <a:t>en</a:t>
            </a:r>
            <a:endParaRPr sz="2000" b="1" dirty="0">
              <a:latin typeface="Tahoma"/>
              <a:cs typeface="Tahoma"/>
            </a:endParaRPr>
          </a:p>
          <a:p>
            <a:pPr algn="ctr">
              <a:lnSpc>
                <a:spcPct val="100000"/>
              </a:lnSpc>
              <a:spcBef>
                <a:spcPts val="755"/>
              </a:spcBef>
            </a:pPr>
            <a:r>
              <a:rPr sz="2000" b="1" spc="-10" dirty="0">
                <a:solidFill>
                  <a:srgbClr val="FFFFFF"/>
                </a:solidFill>
                <a:latin typeface="Tahoma"/>
                <a:cs typeface="Tahoma"/>
              </a:rPr>
              <a:t>los</a:t>
            </a:r>
            <a:r>
              <a:rPr sz="2000" b="1" spc="-5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000" b="1" dirty="0">
                <a:solidFill>
                  <a:srgbClr val="FFFFFF"/>
                </a:solidFill>
                <a:latin typeface="Tahoma"/>
                <a:cs typeface="Tahoma"/>
              </a:rPr>
              <a:t>gráficos</a:t>
            </a:r>
            <a:r>
              <a:rPr sz="2000" b="1" spc="-5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000" b="1" spc="5" dirty="0">
                <a:solidFill>
                  <a:srgbClr val="FFFFFF"/>
                </a:solidFill>
                <a:latin typeface="Tahoma"/>
                <a:cs typeface="Tahoma"/>
              </a:rPr>
              <a:t>como</a:t>
            </a:r>
            <a:r>
              <a:rPr sz="2000" b="1" spc="-5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000" b="1" spc="5" dirty="0">
                <a:solidFill>
                  <a:srgbClr val="FFFFFF"/>
                </a:solidFill>
                <a:latin typeface="Tahoma"/>
                <a:cs typeface="Tahoma"/>
              </a:rPr>
              <a:t>etiquetas</a:t>
            </a:r>
            <a:r>
              <a:rPr sz="2000" b="1" spc="-5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000" b="1" dirty="0">
                <a:solidFill>
                  <a:srgbClr val="FFFFFF"/>
                </a:solidFill>
                <a:latin typeface="Tahoma"/>
                <a:cs typeface="Tahoma"/>
              </a:rPr>
              <a:t>de</a:t>
            </a:r>
            <a:r>
              <a:rPr sz="2000" b="1" spc="-5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000" b="1" dirty="0">
                <a:solidFill>
                  <a:srgbClr val="FFFFFF"/>
                </a:solidFill>
                <a:latin typeface="Tahoma"/>
                <a:cs typeface="Tahoma"/>
              </a:rPr>
              <a:t>barras.</a:t>
            </a:r>
            <a:endParaRPr sz="2000" b="1" dirty="0">
              <a:latin typeface="Tahoma"/>
              <a:cs typeface="Tahoma"/>
            </a:endParaRPr>
          </a:p>
        </p:txBody>
      </p:sp>
      <p:sp>
        <p:nvSpPr>
          <p:cNvPr id="19" name="object 10"/>
          <p:cNvSpPr txBox="1">
            <a:spLocks/>
          </p:cNvSpPr>
          <p:nvPr/>
        </p:nvSpPr>
        <p:spPr>
          <a:xfrm>
            <a:off x="613663" y="230758"/>
            <a:ext cx="10206737" cy="964367"/>
          </a:xfrm>
          <a:prstGeom prst="rect">
            <a:avLst/>
          </a:prstGeom>
        </p:spPr>
        <p:txBody>
          <a:bodyPr vert="horz" wrap="square" lIns="0" tIns="27940" rIns="0" bIns="0" rtlCol="0"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pPr marL="12700">
              <a:spcBef>
                <a:spcPts val="220"/>
              </a:spcBef>
            </a:pPr>
            <a:r>
              <a:rPr lang="es-ES" sz="3600" b="1" kern="0" spc="-5" dirty="0" smtClean="0">
                <a:solidFill>
                  <a:schemeClr val="tx2"/>
                </a:solidFill>
              </a:rPr>
              <a:t>Diseño</a:t>
            </a:r>
            <a:r>
              <a:rPr lang="es-ES" sz="3600" b="1" kern="0" spc="-90" dirty="0" smtClean="0">
                <a:solidFill>
                  <a:schemeClr val="tx2"/>
                </a:solidFill>
              </a:rPr>
              <a:t> </a:t>
            </a:r>
            <a:r>
              <a:rPr lang="es-ES" sz="3600" b="1" kern="0" dirty="0" smtClean="0">
                <a:solidFill>
                  <a:schemeClr val="tx2"/>
                </a:solidFill>
              </a:rPr>
              <a:t>de</a:t>
            </a:r>
            <a:r>
              <a:rPr lang="es-ES" sz="3600" b="1" kern="0" spc="-85" dirty="0" smtClean="0">
                <a:solidFill>
                  <a:schemeClr val="tx2"/>
                </a:solidFill>
              </a:rPr>
              <a:t> </a:t>
            </a:r>
            <a:r>
              <a:rPr lang="es-ES" sz="3600" b="1" kern="0" spc="10" dirty="0" smtClean="0">
                <a:solidFill>
                  <a:schemeClr val="tx2"/>
                </a:solidFill>
              </a:rPr>
              <a:t>red</a:t>
            </a:r>
          </a:p>
          <a:p>
            <a:pPr marL="12700">
              <a:spcBef>
                <a:spcPts val="120"/>
              </a:spcBef>
            </a:pPr>
            <a:r>
              <a:rPr lang="es-ES" sz="2400" b="1" kern="0" dirty="0" smtClean="0">
                <a:solidFill>
                  <a:schemeClr val="tx2"/>
                </a:solidFill>
              </a:rPr>
              <a:t>Cómo</a:t>
            </a:r>
            <a:r>
              <a:rPr lang="es-ES" sz="2400" b="1" kern="0" spc="-65" dirty="0" smtClean="0">
                <a:solidFill>
                  <a:schemeClr val="tx2"/>
                </a:solidFill>
              </a:rPr>
              <a:t> </a:t>
            </a:r>
            <a:r>
              <a:rPr lang="es-ES" sz="2400" b="1" kern="0" spc="10" dirty="0" smtClean="0">
                <a:solidFill>
                  <a:schemeClr val="tx2"/>
                </a:solidFill>
              </a:rPr>
              <a:t>crear</a:t>
            </a:r>
            <a:r>
              <a:rPr lang="es-ES" sz="2400" b="1" kern="0" spc="-60" dirty="0" smtClean="0">
                <a:solidFill>
                  <a:schemeClr val="tx2"/>
                </a:solidFill>
              </a:rPr>
              <a:t> </a:t>
            </a:r>
            <a:r>
              <a:rPr lang="es-ES" sz="2400" b="1" kern="0" spc="5" dirty="0" smtClean="0">
                <a:solidFill>
                  <a:schemeClr val="tx2"/>
                </a:solidFill>
              </a:rPr>
              <a:t>elementos</a:t>
            </a:r>
            <a:r>
              <a:rPr lang="es-ES" sz="2400" b="1" kern="0" spc="-65" dirty="0" smtClean="0">
                <a:solidFill>
                  <a:schemeClr val="tx2"/>
                </a:solidFill>
              </a:rPr>
              <a:t> </a:t>
            </a:r>
            <a:r>
              <a:rPr lang="es-ES" sz="2400" b="1" kern="0" dirty="0" smtClean="0">
                <a:solidFill>
                  <a:schemeClr val="tx2"/>
                </a:solidFill>
              </a:rPr>
              <a:t>de</a:t>
            </a:r>
            <a:r>
              <a:rPr lang="es-ES" sz="2400" b="1" kern="0" spc="-60" dirty="0" smtClean="0">
                <a:solidFill>
                  <a:schemeClr val="tx2"/>
                </a:solidFill>
              </a:rPr>
              <a:t> </a:t>
            </a:r>
            <a:r>
              <a:rPr lang="es-ES" sz="2400" b="1" kern="0" spc="-25" dirty="0" smtClean="0">
                <a:solidFill>
                  <a:schemeClr val="tx2"/>
                </a:solidFill>
              </a:rPr>
              <a:t>red:</a:t>
            </a:r>
            <a:r>
              <a:rPr lang="es-ES" sz="2400" b="1" kern="0" spc="-65" dirty="0" smtClean="0">
                <a:solidFill>
                  <a:schemeClr val="tx2"/>
                </a:solidFill>
              </a:rPr>
              <a:t> </a:t>
            </a:r>
            <a:r>
              <a:rPr lang="es-ES" sz="2400" b="1" kern="0" dirty="0" err="1" smtClean="0">
                <a:solidFill>
                  <a:schemeClr val="accent6">
                    <a:lumMod val="75000"/>
                  </a:schemeClr>
                </a:solidFill>
              </a:rPr>
              <a:t>busbar</a:t>
            </a:r>
            <a:r>
              <a:rPr lang="es-ES" sz="2400" b="1" kern="0" dirty="0" smtClean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s-ES" sz="2400" b="1" kern="0" dirty="0" err="1" smtClean="0">
                <a:solidFill>
                  <a:schemeClr val="accent6">
                    <a:lumMod val="75000"/>
                  </a:schemeClr>
                </a:solidFill>
              </a:rPr>
              <a:t>systems</a:t>
            </a:r>
            <a:r>
              <a:rPr lang="es-ES" sz="2400" b="1" kern="0" dirty="0" smtClean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s-ES" sz="2400" b="1" kern="0" spc="-15" dirty="0" smtClean="0">
                <a:solidFill>
                  <a:schemeClr val="accent6">
                    <a:lumMod val="75000"/>
                  </a:schemeClr>
                </a:solidFill>
              </a:rPr>
              <a:t>y</a:t>
            </a:r>
            <a:r>
              <a:rPr lang="es-ES" sz="2400" b="1" kern="0" spc="-65" dirty="0" smtClean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s-ES" sz="2400" b="1" kern="0" dirty="0" err="1" smtClean="0">
                <a:solidFill>
                  <a:schemeClr val="accent6">
                    <a:lumMod val="75000"/>
                  </a:schemeClr>
                </a:solidFill>
              </a:rPr>
              <a:t>Loads</a:t>
            </a:r>
            <a:endParaRPr lang="es-ES" sz="2400" b="1" kern="0" dirty="0">
              <a:solidFill>
                <a:schemeClr val="accent6">
                  <a:lumMod val="75000"/>
                </a:schemeClr>
              </a:solidFill>
            </a:endParaRP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object 13"/>
          <p:cNvSpPr txBox="1">
            <a:spLocks noGrp="1"/>
          </p:cNvSpPr>
          <p:nvPr>
            <p:ph type="title"/>
          </p:nvPr>
        </p:nvSpPr>
        <p:spPr>
          <a:xfrm>
            <a:off x="613663" y="257175"/>
            <a:ext cx="5892800" cy="3606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200" spc="5" dirty="0">
                <a:solidFill>
                  <a:srgbClr val="FFFFFF"/>
                </a:solidFill>
              </a:rPr>
              <a:t>Tutorial</a:t>
            </a:r>
            <a:r>
              <a:rPr sz="2200" spc="-75" dirty="0">
                <a:solidFill>
                  <a:srgbClr val="FFFFFF"/>
                </a:solidFill>
              </a:rPr>
              <a:t> </a:t>
            </a:r>
            <a:r>
              <a:rPr sz="2200" spc="-10" dirty="0">
                <a:solidFill>
                  <a:srgbClr val="FFFFFF"/>
                </a:solidFill>
              </a:rPr>
              <a:t>Diseño</a:t>
            </a:r>
            <a:r>
              <a:rPr sz="2200" spc="-75" dirty="0">
                <a:solidFill>
                  <a:srgbClr val="FFFFFF"/>
                </a:solidFill>
              </a:rPr>
              <a:t> </a:t>
            </a:r>
            <a:r>
              <a:rPr sz="2200" spc="-114" dirty="0">
                <a:solidFill>
                  <a:srgbClr val="FFFFFF"/>
                </a:solidFill>
              </a:rPr>
              <a:t>SIMARIS</a:t>
            </a:r>
            <a:r>
              <a:rPr sz="2200" spc="-75" dirty="0">
                <a:solidFill>
                  <a:srgbClr val="FFFFFF"/>
                </a:solidFill>
              </a:rPr>
              <a:t> </a:t>
            </a:r>
            <a:r>
              <a:rPr sz="2200" spc="-305" dirty="0">
                <a:solidFill>
                  <a:srgbClr val="FFFFFF"/>
                </a:solidFill>
              </a:rPr>
              <a:t>–</a:t>
            </a:r>
            <a:r>
              <a:rPr sz="2200" spc="-75" dirty="0">
                <a:solidFill>
                  <a:srgbClr val="FFFFFF"/>
                </a:solidFill>
              </a:rPr>
              <a:t> </a:t>
            </a:r>
            <a:r>
              <a:rPr sz="2200" spc="-10" dirty="0">
                <a:solidFill>
                  <a:srgbClr val="FFFFFF"/>
                </a:solidFill>
              </a:rPr>
              <a:t>Diseño</a:t>
            </a:r>
            <a:r>
              <a:rPr sz="2200" spc="-75" dirty="0">
                <a:solidFill>
                  <a:srgbClr val="FFFFFF"/>
                </a:solidFill>
              </a:rPr>
              <a:t> </a:t>
            </a:r>
            <a:r>
              <a:rPr sz="2200" dirty="0">
                <a:solidFill>
                  <a:srgbClr val="FFFFFF"/>
                </a:solidFill>
              </a:rPr>
              <a:t>de</a:t>
            </a:r>
            <a:r>
              <a:rPr sz="2200" spc="-75" dirty="0">
                <a:solidFill>
                  <a:srgbClr val="FFFFFF"/>
                </a:solidFill>
              </a:rPr>
              <a:t> </a:t>
            </a:r>
            <a:r>
              <a:rPr sz="2200" dirty="0">
                <a:solidFill>
                  <a:srgbClr val="FFFFFF"/>
                </a:solidFill>
              </a:rPr>
              <a:t>redes</a:t>
            </a:r>
            <a:endParaRPr sz="2200"/>
          </a:p>
        </p:txBody>
      </p:sp>
      <p:sp>
        <p:nvSpPr>
          <p:cNvPr id="14" name="object 14"/>
          <p:cNvSpPr txBox="1"/>
          <p:nvPr/>
        </p:nvSpPr>
        <p:spPr>
          <a:xfrm>
            <a:off x="3733800" y="936006"/>
            <a:ext cx="4567555" cy="1747914"/>
          </a:xfrm>
          <a:prstGeom prst="rect">
            <a:avLst/>
          </a:prstGeom>
          <a:solidFill>
            <a:srgbClr val="F1F5F7">
              <a:alpha val="54901"/>
            </a:srgbClr>
          </a:solidFill>
        </p:spPr>
        <p:txBody>
          <a:bodyPr vert="horz" wrap="square" lIns="0" tIns="127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"/>
              </a:spcBef>
            </a:pPr>
            <a:endParaRPr sz="3650" dirty="0">
              <a:latin typeface="Times New Roman"/>
              <a:cs typeface="Times New Roman"/>
            </a:endParaRPr>
          </a:p>
          <a:p>
            <a:pPr marL="180975">
              <a:lnSpc>
                <a:spcPct val="100000"/>
              </a:lnSpc>
            </a:pPr>
            <a:r>
              <a:rPr lang="es-ES" sz="3600" b="1" dirty="0" smtClean="0">
                <a:solidFill>
                  <a:srgbClr val="003043"/>
                </a:solidFill>
                <a:latin typeface="Tahoma"/>
                <a:cs typeface="Tahoma"/>
              </a:rPr>
              <a:t>T</a:t>
            </a:r>
            <a:r>
              <a:rPr sz="3600" b="1" dirty="0" err="1" smtClean="0">
                <a:solidFill>
                  <a:srgbClr val="003043"/>
                </a:solidFill>
                <a:latin typeface="Tahoma"/>
                <a:cs typeface="Tahoma"/>
              </a:rPr>
              <a:t>rabajando</a:t>
            </a:r>
            <a:r>
              <a:rPr sz="3600" b="1" spc="-85" dirty="0" smtClean="0">
                <a:solidFill>
                  <a:srgbClr val="003043"/>
                </a:solidFill>
                <a:latin typeface="Tahoma"/>
                <a:cs typeface="Tahoma"/>
              </a:rPr>
              <a:t> </a:t>
            </a:r>
            <a:r>
              <a:rPr sz="3600" b="1" spc="10" dirty="0">
                <a:solidFill>
                  <a:srgbClr val="003043"/>
                </a:solidFill>
                <a:latin typeface="Tahoma"/>
                <a:cs typeface="Tahoma"/>
              </a:rPr>
              <a:t>en</a:t>
            </a:r>
            <a:r>
              <a:rPr sz="3600" b="1" spc="-80" dirty="0">
                <a:solidFill>
                  <a:srgbClr val="003043"/>
                </a:solidFill>
                <a:latin typeface="Tahoma"/>
                <a:cs typeface="Tahoma"/>
              </a:rPr>
              <a:t> </a:t>
            </a:r>
            <a:r>
              <a:rPr sz="3600" b="1" dirty="0">
                <a:solidFill>
                  <a:srgbClr val="003043"/>
                </a:solidFill>
                <a:latin typeface="Tahoma"/>
                <a:cs typeface="Tahoma"/>
              </a:rPr>
              <a:t>el</a:t>
            </a:r>
            <a:endParaRPr sz="3600" dirty="0">
              <a:latin typeface="Tahoma"/>
              <a:cs typeface="Tahoma"/>
            </a:endParaRPr>
          </a:p>
          <a:p>
            <a:pPr marL="180975">
              <a:lnSpc>
                <a:spcPct val="100000"/>
              </a:lnSpc>
              <a:spcBef>
                <a:spcPts val="585"/>
              </a:spcBef>
            </a:pPr>
            <a:r>
              <a:rPr sz="3600" b="1" spc="20" dirty="0">
                <a:solidFill>
                  <a:srgbClr val="003043"/>
                </a:solidFill>
                <a:latin typeface="Tahoma"/>
                <a:cs typeface="Tahoma"/>
              </a:rPr>
              <a:t>diagrama</a:t>
            </a:r>
            <a:r>
              <a:rPr sz="3600" b="1" spc="-105" dirty="0">
                <a:solidFill>
                  <a:srgbClr val="003043"/>
                </a:solidFill>
                <a:latin typeface="Tahoma"/>
                <a:cs typeface="Tahoma"/>
              </a:rPr>
              <a:t> </a:t>
            </a:r>
            <a:r>
              <a:rPr sz="3600" b="1" dirty="0">
                <a:solidFill>
                  <a:srgbClr val="003043"/>
                </a:solidFill>
                <a:latin typeface="Tahoma"/>
                <a:cs typeface="Tahoma"/>
              </a:rPr>
              <a:t>de</a:t>
            </a:r>
            <a:r>
              <a:rPr sz="3600" b="1" spc="-100" dirty="0">
                <a:solidFill>
                  <a:srgbClr val="003043"/>
                </a:solidFill>
                <a:latin typeface="Tahoma"/>
                <a:cs typeface="Tahoma"/>
              </a:rPr>
              <a:t> </a:t>
            </a:r>
            <a:r>
              <a:rPr sz="3600" b="1" spc="-50" dirty="0">
                <a:solidFill>
                  <a:srgbClr val="003043"/>
                </a:solidFill>
                <a:latin typeface="Tahoma"/>
                <a:cs typeface="Tahoma"/>
              </a:rPr>
              <a:t>Red</a:t>
            </a:r>
            <a:endParaRPr sz="3600" dirty="0">
              <a:latin typeface="Tahoma"/>
              <a:cs typeface="Tahoma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3048000" y="2819400"/>
            <a:ext cx="7509765" cy="314188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2000" b="1" dirty="0">
                <a:solidFill>
                  <a:srgbClr val="003043"/>
                </a:solidFill>
                <a:latin typeface="Tahoma"/>
                <a:cs typeface="Tahoma"/>
              </a:rPr>
              <a:t>Cómo</a:t>
            </a:r>
            <a:r>
              <a:rPr sz="2000" b="1" spc="-45" dirty="0">
                <a:solidFill>
                  <a:srgbClr val="003043"/>
                </a:solidFill>
                <a:latin typeface="Tahoma"/>
                <a:cs typeface="Tahoma"/>
              </a:rPr>
              <a:t> </a:t>
            </a:r>
            <a:r>
              <a:rPr sz="2000" b="1" spc="5" dirty="0">
                <a:solidFill>
                  <a:srgbClr val="003043"/>
                </a:solidFill>
                <a:latin typeface="Tahoma"/>
                <a:cs typeface="Tahoma"/>
              </a:rPr>
              <a:t>crear</a:t>
            </a:r>
            <a:r>
              <a:rPr sz="2000" b="1" spc="-45" dirty="0">
                <a:solidFill>
                  <a:srgbClr val="003043"/>
                </a:solidFill>
                <a:latin typeface="Tahoma"/>
                <a:cs typeface="Tahoma"/>
              </a:rPr>
              <a:t> </a:t>
            </a:r>
            <a:r>
              <a:rPr sz="2000" b="1" dirty="0">
                <a:solidFill>
                  <a:srgbClr val="003043"/>
                </a:solidFill>
                <a:latin typeface="Tahoma"/>
                <a:cs typeface="Tahoma"/>
              </a:rPr>
              <a:t>elementos</a:t>
            </a:r>
            <a:r>
              <a:rPr sz="2000" b="1" spc="-45" dirty="0">
                <a:solidFill>
                  <a:srgbClr val="003043"/>
                </a:solidFill>
                <a:latin typeface="Tahoma"/>
                <a:cs typeface="Tahoma"/>
              </a:rPr>
              <a:t> </a:t>
            </a:r>
            <a:r>
              <a:rPr sz="2000" b="1" dirty="0">
                <a:solidFill>
                  <a:srgbClr val="003043"/>
                </a:solidFill>
                <a:latin typeface="Tahoma"/>
                <a:cs typeface="Tahoma"/>
              </a:rPr>
              <a:t>de</a:t>
            </a:r>
            <a:r>
              <a:rPr sz="2000" b="1" spc="-45" dirty="0">
                <a:solidFill>
                  <a:srgbClr val="003043"/>
                </a:solidFill>
                <a:latin typeface="Tahoma"/>
                <a:cs typeface="Tahoma"/>
              </a:rPr>
              <a:t> </a:t>
            </a:r>
            <a:r>
              <a:rPr sz="2000" b="1" spc="5" dirty="0">
                <a:solidFill>
                  <a:srgbClr val="003043"/>
                </a:solidFill>
                <a:latin typeface="Tahoma"/>
                <a:cs typeface="Tahoma"/>
              </a:rPr>
              <a:t>red</a:t>
            </a:r>
            <a:endParaRPr sz="2000" dirty="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680"/>
              </a:spcBef>
            </a:pPr>
            <a:r>
              <a:rPr sz="2000" b="1" spc="-5" dirty="0">
                <a:solidFill>
                  <a:srgbClr val="003043"/>
                </a:solidFill>
                <a:latin typeface="Tahoma"/>
                <a:cs typeface="Tahoma"/>
              </a:rPr>
              <a:t>Trabajando</a:t>
            </a:r>
            <a:r>
              <a:rPr sz="2000" b="1" spc="-40" dirty="0">
                <a:solidFill>
                  <a:srgbClr val="003043"/>
                </a:solidFill>
                <a:latin typeface="Tahoma"/>
                <a:cs typeface="Tahoma"/>
              </a:rPr>
              <a:t> </a:t>
            </a:r>
            <a:r>
              <a:rPr sz="2000" b="1" spc="5" dirty="0">
                <a:solidFill>
                  <a:srgbClr val="003043"/>
                </a:solidFill>
                <a:latin typeface="Tahoma"/>
                <a:cs typeface="Tahoma"/>
              </a:rPr>
              <a:t>en</a:t>
            </a:r>
            <a:r>
              <a:rPr sz="2000" b="1" spc="-35" dirty="0">
                <a:solidFill>
                  <a:srgbClr val="003043"/>
                </a:solidFill>
                <a:latin typeface="Tahoma"/>
                <a:cs typeface="Tahoma"/>
              </a:rPr>
              <a:t> </a:t>
            </a:r>
            <a:r>
              <a:rPr sz="2000" b="1" dirty="0">
                <a:solidFill>
                  <a:srgbClr val="003043"/>
                </a:solidFill>
                <a:latin typeface="Tahoma"/>
                <a:cs typeface="Tahoma"/>
              </a:rPr>
              <a:t>el</a:t>
            </a:r>
            <a:r>
              <a:rPr sz="2000" b="1" spc="-40" dirty="0">
                <a:solidFill>
                  <a:srgbClr val="003043"/>
                </a:solidFill>
                <a:latin typeface="Tahoma"/>
                <a:cs typeface="Tahoma"/>
              </a:rPr>
              <a:t> </a:t>
            </a:r>
            <a:r>
              <a:rPr sz="2000" b="1" spc="5" dirty="0">
                <a:solidFill>
                  <a:srgbClr val="003043"/>
                </a:solidFill>
                <a:latin typeface="Tahoma"/>
                <a:cs typeface="Tahoma"/>
              </a:rPr>
              <a:t>diagrama</a:t>
            </a:r>
            <a:r>
              <a:rPr sz="2000" b="1" spc="-35" dirty="0">
                <a:solidFill>
                  <a:srgbClr val="003043"/>
                </a:solidFill>
                <a:latin typeface="Tahoma"/>
                <a:cs typeface="Tahoma"/>
              </a:rPr>
              <a:t> </a:t>
            </a:r>
            <a:r>
              <a:rPr sz="2000" b="1" dirty="0">
                <a:solidFill>
                  <a:srgbClr val="003043"/>
                </a:solidFill>
                <a:latin typeface="Tahoma"/>
                <a:cs typeface="Tahoma"/>
              </a:rPr>
              <a:t>de</a:t>
            </a:r>
            <a:r>
              <a:rPr sz="2000" b="1" spc="-40" dirty="0">
                <a:solidFill>
                  <a:srgbClr val="003043"/>
                </a:solidFill>
                <a:latin typeface="Tahoma"/>
                <a:cs typeface="Tahoma"/>
              </a:rPr>
              <a:t> </a:t>
            </a:r>
            <a:r>
              <a:rPr sz="2000" b="1" spc="5" dirty="0">
                <a:solidFill>
                  <a:srgbClr val="003043"/>
                </a:solidFill>
                <a:latin typeface="Tahoma"/>
                <a:cs typeface="Tahoma"/>
              </a:rPr>
              <a:t>red</a:t>
            </a:r>
            <a:endParaRPr sz="2000" dirty="0">
              <a:latin typeface="Tahoma"/>
              <a:cs typeface="Tahoma"/>
            </a:endParaRPr>
          </a:p>
          <a:p>
            <a:pPr marL="85725" indent="-85090">
              <a:lnSpc>
                <a:spcPct val="100000"/>
              </a:lnSpc>
              <a:spcBef>
                <a:spcPts val="455"/>
              </a:spcBef>
              <a:buChar char="&gt;"/>
              <a:tabLst>
                <a:tab pos="86360" algn="l"/>
              </a:tabLst>
            </a:pPr>
            <a:r>
              <a:rPr sz="2000" b="1" spc="-5" dirty="0">
                <a:solidFill>
                  <a:srgbClr val="003043"/>
                </a:solidFill>
                <a:latin typeface="Tahoma"/>
                <a:cs typeface="Tahoma"/>
              </a:rPr>
              <a:t>Propiedades</a:t>
            </a:r>
            <a:endParaRPr sz="2000" dirty="0">
              <a:latin typeface="Tahoma"/>
              <a:cs typeface="Tahoma"/>
            </a:endParaRPr>
          </a:p>
          <a:p>
            <a:pPr marL="100330" indent="-100965">
              <a:lnSpc>
                <a:spcPct val="100000"/>
              </a:lnSpc>
              <a:spcBef>
                <a:spcPts val="270"/>
              </a:spcBef>
              <a:buChar char="&gt;"/>
              <a:tabLst>
                <a:tab pos="100965" algn="l"/>
              </a:tabLst>
            </a:pPr>
            <a:r>
              <a:rPr sz="2000" b="1" spc="10" dirty="0">
                <a:solidFill>
                  <a:srgbClr val="003043"/>
                </a:solidFill>
                <a:latin typeface="Tahoma"/>
                <a:cs typeface="Tahoma"/>
              </a:rPr>
              <a:t>Mover</a:t>
            </a:r>
            <a:r>
              <a:rPr sz="2000" b="1" spc="-40" dirty="0">
                <a:solidFill>
                  <a:srgbClr val="003043"/>
                </a:solidFill>
                <a:latin typeface="Tahoma"/>
                <a:cs typeface="Tahoma"/>
              </a:rPr>
              <a:t> </a:t>
            </a:r>
            <a:r>
              <a:rPr sz="2000" b="1" spc="-10" dirty="0">
                <a:solidFill>
                  <a:srgbClr val="003043"/>
                </a:solidFill>
                <a:latin typeface="Tahoma"/>
                <a:cs typeface="Tahoma"/>
              </a:rPr>
              <a:t>y</a:t>
            </a:r>
            <a:r>
              <a:rPr sz="2000" b="1" spc="-40" dirty="0">
                <a:solidFill>
                  <a:srgbClr val="003043"/>
                </a:solidFill>
                <a:latin typeface="Tahoma"/>
                <a:cs typeface="Tahoma"/>
              </a:rPr>
              <a:t> </a:t>
            </a:r>
            <a:r>
              <a:rPr sz="2000" b="1" spc="5" dirty="0">
                <a:solidFill>
                  <a:srgbClr val="003043"/>
                </a:solidFill>
                <a:latin typeface="Tahoma"/>
                <a:cs typeface="Tahoma"/>
              </a:rPr>
              <a:t>alinear</a:t>
            </a:r>
            <a:r>
              <a:rPr sz="2000" b="1" spc="-40" dirty="0">
                <a:solidFill>
                  <a:srgbClr val="003043"/>
                </a:solidFill>
                <a:latin typeface="Tahoma"/>
                <a:cs typeface="Tahoma"/>
              </a:rPr>
              <a:t> </a:t>
            </a:r>
            <a:r>
              <a:rPr sz="2000" b="1" dirty="0">
                <a:solidFill>
                  <a:srgbClr val="003043"/>
                </a:solidFill>
                <a:latin typeface="Tahoma"/>
                <a:cs typeface="Tahoma"/>
              </a:rPr>
              <a:t>elementos</a:t>
            </a:r>
            <a:r>
              <a:rPr sz="2000" b="1" spc="-40" dirty="0">
                <a:solidFill>
                  <a:srgbClr val="003043"/>
                </a:solidFill>
                <a:latin typeface="Tahoma"/>
                <a:cs typeface="Tahoma"/>
              </a:rPr>
              <a:t> </a:t>
            </a:r>
            <a:r>
              <a:rPr sz="2000" b="1" dirty="0">
                <a:solidFill>
                  <a:srgbClr val="003043"/>
                </a:solidFill>
                <a:latin typeface="Tahoma"/>
                <a:cs typeface="Tahoma"/>
              </a:rPr>
              <a:t>de</a:t>
            </a:r>
            <a:r>
              <a:rPr sz="2000" b="1" spc="-40" dirty="0">
                <a:solidFill>
                  <a:srgbClr val="003043"/>
                </a:solidFill>
                <a:latin typeface="Tahoma"/>
                <a:cs typeface="Tahoma"/>
              </a:rPr>
              <a:t> </a:t>
            </a:r>
            <a:r>
              <a:rPr sz="2000" b="1" spc="5" dirty="0">
                <a:solidFill>
                  <a:srgbClr val="003043"/>
                </a:solidFill>
                <a:latin typeface="Tahoma"/>
                <a:cs typeface="Tahoma"/>
              </a:rPr>
              <a:t>red</a:t>
            </a:r>
            <a:endParaRPr sz="2000" dirty="0">
              <a:latin typeface="Tahoma"/>
              <a:cs typeface="Tahoma"/>
            </a:endParaRPr>
          </a:p>
          <a:p>
            <a:pPr marL="78740" indent="-79375">
              <a:lnSpc>
                <a:spcPct val="100000"/>
              </a:lnSpc>
              <a:spcBef>
                <a:spcPts val="440"/>
              </a:spcBef>
              <a:buChar char="&gt;"/>
              <a:tabLst>
                <a:tab pos="79375" algn="l"/>
              </a:tabLst>
            </a:pPr>
            <a:r>
              <a:rPr sz="2000" b="1" spc="-5" dirty="0">
                <a:solidFill>
                  <a:srgbClr val="003043"/>
                </a:solidFill>
                <a:latin typeface="Tahoma"/>
                <a:cs typeface="Tahoma"/>
              </a:rPr>
              <a:t>Referencia</a:t>
            </a:r>
            <a:r>
              <a:rPr sz="2000" b="1" spc="-25" dirty="0">
                <a:solidFill>
                  <a:srgbClr val="003043"/>
                </a:solidFill>
                <a:latin typeface="Tahoma"/>
                <a:cs typeface="Tahoma"/>
              </a:rPr>
              <a:t> </a:t>
            </a:r>
            <a:r>
              <a:rPr sz="2000" b="1" dirty="0">
                <a:solidFill>
                  <a:srgbClr val="003043"/>
                </a:solidFill>
                <a:latin typeface="Tahoma"/>
                <a:cs typeface="Tahoma"/>
              </a:rPr>
              <a:t>cruzada</a:t>
            </a:r>
            <a:endParaRPr sz="2000" dirty="0">
              <a:latin typeface="Tahoma"/>
              <a:cs typeface="Tahoma"/>
            </a:endParaRPr>
          </a:p>
          <a:p>
            <a:pPr marL="100330" indent="-100965">
              <a:lnSpc>
                <a:spcPct val="100000"/>
              </a:lnSpc>
              <a:spcBef>
                <a:spcPts val="285"/>
              </a:spcBef>
              <a:buChar char="&gt;"/>
              <a:tabLst>
                <a:tab pos="100965" algn="l"/>
              </a:tabLst>
            </a:pPr>
            <a:r>
              <a:rPr sz="2000" b="1" dirty="0">
                <a:solidFill>
                  <a:srgbClr val="003043"/>
                </a:solidFill>
                <a:latin typeface="Tahoma"/>
                <a:cs typeface="Tahoma"/>
              </a:rPr>
              <a:t>Copiar</a:t>
            </a:r>
            <a:r>
              <a:rPr sz="2000" b="1" spc="-35" dirty="0">
                <a:solidFill>
                  <a:srgbClr val="003043"/>
                </a:solidFill>
                <a:latin typeface="Tahoma"/>
                <a:cs typeface="Tahoma"/>
              </a:rPr>
              <a:t> </a:t>
            </a:r>
            <a:r>
              <a:rPr sz="2000" b="1" spc="-10" dirty="0">
                <a:solidFill>
                  <a:srgbClr val="003043"/>
                </a:solidFill>
                <a:latin typeface="Tahoma"/>
                <a:cs typeface="Tahoma"/>
              </a:rPr>
              <a:t>y</a:t>
            </a:r>
            <a:r>
              <a:rPr sz="2000" b="1" spc="-35" dirty="0">
                <a:solidFill>
                  <a:srgbClr val="003043"/>
                </a:solidFill>
                <a:latin typeface="Tahoma"/>
                <a:cs typeface="Tahoma"/>
              </a:rPr>
              <a:t> </a:t>
            </a:r>
            <a:r>
              <a:rPr sz="2000" b="1" spc="5" dirty="0">
                <a:solidFill>
                  <a:srgbClr val="003043"/>
                </a:solidFill>
                <a:latin typeface="Tahoma"/>
                <a:cs typeface="Tahoma"/>
              </a:rPr>
              <a:t>pegar</a:t>
            </a:r>
            <a:endParaRPr sz="2000" dirty="0">
              <a:latin typeface="Tahoma"/>
              <a:cs typeface="Tahoma"/>
            </a:endParaRPr>
          </a:p>
          <a:p>
            <a:pPr marL="101600" indent="-100965">
              <a:lnSpc>
                <a:spcPct val="100000"/>
              </a:lnSpc>
              <a:spcBef>
                <a:spcPts val="240"/>
              </a:spcBef>
              <a:buChar char="&gt;"/>
              <a:tabLst>
                <a:tab pos="102235" algn="l"/>
              </a:tabLst>
            </a:pPr>
            <a:r>
              <a:rPr sz="2000" b="1" spc="-5" dirty="0">
                <a:solidFill>
                  <a:srgbClr val="003043"/>
                </a:solidFill>
                <a:latin typeface="Tahoma"/>
                <a:cs typeface="Tahoma"/>
              </a:rPr>
              <a:t>Favoritos</a:t>
            </a:r>
            <a:endParaRPr sz="2000" dirty="0">
              <a:latin typeface="Tahoma"/>
              <a:cs typeface="Tahoma"/>
            </a:endParaRPr>
          </a:p>
          <a:p>
            <a:pPr marL="100330" indent="-100965">
              <a:lnSpc>
                <a:spcPct val="100000"/>
              </a:lnSpc>
              <a:spcBef>
                <a:spcPts val="240"/>
              </a:spcBef>
              <a:buChar char="&gt;"/>
              <a:tabLst>
                <a:tab pos="100965" algn="l"/>
              </a:tabLst>
            </a:pPr>
            <a:r>
              <a:rPr sz="2000" b="1" dirty="0">
                <a:solidFill>
                  <a:srgbClr val="003043"/>
                </a:solidFill>
                <a:latin typeface="Tahoma"/>
                <a:cs typeface="Tahoma"/>
              </a:rPr>
              <a:t>Anotaciones</a:t>
            </a:r>
            <a:r>
              <a:rPr sz="2000" b="1" spc="-40" dirty="0">
                <a:solidFill>
                  <a:srgbClr val="003043"/>
                </a:solidFill>
                <a:latin typeface="Tahoma"/>
                <a:cs typeface="Tahoma"/>
              </a:rPr>
              <a:t> </a:t>
            </a:r>
            <a:r>
              <a:rPr sz="2000" b="1" spc="-10" dirty="0">
                <a:solidFill>
                  <a:srgbClr val="003043"/>
                </a:solidFill>
                <a:latin typeface="Tahoma"/>
                <a:cs typeface="Tahoma"/>
              </a:rPr>
              <a:t>y</a:t>
            </a:r>
            <a:r>
              <a:rPr sz="2000" b="1" spc="-40" dirty="0">
                <a:solidFill>
                  <a:srgbClr val="003043"/>
                </a:solidFill>
                <a:latin typeface="Tahoma"/>
                <a:cs typeface="Tahoma"/>
              </a:rPr>
              <a:t> </a:t>
            </a:r>
            <a:r>
              <a:rPr sz="2000" b="1" dirty="0">
                <a:solidFill>
                  <a:srgbClr val="003043"/>
                </a:solidFill>
                <a:latin typeface="Tahoma"/>
                <a:cs typeface="Tahoma"/>
              </a:rPr>
              <a:t>elementos</a:t>
            </a:r>
            <a:r>
              <a:rPr sz="2000" b="1" spc="-40" dirty="0">
                <a:solidFill>
                  <a:srgbClr val="003043"/>
                </a:solidFill>
                <a:latin typeface="Tahoma"/>
                <a:cs typeface="Tahoma"/>
              </a:rPr>
              <a:t> </a:t>
            </a:r>
            <a:r>
              <a:rPr sz="2000" b="1" dirty="0">
                <a:solidFill>
                  <a:srgbClr val="003043"/>
                </a:solidFill>
                <a:latin typeface="Tahoma"/>
                <a:cs typeface="Tahoma"/>
              </a:rPr>
              <a:t>gráficos</a:t>
            </a:r>
            <a:endParaRPr sz="2000" dirty="0">
              <a:latin typeface="Tahoma"/>
              <a:cs typeface="Tahoma"/>
            </a:endParaRPr>
          </a:p>
          <a:p>
            <a:pPr marL="100330" indent="-100965">
              <a:lnSpc>
                <a:spcPct val="100000"/>
              </a:lnSpc>
              <a:spcBef>
                <a:spcPts val="240"/>
              </a:spcBef>
              <a:buChar char="&gt;"/>
              <a:tabLst>
                <a:tab pos="100965" algn="l"/>
              </a:tabLst>
            </a:pPr>
            <a:r>
              <a:rPr lang="es-ES" sz="2000" b="1" dirty="0" smtClean="0">
                <a:solidFill>
                  <a:srgbClr val="003043"/>
                </a:solidFill>
                <a:latin typeface="Tahoma"/>
                <a:cs typeface="Tahoma"/>
              </a:rPr>
              <a:t>Acoplamientos de Tablas</a:t>
            </a:r>
            <a:endParaRPr sz="2000" dirty="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13663" y="1524000"/>
            <a:ext cx="4572000" cy="5334000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613663" y="199940"/>
            <a:ext cx="8530337" cy="1020791"/>
          </a:xfrm>
          <a:prstGeom prst="rect">
            <a:avLst/>
          </a:prstGeom>
        </p:spPr>
        <p:txBody>
          <a:bodyPr vert="horz" wrap="square" lIns="0" tIns="58419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459"/>
              </a:spcBef>
            </a:pPr>
            <a:r>
              <a:rPr sz="3600" spc="-5" dirty="0"/>
              <a:t>Diseño</a:t>
            </a:r>
            <a:r>
              <a:rPr sz="3600" spc="-90" dirty="0"/>
              <a:t> </a:t>
            </a:r>
            <a:r>
              <a:rPr sz="3600" dirty="0"/>
              <a:t>de</a:t>
            </a:r>
            <a:r>
              <a:rPr sz="3600" spc="-85" dirty="0"/>
              <a:t> </a:t>
            </a:r>
            <a:r>
              <a:rPr sz="3600" spc="10" dirty="0"/>
              <a:t>red</a:t>
            </a:r>
          </a:p>
          <a:p>
            <a:pPr marL="12700">
              <a:lnSpc>
                <a:spcPct val="100000"/>
              </a:lnSpc>
              <a:spcBef>
                <a:spcPts val="320"/>
              </a:spcBef>
            </a:pPr>
            <a:r>
              <a:rPr sz="2400" spc="-5" dirty="0"/>
              <a:t>Trabajando</a:t>
            </a:r>
            <a:r>
              <a:rPr sz="2400" spc="-50" dirty="0"/>
              <a:t> </a:t>
            </a:r>
            <a:r>
              <a:rPr sz="2400" spc="10" dirty="0"/>
              <a:t>en</a:t>
            </a:r>
            <a:r>
              <a:rPr sz="2400" spc="-50" dirty="0"/>
              <a:t> </a:t>
            </a:r>
            <a:r>
              <a:rPr sz="2400" dirty="0"/>
              <a:t>el</a:t>
            </a:r>
            <a:r>
              <a:rPr sz="2400" spc="-50" dirty="0"/>
              <a:t> </a:t>
            </a:r>
            <a:r>
              <a:rPr sz="2400" spc="10" dirty="0"/>
              <a:t>diagrama</a:t>
            </a:r>
            <a:r>
              <a:rPr sz="2400" spc="-50" dirty="0"/>
              <a:t> </a:t>
            </a:r>
            <a:r>
              <a:rPr sz="2400" dirty="0"/>
              <a:t>de</a:t>
            </a:r>
            <a:r>
              <a:rPr sz="2400" spc="-50" dirty="0"/>
              <a:t> </a:t>
            </a:r>
            <a:r>
              <a:rPr sz="2400" spc="10" dirty="0"/>
              <a:t>red</a:t>
            </a:r>
            <a:r>
              <a:rPr sz="2400" spc="-50" dirty="0"/>
              <a:t> </a:t>
            </a:r>
            <a:r>
              <a:rPr sz="2400" spc="-210" dirty="0"/>
              <a:t>–</a:t>
            </a:r>
            <a:r>
              <a:rPr sz="2400" spc="-50" dirty="0"/>
              <a:t> </a:t>
            </a:r>
            <a:r>
              <a:rPr lang="es-ES" sz="2400" spc="-5" dirty="0" err="1">
                <a:solidFill>
                  <a:srgbClr val="EB780A"/>
                </a:solidFill>
              </a:rPr>
              <a:t>properties</a:t>
            </a:r>
            <a:endParaRPr sz="2400" dirty="0">
              <a:solidFill>
                <a:schemeClr val="accent6"/>
              </a:solidFill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body" idx="1"/>
          </p:nvPr>
        </p:nvSpPr>
        <p:spPr>
          <a:xfrm>
            <a:off x="5486400" y="1981200"/>
            <a:ext cx="6172200" cy="3205941"/>
          </a:xfrm>
          <a:prstGeom prst="rect">
            <a:avLst/>
          </a:prstGeom>
        </p:spPr>
        <p:txBody>
          <a:bodyPr vert="horz" wrap="square" lIns="0" tIns="614616" rIns="0" bIns="0" rtlCol="0">
            <a:spAutoFit/>
          </a:bodyPr>
          <a:lstStyle/>
          <a:p>
            <a:pPr marR="5080" algn="just">
              <a:spcBef>
                <a:spcPts val="100"/>
              </a:spcBef>
            </a:pPr>
            <a:r>
              <a:rPr lang="es-ES" sz="2400" b="1" spc="-5" dirty="0" smtClean="0"/>
              <a:t>Las </a:t>
            </a:r>
            <a:r>
              <a:rPr lang="es-ES" sz="2400" b="1" spc="-5" dirty="0" err="1">
                <a:solidFill>
                  <a:srgbClr val="EB780A"/>
                </a:solidFill>
                <a:latin typeface="Tahoma"/>
                <a:cs typeface="Tahoma"/>
              </a:rPr>
              <a:t>properties</a:t>
            </a:r>
            <a:r>
              <a:rPr lang="es-ES" sz="2400" b="1" spc="-5" dirty="0">
                <a:solidFill>
                  <a:srgbClr val="EB780A"/>
                </a:solidFill>
                <a:latin typeface="Tahoma"/>
                <a:cs typeface="Tahoma"/>
              </a:rPr>
              <a:t> </a:t>
            </a:r>
            <a:r>
              <a:rPr sz="2400" b="1" spc="-5" dirty="0" smtClean="0"/>
              <a:t>de </a:t>
            </a:r>
            <a:r>
              <a:rPr sz="2400" b="1" spc="-10" dirty="0"/>
              <a:t>cada elemento </a:t>
            </a:r>
            <a:r>
              <a:rPr sz="2400" b="1" dirty="0"/>
              <a:t>en </a:t>
            </a:r>
            <a:r>
              <a:rPr sz="2400" b="1" spc="-20" dirty="0"/>
              <a:t>el </a:t>
            </a:r>
            <a:r>
              <a:rPr sz="2400" b="1" spc="-5" dirty="0"/>
              <a:t>diagrama </a:t>
            </a:r>
            <a:r>
              <a:rPr sz="2400" b="1" spc="-10" dirty="0"/>
              <a:t>de </a:t>
            </a:r>
            <a:r>
              <a:rPr sz="2400" b="1" spc="-5" dirty="0"/>
              <a:t>red </a:t>
            </a:r>
            <a:r>
              <a:rPr lang="es-ES" sz="2400" b="1" spc="-20" dirty="0" smtClean="0"/>
              <a:t>se puede</a:t>
            </a:r>
            <a:r>
              <a:rPr sz="2400" b="1" spc="-5" dirty="0" smtClean="0"/>
              <a:t> </a:t>
            </a:r>
            <a:r>
              <a:rPr sz="2400" b="1" spc="-20" dirty="0"/>
              <a:t>modificar </a:t>
            </a:r>
            <a:r>
              <a:rPr sz="2400" b="1" spc="-10" dirty="0"/>
              <a:t>marcando </a:t>
            </a:r>
            <a:r>
              <a:rPr sz="2400" b="1" spc="-20" dirty="0"/>
              <a:t>el </a:t>
            </a:r>
            <a:r>
              <a:rPr sz="2400" b="1" spc="-10" dirty="0"/>
              <a:t>elemento </a:t>
            </a:r>
            <a:r>
              <a:rPr sz="2400" b="1" spc="-20" dirty="0"/>
              <a:t>y </a:t>
            </a:r>
            <a:r>
              <a:rPr sz="2400" b="1" spc="-20" dirty="0" err="1"/>
              <a:t>ajustando</a:t>
            </a:r>
            <a:r>
              <a:rPr sz="2400" b="1" spc="-20" dirty="0"/>
              <a:t> </a:t>
            </a:r>
            <a:r>
              <a:rPr sz="2400" b="1" spc="-30" dirty="0" err="1" smtClean="0"/>
              <a:t>sus</a:t>
            </a:r>
            <a:r>
              <a:rPr lang="es-ES" sz="2400" b="1" spc="-30" dirty="0" smtClean="0"/>
              <a:t> </a:t>
            </a:r>
            <a:r>
              <a:rPr sz="2400" b="1" spc="-20" dirty="0" err="1" smtClean="0"/>
              <a:t>características</a:t>
            </a:r>
            <a:r>
              <a:rPr sz="2400" b="1" spc="-80" dirty="0" smtClean="0"/>
              <a:t> </a:t>
            </a:r>
            <a:r>
              <a:rPr sz="2400" b="1" dirty="0"/>
              <a:t>en</a:t>
            </a:r>
            <a:r>
              <a:rPr sz="2400" b="1" spc="-80" dirty="0"/>
              <a:t> </a:t>
            </a:r>
            <a:r>
              <a:rPr sz="2400" b="1" spc="-20" dirty="0"/>
              <a:t>la</a:t>
            </a:r>
            <a:r>
              <a:rPr sz="2400" b="1" spc="-80" dirty="0"/>
              <a:t> </a:t>
            </a:r>
            <a:r>
              <a:rPr sz="2400" b="1" spc="-30" dirty="0"/>
              <a:t>sección</a:t>
            </a:r>
            <a:r>
              <a:rPr sz="2400" b="1" spc="-80" dirty="0"/>
              <a:t> </a:t>
            </a:r>
            <a:r>
              <a:rPr sz="2400" b="1" u="sng" spc="-5" dirty="0"/>
              <a:t>Propiedades</a:t>
            </a:r>
            <a:r>
              <a:rPr sz="2400" b="1" spc="-80" dirty="0"/>
              <a:t> </a:t>
            </a:r>
            <a:r>
              <a:rPr sz="2400" b="1" dirty="0"/>
              <a:t>(</a:t>
            </a:r>
            <a:r>
              <a:rPr sz="2400" b="1" dirty="0" err="1"/>
              <a:t>área</a:t>
            </a:r>
            <a:r>
              <a:rPr sz="2400" b="1" spc="-80" dirty="0"/>
              <a:t> </a:t>
            </a:r>
            <a:r>
              <a:rPr sz="2400" b="1" spc="-15" dirty="0" smtClean="0"/>
              <a:t>inferior</a:t>
            </a:r>
            <a:r>
              <a:rPr lang="es-ES" sz="2400" b="1" spc="-15" dirty="0" smtClean="0"/>
              <a:t> </a:t>
            </a:r>
            <a:r>
              <a:rPr sz="2400" b="1" spc="-30" dirty="0" err="1" smtClean="0"/>
              <a:t>izquierda</a:t>
            </a:r>
            <a:r>
              <a:rPr sz="2400" b="1" spc="-75" dirty="0" smtClean="0"/>
              <a:t> </a:t>
            </a:r>
            <a:r>
              <a:rPr sz="2400" b="1" spc="-10" dirty="0"/>
              <a:t>de</a:t>
            </a:r>
            <a:r>
              <a:rPr sz="2400" b="1" spc="-70" dirty="0"/>
              <a:t> </a:t>
            </a:r>
            <a:r>
              <a:rPr sz="2400" b="1" spc="-20" dirty="0"/>
              <a:t>la</a:t>
            </a:r>
            <a:r>
              <a:rPr sz="2400" b="1" spc="-70" dirty="0"/>
              <a:t> </a:t>
            </a:r>
            <a:r>
              <a:rPr sz="2400" b="1" spc="-15" dirty="0"/>
              <a:t>pantalla)</a:t>
            </a:r>
            <a:r>
              <a:rPr sz="2400" b="1" spc="-70" dirty="0"/>
              <a:t> </a:t>
            </a:r>
            <a:r>
              <a:rPr sz="2400" b="1" spc="-10" dirty="0"/>
              <a:t>mediante</a:t>
            </a:r>
            <a:r>
              <a:rPr sz="2400" b="1" spc="-70" dirty="0"/>
              <a:t> </a:t>
            </a:r>
            <a:r>
              <a:rPr sz="2400" b="1" spc="-25" dirty="0"/>
              <a:t>las</a:t>
            </a:r>
            <a:r>
              <a:rPr sz="2400" b="1" spc="-75" dirty="0"/>
              <a:t> </a:t>
            </a:r>
            <a:r>
              <a:rPr sz="2400" b="1" spc="-25" dirty="0" err="1"/>
              <a:t>selecciones</a:t>
            </a:r>
            <a:r>
              <a:rPr sz="2400" b="1" spc="-70" dirty="0"/>
              <a:t> </a:t>
            </a:r>
            <a:r>
              <a:rPr sz="2400" b="1" spc="-15" dirty="0" err="1" smtClean="0"/>
              <a:t>apropiadas</a:t>
            </a:r>
            <a:r>
              <a:rPr lang="es-ES" sz="2400" b="1" spc="-15" dirty="0" smtClean="0"/>
              <a:t> </a:t>
            </a:r>
            <a:r>
              <a:rPr sz="2400" b="1" spc="-15" dirty="0" smtClean="0"/>
              <a:t>o</a:t>
            </a:r>
            <a:r>
              <a:rPr sz="2400" b="1" spc="-85" dirty="0" smtClean="0"/>
              <a:t> </a:t>
            </a:r>
            <a:r>
              <a:rPr sz="2400" b="1" spc="-20" dirty="0"/>
              <a:t>el</a:t>
            </a:r>
            <a:r>
              <a:rPr sz="2400" b="1" spc="-80" dirty="0"/>
              <a:t> </a:t>
            </a:r>
            <a:r>
              <a:rPr sz="2400" b="1" spc="-15" dirty="0"/>
              <a:t>ingreso</a:t>
            </a:r>
            <a:r>
              <a:rPr sz="2400" b="1" spc="-80" dirty="0"/>
              <a:t> </a:t>
            </a:r>
            <a:r>
              <a:rPr sz="2400" b="1" spc="-10" dirty="0"/>
              <a:t>de</a:t>
            </a:r>
            <a:r>
              <a:rPr sz="2400" b="1" spc="-80" dirty="0"/>
              <a:t> </a:t>
            </a:r>
            <a:r>
              <a:rPr sz="2400" b="1" spc="-20" dirty="0"/>
              <a:t>valores.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762000" y="2209800"/>
            <a:ext cx="4335145" cy="3238500"/>
            <a:chOff x="1371267" y="2147316"/>
            <a:chExt cx="4335145" cy="32385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371267" y="2147316"/>
              <a:ext cx="4334588" cy="3238500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3899153" y="5080254"/>
              <a:ext cx="1605280" cy="287020"/>
            </a:xfrm>
            <a:custGeom>
              <a:avLst/>
              <a:gdLst/>
              <a:ahLst/>
              <a:cxnLst/>
              <a:rect l="l" t="t" r="r" b="b"/>
              <a:pathLst>
                <a:path w="1605279" h="287020">
                  <a:moveTo>
                    <a:pt x="0" y="286512"/>
                  </a:moveTo>
                  <a:lnTo>
                    <a:pt x="1604772" y="286512"/>
                  </a:lnTo>
                  <a:lnTo>
                    <a:pt x="1604772" y="0"/>
                  </a:lnTo>
                  <a:lnTo>
                    <a:pt x="0" y="0"/>
                  </a:lnTo>
                  <a:lnTo>
                    <a:pt x="0" y="286512"/>
                  </a:lnTo>
                  <a:close/>
                </a:path>
              </a:pathLst>
            </a:custGeom>
            <a:ln w="28956">
              <a:solidFill>
                <a:srgbClr val="FFC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/>
          <p:nvPr/>
        </p:nvSpPr>
        <p:spPr>
          <a:xfrm>
            <a:off x="5181600" y="1371600"/>
            <a:ext cx="6858000" cy="528606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spcBef>
                <a:spcPts val="100"/>
              </a:spcBef>
            </a:pPr>
            <a:r>
              <a:rPr sz="2400" b="1" dirty="0">
                <a:solidFill>
                  <a:srgbClr val="003043"/>
                </a:solidFill>
                <a:latin typeface="Lucida Sans Unicode"/>
                <a:cs typeface="Lucida Sans Unicode"/>
              </a:rPr>
              <a:t>Otra</a:t>
            </a:r>
            <a:r>
              <a:rPr sz="2400" b="1" spc="-9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35" dirty="0">
                <a:solidFill>
                  <a:srgbClr val="003043"/>
                </a:solidFill>
                <a:latin typeface="Lucida Sans Unicode"/>
                <a:cs typeface="Lucida Sans Unicode"/>
              </a:rPr>
              <a:t>posibilidad</a:t>
            </a:r>
            <a:r>
              <a:rPr sz="2400" b="1" spc="-9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es</a:t>
            </a:r>
            <a:r>
              <a:rPr sz="2400" b="1" spc="-9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10" dirty="0" err="1">
                <a:solidFill>
                  <a:srgbClr val="003043"/>
                </a:solidFill>
                <a:latin typeface="Lucida Sans Unicode"/>
                <a:cs typeface="Lucida Sans Unicode"/>
              </a:rPr>
              <a:t>abrir</a:t>
            </a:r>
            <a:r>
              <a:rPr sz="2400" b="1" spc="-9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lang="es-ES" sz="2400" b="1" spc="-20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las</a:t>
            </a:r>
            <a:r>
              <a:rPr sz="2400" b="1" spc="-90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5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"</a:t>
            </a:r>
            <a:r>
              <a:rPr lang="es-ES" sz="2400" b="1" spc="-5" dirty="0" err="1" smtClean="0">
                <a:solidFill>
                  <a:srgbClr val="EB780A"/>
                </a:solidFill>
                <a:latin typeface="Tahoma"/>
                <a:cs typeface="Tahoma"/>
              </a:rPr>
              <a:t>properties</a:t>
            </a:r>
            <a:r>
              <a:rPr sz="2400" b="1" spc="5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"</a:t>
            </a:r>
            <a:r>
              <a:rPr sz="2400" b="1" spc="-95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10" dirty="0" err="1">
                <a:solidFill>
                  <a:srgbClr val="003043"/>
                </a:solidFill>
                <a:latin typeface="Lucida Sans Unicode"/>
                <a:cs typeface="Lucida Sans Unicode"/>
              </a:rPr>
              <a:t>marcando</a:t>
            </a:r>
            <a:r>
              <a:rPr sz="2400" b="1" spc="-9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20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el</a:t>
            </a:r>
            <a:r>
              <a:rPr lang="es-ES" sz="2400" b="1" spc="-20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10" dirty="0" err="1" smtClean="0">
                <a:solidFill>
                  <a:srgbClr val="003043"/>
                </a:solidFill>
                <a:latin typeface="Lucida Sans Unicode"/>
                <a:cs typeface="Lucida Sans Unicode"/>
              </a:rPr>
              <a:t>elemento</a:t>
            </a:r>
            <a:r>
              <a:rPr sz="2400" b="1" spc="-10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dirty="0">
                <a:solidFill>
                  <a:srgbClr val="003043"/>
                </a:solidFill>
                <a:latin typeface="Lucida Sans Unicode"/>
                <a:cs typeface="Lucida Sans Unicode"/>
              </a:rPr>
              <a:t>en </a:t>
            </a:r>
            <a:r>
              <a:rPr sz="2400" b="1"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el </a:t>
            </a:r>
            <a:r>
              <a:rPr sz="2400" b="1" spc="-5" dirty="0">
                <a:solidFill>
                  <a:srgbClr val="003043"/>
                </a:solidFill>
                <a:latin typeface="Lucida Sans Unicode"/>
                <a:cs typeface="Lucida Sans Unicode"/>
              </a:rPr>
              <a:t>diagrama </a:t>
            </a:r>
            <a:r>
              <a:rPr sz="2400" b="1" spc="-10" dirty="0">
                <a:solidFill>
                  <a:srgbClr val="003043"/>
                </a:solidFill>
                <a:latin typeface="Lucida Sans Unicode"/>
                <a:cs typeface="Lucida Sans Unicode"/>
              </a:rPr>
              <a:t>de </a:t>
            </a:r>
            <a:r>
              <a:rPr sz="2400" b="1" spc="-5" dirty="0">
                <a:solidFill>
                  <a:srgbClr val="003043"/>
                </a:solidFill>
                <a:latin typeface="Lucida Sans Unicode"/>
                <a:cs typeface="Lucida Sans Unicode"/>
              </a:rPr>
              <a:t>red </a:t>
            </a:r>
            <a:r>
              <a:rPr sz="2400" b="1"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y </a:t>
            </a:r>
            <a:r>
              <a:rPr sz="2400" b="1" spc="-25" dirty="0" err="1" smtClean="0">
                <a:solidFill>
                  <a:srgbClr val="003043"/>
                </a:solidFill>
                <a:latin typeface="Lucida Sans Unicode"/>
                <a:cs typeface="Lucida Sans Unicode"/>
              </a:rPr>
              <a:t>seleccionando</a:t>
            </a:r>
            <a:r>
              <a:rPr lang="es-ES" sz="2400" b="1" spc="-25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"</a:t>
            </a:r>
            <a:r>
              <a:rPr lang="es-ES" sz="2400" b="1" spc="-5" dirty="0" err="1" smtClean="0">
                <a:solidFill>
                  <a:srgbClr val="EB780A"/>
                </a:solidFill>
                <a:latin typeface="Tahoma"/>
                <a:cs typeface="Tahoma"/>
              </a:rPr>
              <a:t>properties</a:t>
            </a:r>
            <a:r>
              <a:rPr sz="2400" b="1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" </a:t>
            </a:r>
            <a:r>
              <a:rPr sz="2400" b="1" dirty="0">
                <a:solidFill>
                  <a:srgbClr val="003043"/>
                </a:solidFill>
                <a:latin typeface="Lucida Sans Unicode"/>
                <a:cs typeface="Lucida Sans Unicode"/>
              </a:rPr>
              <a:t>en </a:t>
            </a:r>
            <a:r>
              <a:rPr sz="2400" b="1"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el </a:t>
            </a:r>
            <a:r>
              <a:rPr sz="2400" b="1" dirty="0">
                <a:solidFill>
                  <a:srgbClr val="003043"/>
                </a:solidFill>
                <a:latin typeface="Lucida Sans Unicode"/>
                <a:cs typeface="Lucida Sans Unicode"/>
              </a:rPr>
              <a:t>menú </a:t>
            </a:r>
            <a:r>
              <a:rPr sz="2400" b="1" spc="-30" dirty="0">
                <a:solidFill>
                  <a:srgbClr val="003043"/>
                </a:solidFill>
                <a:latin typeface="Lucida Sans Unicode"/>
                <a:cs typeface="Lucida Sans Unicode"/>
              </a:rPr>
              <a:t>contextual </a:t>
            </a:r>
            <a:r>
              <a:rPr sz="2400" b="1"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(</a:t>
            </a:r>
            <a:r>
              <a:rPr sz="2400" b="1" spc="-20" dirty="0" err="1" smtClean="0">
                <a:solidFill>
                  <a:srgbClr val="003043"/>
                </a:solidFill>
                <a:latin typeface="Lucida Sans Unicode"/>
                <a:cs typeface="Lucida Sans Unicode"/>
              </a:rPr>
              <a:t>botón</a:t>
            </a:r>
            <a:r>
              <a:rPr lang="es-ES" sz="2400" b="1" spc="-20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10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derecho</a:t>
            </a:r>
            <a:r>
              <a:rPr lang="es-ES" sz="2400" b="1" spc="-10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25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del</a:t>
            </a:r>
            <a:r>
              <a:rPr sz="2400" b="1" spc="-100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20" dirty="0" err="1">
                <a:solidFill>
                  <a:srgbClr val="003043"/>
                </a:solidFill>
                <a:latin typeface="Lucida Sans Unicode"/>
                <a:cs typeface="Lucida Sans Unicode"/>
              </a:rPr>
              <a:t>ratón</a:t>
            </a:r>
            <a:r>
              <a:rPr sz="2400" b="1" spc="-20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).</a:t>
            </a:r>
            <a:endParaRPr lang="es-ES" sz="2400" b="1" spc="-20" dirty="0" smtClean="0">
              <a:solidFill>
                <a:srgbClr val="003043"/>
              </a:solidFill>
              <a:latin typeface="Lucida Sans Unicode"/>
              <a:cs typeface="Lucida Sans Unicode"/>
            </a:endParaRPr>
          </a:p>
          <a:p>
            <a:pPr marL="12700" marR="5080" algn="just">
              <a:spcBef>
                <a:spcPts val="100"/>
              </a:spcBef>
            </a:pPr>
            <a:endParaRPr sz="2400" b="1" dirty="0">
              <a:latin typeface="Lucida Sans Unicode"/>
              <a:cs typeface="Lucida Sans Unicode"/>
            </a:endParaRPr>
          </a:p>
          <a:p>
            <a:pPr marL="192405" marR="259715" indent="-178435" algn="just">
              <a:spcBef>
                <a:spcPts val="150"/>
              </a:spcBef>
              <a:buClr>
                <a:srgbClr val="869AAA"/>
              </a:buClr>
              <a:buSzPct val="150000"/>
              <a:buChar char="•"/>
              <a:tabLst>
                <a:tab pos="193040" algn="l"/>
              </a:tabLst>
            </a:pPr>
            <a:r>
              <a:rPr sz="2400" b="1" spc="-10" dirty="0">
                <a:solidFill>
                  <a:srgbClr val="003043"/>
                </a:solidFill>
                <a:latin typeface="Lucida Sans Unicode"/>
                <a:cs typeface="Lucida Sans Unicode"/>
              </a:rPr>
              <a:t>Esta</a:t>
            </a:r>
            <a:r>
              <a:rPr sz="2400" b="1" spc="-6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opción</a:t>
            </a:r>
            <a:r>
              <a:rPr sz="2400" b="1" spc="-6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10" dirty="0">
                <a:solidFill>
                  <a:srgbClr val="003043"/>
                </a:solidFill>
                <a:latin typeface="Lucida Sans Unicode"/>
                <a:cs typeface="Lucida Sans Unicode"/>
              </a:rPr>
              <a:t>está</a:t>
            </a:r>
            <a:r>
              <a:rPr sz="2400" b="1" spc="-6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25" dirty="0">
                <a:solidFill>
                  <a:srgbClr val="003043"/>
                </a:solidFill>
                <a:latin typeface="Lucida Sans Unicode"/>
                <a:cs typeface="Lucida Sans Unicode"/>
              </a:rPr>
              <a:t>disponible</a:t>
            </a:r>
            <a:r>
              <a:rPr sz="2400" b="1" spc="-6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10" dirty="0">
                <a:solidFill>
                  <a:srgbClr val="003043"/>
                </a:solidFill>
                <a:latin typeface="Lucida Sans Unicode"/>
                <a:cs typeface="Lucida Sans Unicode"/>
              </a:rPr>
              <a:t>tanto</a:t>
            </a:r>
            <a:r>
              <a:rPr sz="2400" b="1" spc="-6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dirty="0">
                <a:solidFill>
                  <a:srgbClr val="003043"/>
                </a:solidFill>
                <a:latin typeface="Lucida Sans Unicode"/>
                <a:cs typeface="Lucida Sans Unicode"/>
              </a:rPr>
              <a:t>para</a:t>
            </a:r>
            <a:r>
              <a:rPr sz="2400" b="1" spc="-6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30" dirty="0">
                <a:solidFill>
                  <a:srgbClr val="003043"/>
                </a:solidFill>
                <a:latin typeface="Lucida Sans Unicode"/>
                <a:cs typeface="Lucida Sans Unicode"/>
              </a:rPr>
              <a:t>dispositivos</a:t>
            </a:r>
            <a:r>
              <a:rPr sz="2400" b="1" spc="-6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5" dirty="0">
                <a:solidFill>
                  <a:srgbClr val="003043"/>
                </a:solidFill>
                <a:latin typeface="Lucida Sans Unicode"/>
                <a:cs typeface="Lucida Sans Unicode"/>
              </a:rPr>
              <a:t>de</a:t>
            </a:r>
            <a:r>
              <a:rPr sz="2400" b="1" spc="-6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15" dirty="0" err="1" smtClean="0">
                <a:solidFill>
                  <a:srgbClr val="003043"/>
                </a:solidFill>
                <a:latin typeface="Lucida Sans Unicode"/>
                <a:cs typeface="Lucida Sans Unicode"/>
              </a:rPr>
              <a:t>conmutación</a:t>
            </a:r>
            <a:r>
              <a:rPr lang="es-ES" sz="2400" b="1" spc="-15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15" dirty="0" err="1" smtClean="0">
                <a:solidFill>
                  <a:srgbClr val="003043"/>
                </a:solidFill>
                <a:latin typeface="Lucida Sans Unicode"/>
                <a:cs typeface="Lucida Sans Unicode"/>
              </a:rPr>
              <a:t>como</a:t>
            </a:r>
            <a:r>
              <a:rPr sz="2400" b="1" spc="-15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dirty="0">
                <a:solidFill>
                  <a:srgbClr val="003043"/>
                </a:solidFill>
                <a:latin typeface="Lucida Sans Unicode"/>
                <a:cs typeface="Lucida Sans Unicode"/>
              </a:rPr>
              <a:t>para </a:t>
            </a:r>
            <a:r>
              <a:rPr sz="2400" b="1" spc="-30" dirty="0">
                <a:solidFill>
                  <a:srgbClr val="003043"/>
                </a:solidFill>
                <a:latin typeface="Lucida Sans Unicode"/>
                <a:cs typeface="Lucida Sans Unicode"/>
              </a:rPr>
              <a:t>fusibles, </a:t>
            </a:r>
            <a:r>
              <a:rPr sz="2400" b="1" spc="-5" dirty="0">
                <a:solidFill>
                  <a:srgbClr val="003043"/>
                </a:solidFill>
                <a:latin typeface="Lucida Sans Unicode"/>
                <a:cs typeface="Lucida Sans Unicode"/>
              </a:rPr>
              <a:t>que </a:t>
            </a:r>
            <a:r>
              <a:rPr sz="2400" b="1" spc="-10" dirty="0">
                <a:solidFill>
                  <a:srgbClr val="003043"/>
                </a:solidFill>
                <a:latin typeface="Lucida Sans Unicode"/>
                <a:cs typeface="Lucida Sans Unicode"/>
              </a:rPr>
              <a:t>también </a:t>
            </a:r>
            <a:r>
              <a:rPr sz="2400" b="1" spc="-15" dirty="0">
                <a:solidFill>
                  <a:srgbClr val="003043"/>
                </a:solidFill>
                <a:latin typeface="Lucida Sans Unicode"/>
                <a:cs typeface="Lucida Sans Unicode"/>
              </a:rPr>
              <a:t>se </a:t>
            </a:r>
            <a:r>
              <a:rPr sz="2400" b="1"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aplica </a:t>
            </a:r>
            <a:r>
              <a:rPr sz="2400" b="1" spc="10" dirty="0">
                <a:solidFill>
                  <a:srgbClr val="003043"/>
                </a:solidFill>
                <a:latin typeface="Lucida Sans Unicode"/>
                <a:cs typeface="Lucida Sans Unicode"/>
              </a:rPr>
              <a:t>a </a:t>
            </a:r>
            <a:r>
              <a:rPr sz="2400" b="1" spc="-5" dirty="0">
                <a:solidFill>
                  <a:srgbClr val="003043"/>
                </a:solidFill>
                <a:latin typeface="Lucida Sans Unicode"/>
                <a:cs typeface="Lucida Sans Unicode"/>
              </a:rPr>
              <a:t>barras </a:t>
            </a:r>
            <a:r>
              <a:rPr sz="2400" b="1" spc="-20" dirty="0" err="1">
                <a:solidFill>
                  <a:srgbClr val="003043"/>
                </a:solidFill>
                <a:latin typeface="Lucida Sans Unicode"/>
                <a:cs typeface="Lucida Sans Unicode"/>
              </a:rPr>
              <a:t>colectoras</a:t>
            </a:r>
            <a:r>
              <a:rPr sz="2400" b="1"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15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y</a:t>
            </a:r>
            <a:r>
              <a:rPr lang="es-ES" sz="2400" b="1" spc="-15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30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cables/</a:t>
            </a:r>
            <a:r>
              <a:rPr sz="2400" b="1" spc="-30" dirty="0" err="1" smtClean="0">
                <a:solidFill>
                  <a:srgbClr val="003043"/>
                </a:solidFill>
                <a:latin typeface="Lucida Sans Unicode"/>
                <a:cs typeface="Lucida Sans Unicode"/>
              </a:rPr>
              <a:t>alambres</a:t>
            </a:r>
            <a:r>
              <a:rPr sz="2400" b="1" spc="-30" dirty="0">
                <a:solidFill>
                  <a:srgbClr val="003043"/>
                </a:solidFill>
                <a:latin typeface="Lucida Sans Unicode"/>
                <a:cs typeface="Lucida Sans Unicode"/>
              </a:rPr>
              <a:t>,</a:t>
            </a:r>
            <a:r>
              <a:rPr sz="2400" b="1" spc="-7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10" dirty="0">
                <a:solidFill>
                  <a:srgbClr val="003043"/>
                </a:solidFill>
                <a:latin typeface="Lucida Sans Unicode"/>
                <a:cs typeface="Lucida Sans Unicode"/>
              </a:rPr>
              <a:t>por</a:t>
            </a:r>
            <a:r>
              <a:rPr sz="2400" b="1" spc="-7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25" dirty="0" err="1">
                <a:solidFill>
                  <a:srgbClr val="003043"/>
                </a:solidFill>
                <a:latin typeface="Lucida Sans Unicode"/>
                <a:cs typeface="Lucida Sans Unicode"/>
              </a:rPr>
              <a:t>ejemplo</a:t>
            </a:r>
            <a:r>
              <a:rPr sz="2400" b="1" spc="-25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.</a:t>
            </a:r>
            <a:endParaRPr lang="es-ES" sz="2400" b="1" spc="-25" dirty="0" smtClean="0">
              <a:solidFill>
                <a:srgbClr val="003043"/>
              </a:solidFill>
              <a:latin typeface="Lucida Sans Unicode"/>
              <a:cs typeface="Lucida Sans Unicode"/>
            </a:endParaRPr>
          </a:p>
          <a:p>
            <a:pPr marL="192405" marR="259715" indent="-178435" algn="just">
              <a:spcBef>
                <a:spcPts val="150"/>
              </a:spcBef>
              <a:buClr>
                <a:srgbClr val="869AAA"/>
              </a:buClr>
              <a:buSzPct val="150000"/>
              <a:buChar char="•"/>
              <a:tabLst>
                <a:tab pos="193040" algn="l"/>
              </a:tabLst>
            </a:pPr>
            <a:endParaRPr sz="2400" b="1" dirty="0">
              <a:latin typeface="Lucida Sans Unicode"/>
              <a:cs typeface="Lucida Sans Unicode"/>
            </a:endParaRPr>
          </a:p>
          <a:p>
            <a:pPr marL="192405" indent="-179070" algn="just">
              <a:spcBef>
                <a:spcPts val="295"/>
              </a:spcBef>
              <a:buClr>
                <a:srgbClr val="869AAA"/>
              </a:buClr>
              <a:buSzPct val="112500"/>
              <a:buChar char="•"/>
              <a:tabLst>
                <a:tab pos="193040" algn="l"/>
              </a:tabLst>
            </a:pPr>
            <a:r>
              <a:rPr sz="2400" b="1"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Esto</a:t>
            </a:r>
            <a:r>
              <a:rPr sz="2400" b="1" spc="-9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10" dirty="0">
                <a:solidFill>
                  <a:srgbClr val="003043"/>
                </a:solidFill>
                <a:latin typeface="Lucida Sans Unicode"/>
                <a:cs typeface="Lucida Sans Unicode"/>
              </a:rPr>
              <a:t>permite</a:t>
            </a:r>
            <a:r>
              <a:rPr sz="2400" b="1" spc="-9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15" dirty="0">
                <a:solidFill>
                  <a:srgbClr val="003043"/>
                </a:solidFill>
                <a:latin typeface="Lucida Sans Unicode"/>
                <a:cs typeface="Lucida Sans Unicode"/>
              </a:rPr>
              <a:t>elegir</a:t>
            </a:r>
            <a:r>
              <a:rPr sz="2400" b="1" spc="-9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dirty="0">
                <a:solidFill>
                  <a:srgbClr val="003043"/>
                </a:solidFill>
                <a:latin typeface="Lucida Sans Unicode"/>
                <a:cs typeface="Lucida Sans Unicode"/>
              </a:rPr>
              <a:t>una</a:t>
            </a:r>
            <a:r>
              <a:rPr sz="2400" b="1" spc="-9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30" dirty="0">
                <a:solidFill>
                  <a:srgbClr val="003043"/>
                </a:solidFill>
                <a:latin typeface="Lucida Sans Unicode"/>
                <a:cs typeface="Lucida Sans Unicode"/>
              </a:rPr>
              <a:t>especificación</a:t>
            </a:r>
            <a:r>
              <a:rPr sz="2400" b="1" spc="-9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15" dirty="0" err="1">
                <a:solidFill>
                  <a:srgbClr val="003043"/>
                </a:solidFill>
                <a:latin typeface="Lucida Sans Unicode"/>
                <a:cs typeface="Lucida Sans Unicode"/>
              </a:rPr>
              <a:t>diferente</a:t>
            </a:r>
            <a:r>
              <a:rPr sz="2400" b="1" spc="-9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para</a:t>
            </a:r>
            <a:r>
              <a:rPr lang="es-ES" sz="2400" b="1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35" dirty="0" err="1" smtClean="0">
                <a:solidFill>
                  <a:srgbClr val="003043"/>
                </a:solidFill>
                <a:latin typeface="Lucida Sans Unicode"/>
                <a:cs typeface="Lucida Sans Unicode"/>
              </a:rPr>
              <a:t>dispositivos</a:t>
            </a:r>
            <a:r>
              <a:rPr sz="2400" b="1" spc="-95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y</a:t>
            </a:r>
            <a:r>
              <a:rPr sz="2400" b="1" spc="-9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25" dirty="0">
                <a:solidFill>
                  <a:srgbClr val="003043"/>
                </a:solidFill>
                <a:latin typeface="Lucida Sans Unicode"/>
                <a:cs typeface="Lucida Sans Unicode"/>
              </a:rPr>
              <a:t>equipos</a:t>
            </a:r>
            <a:r>
              <a:rPr sz="2400" b="1" spc="-9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10" dirty="0">
                <a:solidFill>
                  <a:srgbClr val="003043"/>
                </a:solidFill>
                <a:latin typeface="Lucida Sans Unicode"/>
                <a:cs typeface="Lucida Sans Unicode"/>
              </a:rPr>
              <a:t>que</a:t>
            </a:r>
            <a:r>
              <a:rPr sz="2400" b="1" spc="-9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5" dirty="0">
                <a:solidFill>
                  <a:srgbClr val="003043"/>
                </a:solidFill>
                <a:latin typeface="Lucida Sans Unicode"/>
                <a:cs typeface="Lucida Sans Unicode"/>
              </a:rPr>
              <a:t>ya</a:t>
            </a:r>
            <a:r>
              <a:rPr sz="2400" b="1" spc="-9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dirty="0">
                <a:solidFill>
                  <a:srgbClr val="003043"/>
                </a:solidFill>
                <a:latin typeface="Lucida Sans Unicode"/>
                <a:cs typeface="Lucida Sans Unicode"/>
              </a:rPr>
              <a:t>han</a:t>
            </a:r>
            <a:r>
              <a:rPr sz="2400" b="1" spc="-9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35" dirty="0" err="1">
                <a:solidFill>
                  <a:srgbClr val="003043"/>
                </a:solidFill>
                <a:latin typeface="Lucida Sans Unicode"/>
                <a:cs typeface="Lucida Sans Unicode"/>
              </a:rPr>
              <a:t>sido</a:t>
            </a:r>
            <a:r>
              <a:rPr sz="2400" b="1" spc="-9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30" dirty="0" err="1" smtClean="0">
                <a:solidFill>
                  <a:srgbClr val="003043"/>
                </a:solidFill>
                <a:latin typeface="Lucida Sans Unicode"/>
                <a:cs typeface="Lucida Sans Unicode"/>
              </a:rPr>
              <a:t>especificados</a:t>
            </a:r>
            <a:r>
              <a:rPr lang="es-ES" sz="2400" b="1" spc="-30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dirty="0" err="1" smtClean="0">
                <a:solidFill>
                  <a:srgbClr val="003043"/>
                </a:solidFill>
                <a:latin typeface="Lucida Sans Unicode"/>
                <a:cs typeface="Lucida Sans Unicode"/>
              </a:rPr>
              <a:t>en</a:t>
            </a:r>
            <a:r>
              <a:rPr sz="2400" b="1" spc="-95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el</a:t>
            </a:r>
            <a:r>
              <a:rPr sz="2400" b="1" spc="-9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proceso</a:t>
            </a:r>
            <a:r>
              <a:rPr sz="2400" b="1" spc="-9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10" dirty="0">
                <a:solidFill>
                  <a:srgbClr val="003043"/>
                </a:solidFill>
                <a:latin typeface="Lucida Sans Unicode"/>
                <a:cs typeface="Lucida Sans Unicode"/>
              </a:rPr>
              <a:t>de</a:t>
            </a:r>
            <a:r>
              <a:rPr sz="2400" b="1" spc="-9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dimensionamiento</a:t>
            </a:r>
            <a:r>
              <a:rPr sz="2400" b="1" spc="-9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25" dirty="0">
                <a:solidFill>
                  <a:srgbClr val="003043"/>
                </a:solidFill>
                <a:latin typeface="Lucida Sans Unicode"/>
                <a:cs typeface="Lucida Sans Unicode"/>
              </a:rPr>
              <a:t>automático.</a:t>
            </a:r>
            <a:endParaRPr sz="2400" b="1" dirty="0">
              <a:latin typeface="Lucida Sans Unicode"/>
              <a:cs typeface="Lucida Sans Unicode"/>
            </a:endParaRPr>
          </a:p>
        </p:txBody>
      </p:sp>
      <p:sp>
        <p:nvSpPr>
          <p:cNvPr id="19" name="object 3"/>
          <p:cNvSpPr txBox="1">
            <a:spLocks noGrp="1"/>
          </p:cNvSpPr>
          <p:nvPr>
            <p:ph type="title"/>
          </p:nvPr>
        </p:nvSpPr>
        <p:spPr>
          <a:xfrm>
            <a:off x="613663" y="199940"/>
            <a:ext cx="8530337" cy="1020791"/>
          </a:xfrm>
          <a:prstGeom prst="rect">
            <a:avLst/>
          </a:prstGeom>
        </p:spPr>
        <p:txBody>
          <a:bodyPr vert="horz" wrap="square" lIns="0" tIns="58419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459"/>
              </a:spcBef>
            </a:pPr>
            <a:r>
              <a:rPr sz="3600" spc="-5" dirty="0"/>
              <a:t>Diseño</a:t>
            </a:r>
            <a:r>
              <a:rPr sz="3600" spc="-90" dirty="0"/>
              <a:t> </a:t>
            </a:r>
            <a:r>
              <a:rPr sz="3600" dirty="0"/>
              <a:t>de</a:t>
            </a:r>
            <a:r>
              <a:rPr sz="3600" spc="-85" dirty="0"/>
              <a:t> </a:t>
            </a:r>
            <a:r>
              <a:rPr sz="3600" spc="10" dirty="0"/>
              <a:t>red</a:t>
            </a:r>
          </a:p>
          <a:p>
            <a:pPr marL="12700">
              <a:lnSpc>
                <a:spcPct val="100000"/>
              </a:lnSpc>
              <a:spcBef>
                <a:spcPts val="320"/>
              </a:spcBef>
            </a:pPr>
            <a:r>
              <a:rPr sz="2400" spc="-5" dirty="0"/>
              <a:t>Trabajando</a:t>
            </a:r>
            <a:r>
              <a:rPr sz="2400" spc="-50" dirty="0"/>
              <a:t> </a:t>
            </a:r>
            <a:r>
              <a:rPr sz="2400" spc="10" dirty="0"/>
              <a:t>en</a:t>
            </a:r>
            <a:r>
              <a:rPr sz="2400" spc="-50" dirty="0"/>
              <a:t> </a:t>
            </a:r>
            <a:r>
              <a:rPr sz="2400" dirty="0"/>
              <a:t>el</a:t>
            </a:r>
            <a:r>
              <a:rPr sz="2400" spc="-50" dirty="0"/>
              <a:t> </a:t>
            </a:r>
            <a:r>
              <a:rPr sz="2400" spc="10" dirty="0"/>
              <a:t>diagrama</a:t>
            </a:r>
            <a:r>
              <a:rPr sz="2400" spc="-50" dirty="0"/>
              <a:t> </a:t>
            </a:r>
            <a:r>
              <a:rPr sz="2400" dirty="0"/>
              <a:t>de</a:t>
            </a:r>
            <a:r>
              <a:rPr sz="2400" spc="-50" dirty="0"/>
              <a:t> </a:t>
            </a:r>
            <a:r>
              <a:rPr sz="2400" spc="10" dirty="0"/>
              <a:t>red</a:t>
            </a:r>
            <a:r>
              <a:rPr sz="2400" spc="-50" dirty="0"/>
              <a:t> </a:t>
            </a:r>
            <a:r>
              <a:rPr sz="2400" spc="-210" dirty="0"/>
              <a:t>–</a:t>
            </a:r>
            <a:r>
              <a:rPr sz="2400" spc="-50" dirty="0"/>
              <a:t> </a:t>
            </a:r>
            <a:r>
              <a:rPr lang="es-ES" sz="2400" spc="-5" dirty="0" err="1">
                <a:solidFill>
                  <a:srgbClr val="EB780A"/>
                </a:solidFill>
              </a:rPr>
              <a:t>properties</a:t>
            </a:r>
            <a:endParaRPr sz="2400" dirty="0">
              <a:solidFill>
                <a:schemeClr val="accent6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object 3"/>
          <p:cNvSpPr txBox="1">
            <a:spLocks noGrp="1"/>
          </p:cNvSpPr>
          <p:nvPr>
            <p:ph type="title"/>
          </p:nvPr>
        </p:nvSpPr>
        <p:spPr>
          <a:xfrm>
            <a:off x="613663" y="199940"/>
            <a:ext cx="10816337" cy="612987"/>
          </a:xfrm>
          <a:prstGeom prst="rect">
            <a:avLst/>
          </a:prstGeom>
        </p:spPr>
        <p:txBody>
          <a:bodyPr vert="horz" wrap="square" lIns="0" tIns="58419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459"/>
              </a:spcBef>
            </a:pPr>
            <a:r>
              <a:rPr sz="3600" spc="-5" dirty="0"/>
              <a:t>Diseño</a:t>
            </a:r>
            <a:r>
              <a:rPr sz="3600" spc="-90" dirty="0"/>
              <a:t> </a:t>
            </a:r>
            <a:r>
              <a:rPr sz="3600" dirty="0"/>
              <a:t>de</a:t>
            </a:r>
            <a:r>
              <a:rPr sz="3600" spc="-85" dirty="0"/>
              <a:t> </a:t>
            </a:r>
            <a:r>
              <a:rPr sz="3600" spc="10" dirty="0" smtClean="0"/>
              <a:t>red</a:t>
            </a:r>
            <a:r>
              <a:rPr lang="es-ES" sz="3600" spc="10" dirty="0" smtClean="0"/>
              <a:t> </a:t>
            </a:r>
            <a:r>
              <a:rPr sz="2400" spc="-5" dirty="0" err="1" smtClean="0"/>
              <a:t>Trabajando</a:t>
            </a:r>
            <a:r>
              <a:rPr sz="2400" spc="-50" dirty="0" smtClean="0"/>
              <a:t> </a:t>
            </a:r>
            <a:r>
              <a:rPr sz="2400" spc="10" dirty="0"/>
              <a:t>en</a:t>
            </a:r>
            <a:r>
              <a:rPr sz="2400" spc="-50" dirty="0"/>
              <a:t> </a:t>
            </a:r>
            <a:r>
              <a:rPr sz="2400" dirty="0"/>
              <a:t>el</a:t>
            </a:r>
            <a:r>
              <a:rPr sz="2400" spc="-50" dirty="0"/>
              <a:t> </a:t>
            </a:r>
            <a:r>
              <a:rPr sz="2400" spc="10" dirty="0"/>
              <a:t>diagrama</a:t>
            </a:r>
            <a:r>
              <a:rPr sz="2400" spc="-50" dirty="0"/>
              <a:t> </a:t>
            </a:r>
            <a:r>
              <a:rPr sz="2400" dirty="0"/>
              <a:t>de</a:t>
            </a:r>
            <a:r>
              <a:rPr sz="2400" spc="-50" dirty="0"/>
              <a:t> </a:t>
            </a:r>
            <a:r>
              <a:rPr sz="2400" spc="10" dirty="0"/>
              <a:t>red</a:t>
            </a:r>
            <a:r>
              <a:rPr sz="2400" spc="-50" dirty="0"/>
              <a:t> </a:t>
            </a:r>
            <a:r>
              <a:rPr sz="2400" spc="-210" dirty="0"/>
              <a:t>–</a:t>
            </a:r>
            <a:r>
              <a:rPr sz="2400" spc="-50" dirty="0"/>
              <a:t> </a:t>
            </a:r>
            <a:r>
              <a:rPr lang="es-ES" sz="2400" spc="-5" dirty="0" err="1">
                <a:solidFill>
                  <a:srgbClr val="EB780A"/>
                </a:solidFill>
              </a:rPr>
              <a:t>properties</a:t>
            </a:r>
            <a:endParaRPr sz="2400" dirty="0">
              <a:solidFill>
                <a:schemeClr val="accent6"/>
              </a:solidFill>
            </a:endParaRPr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1000" y="812927"/>
            <a:ext cx="8839200" cy="4413857"/>
          </a:xfrm>
          <a:prstGeom prst="rect">
            <a:avLst/>
          </a:prstGeom>
        </p:spPr>
      </p:pic>
      <p:sp>
        <p:nvSpPr>
          <p:cNvPr id="7" name="Rectángulo 6"/>
          <p:cNvSpPr/>
          <p:nvPr/>
        </p:nvSpPr>
        <p:spPr>
          <a:xfrm>
            <a:off x="154431" y="5226784"/>
            <a:ext cx="11734800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2700" marR="271780" algn="just">
              <a:spcBef>
                <a:spcPts val="100"/>
              </a:spcBef>
            </a:pPr>
            <a:r>
              <a:rPr lang="es-ES" sz="2000" b="1" spc="5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En</a:t>
            </a:r>
            <a:r>
              <a:rPr lang="es-ES" sz="2000" b="1" spc="-80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lang="es-ES" sz="2000" b="1"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el</a:t>
            </a:r>
            <a:r>
              <a:rPr lang="es-ES" sz="2000" b="1" spc="-8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lang="es-ES" sz="2000" b="1" spc="-15" dirty="0">
                <a:solidFill>
                  <a:srgbClr val="003043"/>
                </a:solidFill>
                <a:latin typeface="Lucida Sans Unicode"/>
                <a:cs typeface="Lucida Sans Unicode"/>
              </a:rPr>
              <a:t>catálogo</a:t>
            </a:r>
            <a:r>
              <a:rPr lang="es-ES" sz="2000" b="1" spc="-8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lang="es-ES" sz="2000" b="1" spc="-10" dirty="0">
                <a:solidFill>
                  <a:srgbClr val="003043"/>
                </a:solidFill>
                <a:latin typeface="Lucida Sans Unicode"/>
                <a:cs typeface="Lucida Sans Unicode"/>
              </a:rPr>
              <a:t>de</a:t>
            </a:r>
            <a:r>
              <a:rPr lang="es-ES" sz="2000" b="1" spc="-8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lang="es-ES" sz="2000" b="1"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productos</a:t>
            </a:r>
            <a:r>
              <a:rPr lang="es-ES" sz="2000" b="1" spc="-8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lang="es-ES" sz="2000" b="1"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se</a:t>
            </a:r>
            <a:r>
              <a:rPr lang="es-ES" sz="2000" b="1" spc="-8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lang="es-ES" sz="2000" b="1" spc="-30" dirty="0">
                <a:solidFill>
                  <a:srgbClr val="003043"/>
                </a:solidFill>
                <a:latin typeface="Lucida Sans Unicode"/>
                <a:cs typeface="Lucida Sans Unicode"/>
              </a:rPr>
              <a:t>realiza</a:t>
            </a:r>
            <a:r>
              <a:rPr lang="es-ES" sz="2000" b="1" spc="-8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lang="es-ES" sz="2000" b="1" dirty="0">
                <a:solidFill>
                  <a:srgbClr val="003043"/>
                </a:solidFill>
                <a:latin typeface="Lucida Sans Unicode"/>
                <a:cs typeface="Lucida Sans Unicode"/>
              </a:rPr>
              <a:t>una</a:t>
            </a:r>
            <a:r>
              <a:rPr lang="es-ES" sz="2000" b="1" spc="-8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lang="es-ES" sz="2000" b="1" spc="-25" dirty="0">
                <a:solidFill>
                  <a:srgbClr val="003043"/>
                </a:solidFill>
                <a:latin typeface="Lucida Sans Unicode"/>
                <a:cs typeface="Lucida Sans Unicode"/>
              </a:rPr>
              <a:t>especificación</a:t>
            </a:r>
            <a:r>
              <a:rPr lang="es-ES" sz="2000" b="1" spc="-8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lang="es-ES" sz="2000" b="1" dirty="0">
                <a:solidFill>
                  <a:srgbClr val="003043"/>
                </a:solidFill>
                <a:latin typeface="Lucida Sans Unicode"/>
                <a:cs typeface="Lucida Sans Unicode"/>
              </a:rPr>
              <a:t>en </a:t>
            </a:r>
            <a:r>
              <a:rPr lang="es-ES" sz="2000" b="1" spc="-15" dirty="0">
                <a:solidFill>
                  <a:srgbClr val="003043"/>
                </a:solidFill>
                <a:latin typeface="Lucida Sans Unicode"/>
                <a:cs typeface="Lucida Sans Unicode"/>
              </a:rPr>
              <a:t>base </a:t>
            </a:r>
            <a:r>
              <a:rPr lang="es-ES" sz="2000" b="1" spc="10" dirty="0">
                <a:solidFill>
                  <a:srgbClr val="003043"/>
                </a:solidFill>
                <a:latin typeface="Lucida Sans Unicode"/>
                <a:cs typeface="Lucida Sans Unicode"/>
              </a:rPr>
              <a:t>a </a:t>
            </a:r>
            <a:r>
              <a:rPr lang="es-ES" sz="2000" b="1" spc="-35" dirty="0">
                <a:solidFill>
                  <a:srgbClr val="003043"/>
                </a:solidFill>
                <a:latin typeface="Lucida Sans Unicode"/>
                <a:cs typeface="Lucida Sans Unicode"/>
              </a:rPr>
              <a:t>los </a:t>
            </a:r>
            <a:r>
              <a:rPr lang="es-ES" sz="2000" b="1"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datos </a:t>
            </a:r>
            <a:r>
              <a:rPr lang="es-ES" sz="2000" b="1" spc="-30" dirty="0">
                <a:solidFill>
                  <a:srgbClr val="003043"/>
                </a:solidFill>
                <a:latin typeface="Lucida Sans Unicode"/>
                <a:cs typeface="Lucida Sans Unicode"/>
              </a:rPr>
              <a:t>técnicos </a:t>
            </a:r>
            <a:r>
              <a:rPr lang="es-ES" sz="2000" b="1" spc="-5" dirty="0">
                <a:solidFill>
                  <a:srgbClr val="003043"/>
                </a:solidFill>
                <a:latin typeface="Lucida Sans Unicode"/>
                <a:cs typeface="Lucida Sans Unicode"/>
              </a:rPr>
              <a:t>que </a:t>
            </a:r>
            <a:r>
              <a:rPr lang="es-ES" sz="2000" b="1" spc="-20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se puede</a:t>
            </a:r>
            <a:r>
              <a:rPr lang="es-ES" sz="2000" b="1" spc="-5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n </a:t>
            </a:r>
            <a:r>
              <a:rPr lang="es-ES" sz="2000" b="1"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seleccionar </a:t>
            </a:r>
            <a:r>
              <a:rPr lang="es-ES" sz="2000" b="1" spc="10" dirty="0">
                <a:solidFill>
                  <a:srgbClr val="003043"/>
                </a:solidFill>
                <a:latin typeface="Lucida Sans Unicode"/>
                <a:cs typeface="Lucida Sans Unicode"/>
              </a:rPr>
              <a:t>a </a:t>
            </a:r>
            <a:r>
              <a:rPr lang="es-ES" sz="2000" b="1"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la </a:t>
            </a:r>
            <a:r>
              <a:rPr lang="es-ES" sz="2000" b="1" spc="-15" dirty="0">
                <a:solidFill>
                  <a:srgbClr val="003043"/>
                </a:solidFill>
                <a:latin typeface="Lucida Sans Unicode"/>
                <a:cs typeface="Lucida Sans Unicode"/>
              </a:rPr>
              <a:t>derecha.</a:t>
            </a:r>
            <a:endParaRPr lang="es-ES" sz="2000" b="1" dirty="0">
              <a:latin typeface="Lucida Sans Unicode"/>
              <a:cs typeface="Lucida Sans Unicode"/>
            </a:endParaRPr>
          </a:p>
          <a:p>
            <a:pPr marL="12700" marR="5080" algn="just"/>
            <a:r>
              <a:rPr lang="es-ES" sz="2000" b="1" spc="-15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Si </a:t>
            </a:r>
            <a:r>
              <a:rPr lang="es-ES" sz="2000" b="1" spc="-15" dirty="0">
                <a:solidFill>
                  <a:srgbClr val="003043"/>
                </a:solidFill>
                <a:latin typeface="Lucida Sans Unicode"/>
                <a:cs typeface="Lucida Sans Unicode"/>
              </a:rPr>
              <a:t>se </a:t>
            </a:r>
            <a:r>
              <a:rPr lang="es-ES" sz="2000" b="1"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conoce </a:t>
            </a:r>
            <a:r>
              <a:rPr lang="es-ES" sz="2000" b="1" spc="-15" dirty="0">
                <a:solidFill>
                  <a:srgbClr val="003043"/>
                </a:solidFill>
                <a:latin typeface="Lucida Sans Unicode"/>
                <a:cs typeface="Lucida Sans Unicode"/>
              </a:rPr>
              <a:t>el </a:t>
            </a:r>
            <a:r>
              <a:rPr lang="es-ES" sz="2000" b="1" spc="-5" dirty="0">
                <a:solidFill>
                  <a:srgbClr val="003043"/>
                </a:solidFill>
                <a:latin typeface="Lucida Sans Unicode"/>
                <a:cs typeface="Lucida Sans Unicode"/>
              </a:rPr>
              <a:t>número de </a:t>
            </a:r>
            <a:r>
              <a:rPr lang="es-ES" sz="2000" b="1"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pedido del </a:t>
            </a:r>
            <a:r>
              <a:rPr lang="es-ES" sz="2000" b="1" spc="-25" dirty="0">
                <a:solidFill>
                  <a:srgbClr val="003043"/>
                </a:solidFill>
                <a:latin typeface="Lucida Sans Unicode"/>
                <a:cs typeface="Lucida Sans Unicode"/>
              </a:rPr>
              <a:t>dispositivo </a:t>
            </a:r>
            <a:r>
              <a:rPr lang="es-ES" sz="2000" b="1" spc="-15" dirty="0">
                <a:solidFill>
                  <a:srgbClr val="003043"/>
                </a:solidFill>
                <a:latin typeface="Lucida Sans Unicode"/>
                <a:cs typeface="Lucida Sans Unicode"/>
              </a:rPr>
              <a:t>deseado, </a:t>
            </a:r>
            <a:r>
              <a:rPr lang="es-ES" sz="2000" b="1" spc="-10" dirty="0">
                <a:solidFill>
                  <a:srgbClr val="003043"/>
                </a:solidFill>
                <a:latin typeface="Lucida Sans Unicode"/>
                <a:cs typeface="Lucida Sans Unicode"/>
              </a:rPr>
              <a:t>también </a:t>
            </a:r>
            <a:r>
              <a:rPr lang="es-ES" sz="2000" b="1" spc="-15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se puede</a:t>
            </a:r>
            <a:r>
              <a:rPr lang="es-ES" sz="2000" b="1" spc="-65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lang="es-ES" sz="2000" b="1" spc="-15" dirty="0">
                <a:solidFill>
                  <a:srgbClr val="003043"/>
                </a:solidFill>
                <a:latin typeface="Lucida Sans Unicode"/>
                <a:cs typeface="Lucida Sans Unicode"/>
              </a:rPr>
              <a:t>buscar</a:t>
            </a:r>
            <a:r>
              <a:rPr lang="es-ES" sz="2000" b="1" spc="-6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lang="es-ES" sz="2000" b="1" spc="-10" dirty="0">
                <a:solidFill>
                  <a:srgbClr val="003043"/>
                </a:solidFill>
                <a:latin typeface="Lucida Sans Unicode"/>
                <a:cs typeface="Lucida Sans Unicode"/>
              </a:rPr>
              <a:t>directamente</a:t>
            </a:r>
            <a:r>
              <a:rPr lang="es-ES" sz="2000" b="1" spc="-6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lang="es-ES" sz="2000" b="1" dirty="0">
                <a:solidFill>
                  <a:srgbClr val="003043"/>
                </a:solidFill>
                <a:latin typeface="Lucida Sans Unicode"/>
                <a:cs typeface="Lucida Sans Unicode"/>
              </a:rPr>
              <a:t>en</a:t>
            </a:r>
            <a:r>
              <a:rPr lang="es-ES" sz="2000" b="1" spc="-6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lang="es-ES" sz="2000" b="1" spc="-15" dirty="0">
                <a:solidFill>
                  <a:srgbClr val="003043"/>
                </a:solidFill>
                <a:latin typeface="Lucida Sans Unicode"/>
                <a:cs typeface="Lucida Sans Unicode"/>
              </a:rPr>
              <a:t>el</a:t>
            </a:r>
            <a:r>
              <a:rPr lang="es-ES" sz="2000" b="1" spc="-6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lang="es-ES" sz="2000" b="1" spc="-15" dirty="0">
                <a:solidFill>
                  <a:srgbClr val="003043"/>
                </a:solidFill>
                <a:latin typeface="Lucida Sans Unicode"/>
                <a:cs typeface="Lucida Sans Unicode"/>
              </a:rPr>
              <a:t>árbol</a:t>
            </a:r>
            <a:r>
              <a:rPr lang="es-ES" sz="2000" b="1" spc="-6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lang="es-ES" sz="2000" b="1" spc="-5" dirty="0">
                <a:solidFill>
                  <a:srgbClr val="003043"/>
                </a:solidFill>
                <a:latin typeface="Lucida Sans Unicode"/>
                <a:cs typeface="Lucida Sans Unicode"/>
              </a:rPr>
              <a:t>de</a:t>
            </a:r>
            <a:r>
              <a:rPr lang="es-ES" sz="2000" b="1" spc="-6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lang="es-ES" sz="2000" b="1"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productos</a:t>
            </a:r>
            <a:r>
              <a:rPr lang="es-ES" sz="2000" b="1" spc="-6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lang="es-ES" sz="2000" b="1" spc="-30" dirty="0">
                <a:solidFill>
                  <a:srgbClr val="003043"/>
                </a:solidFill>
                <a:latin typeface="Lucida Sans Unicode"/>
                <a:cs typeface="Lucida Sans Unicode"/>
              </a:rPr>
              <a:t>utilizando</a:t>
            </a:r>
            <a:r>
              <a:rPr lang="es-ES" sz="2000" b="1" spc="-6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lang="es-ES" sz="2000" b="1" spc="-15" dirty="0">
                <a:solidFill>
                  <a:srgbClr val="003043"/>
                </a:solidFill>
                <a:latin typeface="Lucida Sans Unicode"/>
                <a:cs typeface="Lucida Sans Unicode"/>
              </a:rPr>
              <a:t>la</a:t>
            </a:r>
            <a:r>
              <a:rPr lang="es-ES" sz="2000" b="1" spc="-6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lang="es-ES" sz="2000" b="1"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función </a:t>
            </a:r>
            <a:r>
              <a:rPr lang="es-ES" sz="2000" b="1" spc="-5" dirty="0">
                <a:solidFill>
                  <a:srgbClr val="003043"/>
                </a:solidFill>
                <a:latin typeface="Lucida Sans Unicode"/>
                <a:cs typeface="Lucida Sans Unicode"/>
              </a:rPr>
              <a:t>de</a:t>
            </a:r>
            <a:r>
              <a:rPr lang="es-ES" sz="2000" b="1" spc="-7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lang="es-ES" sz="2000" b="1" spc="-10" dirty="0">
                <a:solidFill>
                  <a:srgbClr val="003043"/>
                </a:solidFill>
                <a:latin typeface="Lucida Sans Unicode"/>
                <a:cs typeface="Lucida Sans Unicode"/>
              </a:rPr>
              <a:t>búsqueda</a:t>
            </a:r>
            <a:r>
              <a:rPr lang="es-ES" sz="2000" b="1" spc="-7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lang="es-ES" sz="2000" b="1" dirty="0">
                <a:solidFill>
                  <a:srgbClr val="003043"/>
                </a:solidFill>
                <a:latin typeface="Lucida Sans Unicode"/>
                <a:cs typeface="Lucida Sans Unicode"/>
              </a:rPr>
              <a:t>en</a:t>
            </a:r>
            <a:r>
              <a:rPr lang="es-ES" sz="2000" b="1" spc="-7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lang="es-ES" sz="2000" b="1" spc="-15" dirty="0">
                <a:solidFill>
                  <a:srgbClr val="003043"/>
                </a:solidFill>
                <a:latin typeface="Lucida Sans Unicode"/>
                <a:cs typeface="Lucida Sans Unicode"/>
              </a:rPr>
              <a:t>la</a:t>
            </a:r>
            <a:r>
              <a:rPr lang="es-ES" sz="2000" b="1" spc="-7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lang="es-ES" sz="2000" b="1" spc="-5" dirty="0">
                <a:solidFill>
                  <a:srgbClr val="003043"/>
                </a:solidFill>
                <a:latin typeface="Lucida Sans Unicode"/>
                <a:cs typeface="Lucida Sans Unicode"/>
              </a:rPr>
              <a:t>parte</a:t>
            </a:r>
            <a:r>
              <a:rPr lang="es-ES" sz="2000" b="1" spc="-7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lang="es-ES" sz="2000" b="1" spc="-15" dirty="0">
                <a:solidFill>
                  <a:srgbClr val="003043"/>
                </a:solidFill>
                <a:latin typeface="Lucida Sans Unicode"/>
                <a:cs typeface="Lucida Sans Unicode"/>
              </a:rPr>
              <a:t>superior</a:t>
            </a:r>
            <a:r>
              <a:rPr lang="es-ES" sz="2000" b="1" spc="-7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lang="es-ES" sz="2000" b="1" spc="-25" dirty="0">
                <a:solidFill>
                  <a:srgbClr val="003043"/>
                </a:solidFill>
                <a:latin typeface="Lucida Sans Unicode"/>
                <a:cs typeface="Lucida Sans Unicode"/>
              </a:rPr>
              <a:t>izquierda</a:t>
            </a:r>
            <a:r>
              <a:rPr lang="es-ES" sz="2000" b="1" spc="-7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lang="es-ES" sz="2000" b="1" spc="-5" dirty="0">
                <a:solidFill>
                  <a:srgbClr val="003043"/>
                </a:solidFill>
                <a:latin typeface="Lucida Sans Unicode"/>
                <a:cs typeface="Lucida Sans Unicode"/>
              </a:rPr>
              <a:t>de</a:t>
            </a:r>
            <a:r>
              <a:rPr lang="es-ES" sz="2000" b="1" spc="-7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lang="es-ES" sz="2000" b="1" spc="-15" dirty="0">
                <a:solidFill>
                  <a:srgbClr val="003043"/>
                </a:solidFill>
                <a:latin typeface="Lucida Sans Unicode"/>
                <a:cs typeface="Lucida Sans Unicode"/>
              </a:rPr>
              <a:t>la</a:t>
            </a:r>
            <a:r>
              <a:rPr lang="es-ES" sz="2000" b="1" spc="-7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lang="es-ES" sz="2000" b="1"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pantalla.</a:t>
            </a:r>
            <a:endParaRPr lang="es-ES" sz="2000" b="1" dirty="0">
              <a:latin typeface="Lucida Sans Unicode"/>
              <a:cs typeface="Lucida Sans Unicode"/>
            </a:endParaRPr>
          </a:p>
        </p:txBody>
      </p:sp>
      <p:sp>
        <p:nvSpPr>
          <p:cNvPr id="8" name="Rectángulo 7"/>
          <p:cNvSpPr/>
          <p:nvPr/>
        </p:nvSpPr>
        <p:spPr>
          <a:xfrm>
            <a:off x="9220200" y="812927"/>
            <a:ext cx="2590800" cy="40934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2700" marR="271780" algn="just">
              <a:spcBef>
                <a:spcPts val="100"/>
              </a:spcBef>
            </a:pPr>
            <a:r>
              <a:rPr lang="es-ES" sz="2000" b="1" spc="-10" dirty="0">
                <a:solidFill>
                  <a:srgbClr val="EB780A"/>
                </a:solidFill>
                <a:latin typeface="Tahoma"/>
                <a:cs typeface="Tahoma"/>
              </a:rPr>
              <a:t>Los </a:t>
            </a:r>
            <a:r>
              <a:rPr lang="es-ES" sz="2000" b="1" spc="-10" dirty="0" err="1">
                <a:solidFill>
                  <a:srgbClr val="EB780A"/>
                </a:solidFill>
                <a:latin typeface="Tahoma"/>
                <a:cs typeface="Tahoma"/>
              </a:rPr>
              <a:t>Devices</a:t>
            </a:r>
            <a:r>
              <a:rPr lang="es-ES" sz="2000" b="1" spc="-10" dirty="0">
                <a:solidFill>
                  <a:srgbClr val="EB780A"/>
                </a:solidFill>
                <a:latin typeface="Tahoma"/>
                <a:cs typeface="Tahoma"/>
              </a:rPr>
              <a:t> - Dispositivos </a:t>
            </a:r>
            <a:r>
              <a:rPr lang="es-ES" sz="2000" b="1" spc="-10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se puede</a:t>
            </a:r>
            <a:r>
              <a:rPr lang="es-ES" sz="2000" b="1" spc="-5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n </a:t>
            </a:r>
            <a:r>
              <a:rPr lang="es-ES" sz="2000" b="1"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especificar </a:t>
            </a:r>
            <a:r>
              <a:rPr lang="es-ES" sz="2000" b="1" spc="-5" dirty="0">
                <a:solidFill>
                  <a:srgbClr val="003043"/>
                </a:solidFill>
                <a:latin typeface="Lucida Sans Unicode"/>
                <a:cs typeface="Lucida Sans Unicode"/>
              </a:rPr>
              <a:t>manualmente de </a:t>
            </a:r>
            <a:r>
              <a:rPr lang="es-ES" sz="2000" b="1" spc="-15" dirty="0">
                <a:solidFill>
                  <a:srgbClr val="003043"/>
                </a:solidFill>
                <a:latin typeface="Lucida Sans Unicode"/>
                <a:cs typeface="Lucida Sans Unicode"/>
              </a:rPr>
              <a:t>nuevo, </a:t>
            </a:r>
            <a:r>
              <a:rPr lang="es-ES" sz="2000" b="1" spc="-10" dirty="0">
                <a:solidFill>
                  <a:srgbClr val="003043"/>
                </a:solidFill>
                <a:latin typeface="Lucida Sans Unicode"/>
                <a:cs typeface="Lucida Sans Unicode"/>
              </a:rPr>
              <a:t>por </a:t>
            </a:r>
            <a:r>
              <a:rPr lang="es-ES" sz="2000" b="1" spc="-25" dirty="0">
                <a:solidFill>
                  <a:srgbClr val="003043"/>
                </a:solidFill>
                <a:latin typeface="Lucida Sans Unicode"/>
                <a:cs typeface="Lucida Sans Unicode"/>
              </a:rPr>
              <a:t>ejemplo,</a:t>
            </a:r>
            <a:r>
              <a:rPr lang="es-ES" sz="2000" b="1" spc="-7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lang="es-ES" sz="2000" b="1" spc="-15" dirty="0">
                <a:solidFill>
                  <a:srgbClr val="003043"/>
                </a:solidFill>
                <a:latin typeface="Lucida Sans Unicode"/>
                <a:cs typeface="Lucida Sans Unicode"/>
              </a:rPr>
              <a:t>después</a:t>
            </a:r>
            <a:r>
              <a:rPr lang="es-ES" sz="2000" b="1" spc="-7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lang="es-ES" sz="2000" b="1" spc="-5" dirty="0">
                <a:solidFill>
                  <a:srgbClr val="003043"/>
                </a:solidFill>
                <a:latin typeface="Lucida Sans Unicode"/>
                <a:cs typeface="Lucida Sans Unicode"/>
              </a:rPr>
              <a:t>de</a:t>
            </a:r>
            <a:r>
              <a:rPr lang="es-ES" sz="2000" b="1" spc="-7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lang="es-ES" sz="2000" b="1" spc="-25" dirty="0">
                <a:solidFill>
                  <a:srgbClr val="003043"/>
                </a:solidFill>
                <a:latin typeface="Lucida Sans Unicode"/>
                <a:cs typeface="Lucida Sans Unicode"/>
              </a:rPr>
              <a:t>su</a:t>
            </a:r>
            <a:r>
              <a:rPr lang="es-ES" sz="2000" b="1" spc="-7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lang="es-ES" sz="2000" b="1" spc="5" dirty="0">
                <a:solidFill>
                  <a:srgbClr val="003043"/>
                </a:solidFill>
                <a:latin typeface="Lucida Sans Unicode"/>
                <a:cs typeface="Lucida Sans Unicode"/>
              </a:rPr>
              <a:t>"</a:t>
            </a:r>
            <a:r>
              <a:rPr lang="es-ES" sz="2000" b="1" spc="-5" dirty="0" err="1">
                <a:solidFill>
                  <a:srgbClr val="EB780A"/>
                </a:solidFill>
              </a:rPr>
              <a:t>properties</a:t>
            </a:r>
            <a:r>
              <a:rPr lang="es-ES" sz="2000" b="1" spc="5" dirty="0">
                <a:solidFill>
                  <a:srgbClr val="003043"/>
                </a:solidFill>
                <a:latin typeface="Lucida Sans Unicode"/>
                <a:cs typeface="Lucida Sans Unicode"/>
              </a:rPr>
              <a:t>"</a:t>
            </a:r>
            <a:r>
              <a:rPr lang="es-ES" sz="2000" b="1" spc="-7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lang="es-ES" sz="2000" b="1" spc="-10" dirty="0">
                <a:solidFill>
                  <a:srgbClr val="003043"/>
                </a:solidFill>
                <a:latin typeface="Lucida Sans Unicode"/>
                <a:cs typeface="Lucida Sans Unicode"/>
              </a:rPr>
              <a:t>fueron</a:t>
            </a:r>
            <a:r>
              <a:rPr lang="es-ES" sz="2000" b="1" spc="-7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lang="es-ES" sz="2000" b="1"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llamados</a:t>
            </a:r>
            <a:r>
              <a:rPr lang="es-ES" sz="2000" b="1" spc="-7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lang="es-ES" sz="2000" b="1" spc="-15" dirty="0">
                <a:solidFill>
                  <a:srgbClr val="003043"/>
                </a:solidFill>
                <a:latin typeface="Lucida Sans Unicode"/>
                <a:cs typeface="Lucida Sans Unicode"/>
              </a:rPr>
              <a:t>desde</a:t>
            </a:r>
            <a:r>
              <a:rPr lang="es-ES" sz="2000" b="1" spc="-7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lang="es-ES" sz="2000" b="1"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el </a:t>
            </a:r>
            <a:r>
              <a:rPr lang="es-ES" sz="2000" b="1" spc="-15" dirty="0">
                <a:solidFill>
                  <a:srgbClr val="003043"/>
                </a:solidFill>
                <a:latin typeface="Lucida Sans Unicode"/>
                <a:cs typeface="Lucida Sans Unicode"/>
              </a:rPr>
              <a:t>catálogo</a:t>
            </a:r>
            <a:r>
              <a:rPr lang="es-ES" sz="2000" b="1" spc="-8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lang="es-ES" sz="2000" b="1" spc="-5" dirty="0">
                <a:solidFill>
                  <a:srgbClr val="003043"/>
                </a:solidFill>
                <a:latin typeface="Lucida Sans Unicode"/>
                <a:cs typeface="Lucida Sans Unicode"/>
              </a:rPr>
              <a:t>de</a:t>
            </a:r>
            <a:r>
              <a:rPr lang="es-ES" sz="2000" b="1" spc="-7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lang="es-ES" sz="2000" b="1"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productos</a:t>
            </a:r>
            <a:r>
              <a:rPr lang="es-ES" sz="2000" b="1" spc="-7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lang="es-ES" sz="2000" b="1" spc="-10" dirty="0">
                <a:solidFill>
                  <a:srgbClr val="003043"/>
                </a:solidFill>
                <a:latin typeface="Lucida Sans Unicode"/>
                <a:cs typeface="Lucida Sans Unicode"/>
              </a:rPr>
              <a:t>integrado</a:t>
            </a:r>
            <a:r>
              <a:rPr lang="es-ES" sz="2000" b="1" spc="-7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lang="es-ES" sz="2000" b="1" dirty="0">
                <a:solidFill>
                  <a:srgbClr val="003043"/>
                </a:solidFill>
                <a:latin typeface="Lucida Sans Unicode"/>
                <a:cs typeface="Lucida Sans Unicode"/>
              </a:rPr>
              <a:t>en</a:t>
            </a:r>
            <a:r>
              <a:rPr lang="es-ES" sz="2000" b="1" spc="-7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lang="es-ES" sz="2000" b="1"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el</a:t>
            </a:r>
            <a:r>
              <a:rPr lang="es-ES" sz="2000" b="1" spc="-7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lang="es-ES" sz="2000" b="1" spc="-15" dirty="0">
                <a:solidFill>
                  <a:srgbClr val="003043"/>
                </a:solidFill>
                <a:latin typeface="Lucida Sans Unicode"/>
                <a:cs typeface="Lucida Sans Unicode"/>
              </a:rPr>
              <a:t>software.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533400" y="1265600"/>
            <a:ext cx="4114800" cy="3077799"/>
            <a:chOff x="1338080" y="1773935"/>
            <a:chExt cx="3296285" cy="272542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338080" y="1773935"/>
              <a:ext cx="3296005" cy="2724912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1518666" y="2137409"/>
              <a:ext cx="398145" cy="571500"/>
            </a:xfrm>
            <a:custGeom>
              <a:avLst/>
              <a:gdLst/>
              <a:ahLst/>
              <a:cxnLst/>
              <a:rect l="l" t="t" r="r" b="b"/>
              <a:pathLst>
                <a:path w="398144" h="571500">
                  <a:moveTo>
                    <a:pt x="0" y="571500"/>
                  </a:moveTo>
                  <a:lnTo>
                    <a:pt x="397764" y="571500"/>
                  </a:lnTo>
                  <a:lnTo>
                    <a:pt x="397764" y="0"/>
                  </a:lnTo>
                  <a:lnTo>
                    <a:pt x="0" y="0"/>
                  </a:lnTo>
                  <a:lnTo>
                    <a:pt x="0" y="571500"/>
                  </a:lnTo>
                  <a:close/>
                </a:path>
              </a:pathLst>
            </a:custGeom>
            <a:ln w="28956">
              <a:solidFill>
                <a:srgbClr val="FFC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28600" y="5562600"/>
            <a:ext cx="8238744" cy="1077468"/>
          </a:xfrm>
          <a:prstGeom prst="rect">
            <a:avLst/>
          </a:prstGeom>
        </p:spPr>
      </p:pic>
      <p:sp>
        <p:nvSpPr>
          <p:cNvPr id="7" name="object 7"/>
          <p:cNvSpPr txBox="1"/>
          <p:nvPr/>
        </p:nvSpPr>
        <p:spPr>
          <a:xfrm>
            <a:off x="4873278" y="1360297"/>
            <a:ext cx="7166322" cy="29674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132080" algn="just">
              <a:spcBef>
                <a:spcPts val="100"/>
              </a:spcBef>
            </a:pPr>
            <a:r>
              <a:rPr sz="2400" b="1" spc="15" dirty="0">
                <a:solidFill>
                  <a:srgbClr val="003043"/>
                </a:solidFill>
                <a:latin typeface="Lucida Sans Unicode"/>
                <a:cs typeface="Lucida Sans Unicode"/>
              </a:rPr>
              <a:t>Una</a:t>
            </a:r>
            <a:r>
              <a:rPr sz="2400" b="1" spc="-8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25" dirty="0">
                <a:solidFill>
                  <a:srgbClr val="003043"/>
                </a:solidFill>
                <a:latin typeface="Lucida Sans Unicode"/>
                <a:cs typeface="Lucida Sans Unicode"/>
              </a:rPr>
              <a:t>selección</a:t>
            </a:r>
            <a:r>
              <a:rPr sz="2400" b="1" spc="-7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25" dirty="0">
                <a:solidFill>
                  <a:srgbClr val="003043"/>
                </a:solidFill>
                <a:latin typeface="Lucida Sans Unicode"/>
                <a:cs typeface="Lucida Sans Unicode"/>
              </a:rPr>
              <a:t>específica</a:t>
            </a:r>
            <a:r>
              <a:rPr sz="2400" b="1" spc="-8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dirty="0">
                <a:solidFill>
                  <a:srgbClr val="003043"/>
                </a:solidFill>
                <a:latin typeface="Lucida Sans Unicode"/>
                <a:cs typeface="Lucida Sans Unicode"/>
              </a:rPr>
              <a:t>en</a:t>
            </a:r>
            <a:r>
              <a:rPr sz="2400" b="1" spc="-7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el</a:t>
            </a:r>
            <a:r>
              <a:rPr sz="2400" b="1" spc="-7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15" dirty="0">
                <a:solidFill>
                  <a:srgbClr val="003043"/>
                </a:solidFill>
                <a:latin typeface="Lucida Sans Unicode"/>
                <a:cs typeface="Lucida Sans Unicode"/>
              </a:rPr>
              <a:t>catálogo</a:t>
            </a:r>
            <a:r>
              <a:rPr sz="2400" b="1" spc="-8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10" dirty="0">
                <a:solidFill>
                  <a:srgbClr val="003043"/>
                </a:solidFill>
                <a:latin typeface="Lucida Sans Unicode"/>
                <a:cs typeface="Lucida Sans Unicode"/>
              </a:rPr>
              <a:t>de</a:t>
            </a:r>
            <a:r>
              <a:rPr sz="2400" b="1" spc="-7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20" dirty="0" err="1">
                <a:solidFill>
                  <a:srgbClr val="003043"/>
                </a:solidFill>
                <a:latin typeface="Lucida Sans Unicode"/>
                <a:cs typeface="Lucida Sans Unicode"/>
              </a:rPr>
              <a:t>productos</a:t>
            </a:r>
            <a:r>
              <a:rPr sz="2400" b="1" spc="-8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15" dirty="0" err="1" smtClean="0">
                <a:solidFill>
                  <a:srgbClr val="003043"/>
                </a:solidFill>
                <a:latin typeface="Lucida Sans Unicode"/>
                <a:cs typeface="Lucida Sans Unicode"/>
              </a:rPr>
              <a:t>descarta</a:t>
            </a:r>
            <a:r>
              <a:rPr lang="es-ES" sz="2400" b="1" spc="-15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20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la</a:t>
            </a:r>
            <a:r>
              <a:rPr sz="2400" b="1" spc="-80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25" dirty="0">
                <a:solidFill>
                  <a:srgbClr val="003043"/>
                </a:solidFill>
                <a:latin typeface="Lucida Sans Unicode"/>
                <a:cs typeface="Lucida Sans Unicode"/>
              </a:rPr>
              <a:t>selección</a:t>
            </a:r>
            <a:r>
              <a:rPr sz="2400" b="1" spc="-8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10" dirty="0">
                <a:solidFill>
                  <a:srgbClr val="003043"/>
                </a:solidFill>
                <a:latin typeface="Lucida Sans Unicode"/>
                <a:cs typeface="Lucida Sans Unicode"/>
              </a:rPr>
              <a:t>automática</a:t>
            </a:r>
            <a:r>
              <a:rPr sz="2400" b="1" spc="-8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10" dirty="0">
                <a:solidFill>
                  <a:srgbClr val="003043"/>
                </a:solidFill>
                <a:latin typeface="Lucida Sans Unicode"/>
                <a:cs typeface="Lucida Sans Unicode"/>
              </a:rPr>
              <a:t>de</a:t>
            </a:r>
            <a:r>
              <a:rPr sz="2400" b="1" spc="-8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30" dirty="0" err="1" smtClean="0">
                <a:solidFill>
                  <a:srgbClr val="003043"/>
                </a:solidFill>
                <a:latin typeface="Lucida Sans Unicode"/>
                <a:cs typeface="Lucida Sans Unicode"/>
              </a:rPr>
              <a:t>dispositivos</a:t>
            </a:r>
            <a:r>
              <a:rPr lang="es-ES" sz="2400" b="1" spc="-30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,</a:t>
            </a:r>
            <a:r>
              <a:rPr sz="2400" b="1" spc="-80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y</a:t>
            </a:r>
            <a:r>
              <a:rPr sz="2400" b="1" spc="-8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el</a:t>
            </a:r>
            <a:r>
              <a:rPr sz="2400" b="1" spc="-8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30" dirty="0" err="1">
                <a:solidFill>
                  <a:srgbClr val="003043"/>
                </a:solidFill>
                <a:latin typeface="Lucida Sans Unicode"/>
                <a:cs typeface="Lucida Sans Unicode"/>
              </a:rPr>
              <a:t>dispositivo</a:t>
            </a:r>
            <a:r>
              <a:rPr sz="2400" b="1" spc="-8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5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de</a:t>
            </a:r>
            <a:r>
              <a:rPr lang="es-ES" sz="2400" b="1" spc="-5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20" dirty="0" err="1" smtClean="0">
                <a:solidFill>
                  <a:srgbClr val="003043"/>
                </a:solidFill>
                <a:latin typeface="Lucida Sans Unicode"/>
                <a:cs typeface="Lucida Sans Unicode"/>
              </a:rPr>
              <a:t>conmutación</a:t>
            </a:r>
            <a:r>
              <a:rPr sz="2400" b="1" spc="-20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25" dirty="0">
                <a:solidFill>
                  <a:srgbClr val="003043"/>
                </a:solidFill>
                <a:latin typeface="Lucida Sans Unicode"/>
                <a:cs typeface="Lucida Sans Unicode"/>
              </a:rPr>
              <a:t>especificado </a:t>
            </a:r>
            <a:r>
              <a:rPr sz="2400" b="1" spc="-5" dirty="0">
                <a:solidFill>
                  <a:srgbClr val="003043"/>
                </a:solidFill>
                <a:latin typeface="Lucida Sans Unicode"/>
                <a:cs typeface="Lucida Sans Unicode"/>
              </a:rPr>
              <a:t>manualmente </a:t>
            </a:r>
            <a:r>
              <a:rPr sz="2400" b="1" spc="-10" dirty="0">
                <a:solidFill>
                  <a:srgbClr val="003043"/>
                </a:solidFill>
                <a:latin typeface="Lucida Sans Unicode"/>
                <a:cs typeface="Lucida Sans Unicode"/>
              </a:rPr>
              <a:t>no </a:t>
            </a:r>
            <a:r>
              <a:rPr sz="2400" b="1" spc="-5" dirty="0" err="1">
                <a:solidFill>
                  <a:srgbClr val="003043"/>
                </a:solidFill>
                <a:latin typeface="Lucida Sans Unicode"/>
                <a:cs typeface="Lucida Sans Unicode"/>
              </a:rPr>
              <a:t>será</a:t>
            </a:r>
            <a:r>
              <a:rPr sz="2400" b="1" spc="-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25" dirty="0" err="1" smtClean="0">
                <a:solidFill>
                  <a:srgbClr val="003043"/>
                </a:solidFill>
                <a:latin typeface="Lucida Sans Unicode"/>
                <a:cs typeface="Lucida Sans Unicode"/>
              </a:rPr>
              <a:t>modificado</a:t>
            </a:r>
            <a:r>
              <a:rPr lang="es-ES" sz="2400" b="1" spc="-25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10" dirty="0" err="1" smtClean="0">
                <a:solidFill>
                  <a:srgbClr val="003043"/>
                </a:solidFill>
                <a:latin typeface="Lucida Sans Unicode"/>
                <a:cs typeface="Lucida Sans Unicode"/>
              </a:rPr>
              <a:t>por</a:t>
            </a:r>
            <a:r>
              <a:rPr sz="2400" b="1" spc="-80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el</a:t>
            </a:r>
            <a:r>
              <a:rPr sz="2400" b="1" spc="-8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siguiente</a:t>
            </a:r>
            <a:r>
              <a:rPr sz="2400" b="1" spc="-8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15" dirty="0">
                <a:solidFill>
                  <a:srgbClr val="003043"/>
                </a:solidFill>
                <a:latin typeface="Lucida Sans Unicode"/>
                <a:cs typeface="Lucida Sans Unicode"/>
              </a:rPr>
              <a:t>dimensionamiento</a:t>
            </a:r>
            <a:r>
              <a:rPr sz="2400" b="1" spc="-8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10" dirty="0">
                <a:solidFill>
                  <a:srgbClr val="003043"/>
                </a:solidFill>
                <a:latin typeface="Lucida Sans Unicode"/>
                <a:cs typeface="Lucida Sans Unicode"/>
              </a:rPr>
              <a:t>de</a:t>
            </a:r>
            <a:r>
              <a:rPr sz="2400" b="1" spc="-8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la</a:t>
            </a:r>
            <a:r>
              <a:rPr sz="2400" b="1" spc="-8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red.</a:t>
            </a:r>
            <a:endParaRPr sz="2400" b="1" dirty="0">
              <a:latin typeface="Lucida Sans Unicode"/>
              <a:cs typeface="Lucida Sans Unicode"/>
            </a:endParaRPr>
          </a:p>
          <a:p>
            <a:pPr algn="just"/>
            <a:endParaRPr sz="2400" b="1" dirty="0">
              <a:latin typeface="Lucida Sans Unicode"/>
              <a:cs typeface="Lucida Sans Unicode"/>
            </a:endParaRPr>
          </a:p>
          <a:p>
            <a:pPr marL="12700" marR="5080" algn="just"/>
            <a:r>
              <a:rPr sz="2400" b="1" spc="-15" dirty="0">
                <a:solidFill>
                  <a:srgbClr val="003043"/>
                </a:solidFill>
                <a:latin typeface="Lucida Sans Unicode"/>
                <a:cs typeface="Lucida Sans Unicode"/>
              </a:rPr>
              <a:t>Esto</a:t>
            </a:r>
            <a:r>
              <a:rPr sz="2400" b="1" spc="-8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se</a:t>
            </a:r>
            <a:r>
              <a:rPr sz="2400" b="1" spc="-8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25" dirty="0">
                <a:solidFill>
                  <a:srgbClr val="003043"/>
                </a:solidFill>
                <a:latin typeface="Lucida Sans Unicode"/>
                <a:cs typeface="Lucida Sans Unicode"/>
              </a:rPr>
              <a:t>indica</a:t>
            </a:r>
            <a:r>
              <a:rPr sz="2400" b="1" spc="-8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dirty="0">
                <a:solidFill>
                  <a:srgbClr val="003043"/>
                </a:solidFill>
                <a:latin typeface="Lucida Sans Unicode"/>
                <a:cs typeface="Lucida Sans Unicode"/>
              </a:rPr>
              <a:t>en</a:t>
            </a:r>
            <a:r>
              <a:rPr sz="2400" b="1" spc="-8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el</a:t>
            </a:r>
            <a:r>
              <a:rPr sz="2400" b="1" spc="-8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5" dirty="0">
                <a:solidFill>
                  <a:srgbClr val="003043"/>
                </a:solidFill>
                <a:latin typeface="Lucida Sans Unicode"/>
                <a:cs typeface="Lucida Sans Unicode"/>
              </a:rPr>
              <a:t>diagrama</a:t>
            </a:r>
            <a:r>
              <a:rPr sz="2400" b="1" spc="-8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10" dirty="0">
                <a:solidFill>
                  <a:srgbClr val="003043"/>
                </a:solidFill>
                <a:latin typeface="Lucida Sans Unicode"/>
                <a:cs typeface="Lucida Sans Unicode"/>
              </a:rPr>
              <a:t>de</a:t>
            </a:r>
            <a:r>
              <a:rPr sz="2400" b="1" spc="-8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5" dirty="0">
                <a:solidFill>
                  <a:srgbClr val="003043"/>
                </a:solidFill>
                <a:latin typeface="Lucida Sans Unicode"/>
                <a:cs typeface="Lucida Sans Unicode"/>
              </a:rPr>
              <a:t>red</a:t>
            </a:r>
            <a:r>
              <a:rPr sz="2400" b="1" spc="-8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10" dirty="0">
                <a:solidFill>
                  <a:srgbClr val="003043"/>
                </a:solidFill>
                <a:latin typeface="Lucida Sans Unicode"/>
                <a:cs typeface="Lucida Sans Unicode"/>
              </a:rPr>
              <a:t>mediante</a:t>
            </a:r>
            <a:r>
              <a:rPr sz="2400" b="1" spc="-8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5" dirty="0">
                <a:solidFill>
                  <a:srgbClr val="003043"/>
                </a:solidFill>
                <a:latin typeface="Lucida Sans Unicode"/>
                <a:cs typeface="Lucida Sans Unicode"/>
              </a:rPr>
              <a:t>un</a:t>
            </a:r>
            <a:r>
              <a:rPr sz="2400" b="1" spc="-8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25" dirty="0" err="1">
                <a:solidFill>
                  <a:srgbClr val="003043"/>
                </a:solidFill>
                <a:latin typeface="Lucida Sans Unicode"/>
                <a:cs typeface="Lucida Sans Unicode"/>
              </a:rPr>
              <a:t>símbolo</a:t>
            </a:r>
            <a:r>
              <a:rPr sz="2400" b="1" spc="-8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10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de</a:t>
            </a:r>
            <a:r>
              <a:rPr lang="es-ES" sz="2400" b="1" spc="-10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15" dirty="0" err="1" smtClean="0">
                <a:solidFill>
                  <a:srgbClr val="003043"/>
                </a:solidFill>
                <a:latin typeface="Lucida Sans Unicode"/>
                <a:cs typeface="Lucida Sans Unicode"/>
              </a:rPr>
              <a:t>candado</a:t>
            </a:r>
            <a:r>
              <a:rPr sz="2400" b="1" spc="-85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25" dirty="0">
                <a:solidFill>
                  <a:srgbClr val="003043"/>
                </a:solidFill>
                <a:latin typeface="Lucida Sans Unicode"/>
                <a:cs typeface="Lucida Sans Unicode"/>
              </a:rPr>
              <a:t>junto</a:t>
            </a:r>
            <a:r>
              <a:rPr sz="2400" b="1" spc="-8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al</a:t>
            </a:r>
            <a:r>
              <a:rPr sz="2400" b="1" spc="-8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35" dirty="0">
                <a:solidFill>
                  <a:srgbClr val="003043"/>
                </a:solidFill>
                <a:latin typeface="Lucida Sans Unicode"/>
                <a:cs typeface="Lucida Sans Unicode"/>
              </a:rPr>
              <a:t>dispositivo.</a:t>
            </a:r>
            <a:endParaRPr sz="2400" b="1" dirty="0">
              <a:latin typeface="Lucida Sans Unicode"/>
              <a:cs typeface="Lucida Sans Unicode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320942" y="4581317"/>
            <a:ext cx="11097895" cy="772006"/>
          </a:xfrm>
          <a:prstGeom prst="rect">
            <a:avLst/>
          </a:prstGeom>
          <a:solidFill>
            <a:srgbClr val="EB7809"/>
          </a:solidFill>
        </p:spPr>
        <p:txBody>
          <a:bodyPr vert="horz" wrap="square" lIns="0" tIns="187960" rIns="0" bIns="0" rtlCol="0">
            <a:spAutoFit/>
          </a:bodyPr>
          <a:lstStyle/>
          <a:p>
            <a:pPr marL="169545">
              <a:lnSpc>
                <a:spcPct val="100000"/>
              </a:lnSpc>
              <a:spcBef>
                <a:spcPts val="1480"/>
              </a:spcBef>
            </a:pPr>
            <a:r>
              <a:rPr sz="1600" b="1" spc="-60" dirty="0">
                <a:solidFill>
                  <a:srgbClr val="FFFFFF"/>
                </a:solidFill>
                <a:latin typeface="Tahoma"/>
                <a:cs typeface="Tahoma"/>
              </a:rPr>
              <a:t>Si</a:t>
            </a:r>
            <a:r>
              <a:rPr sz="1600" b="1" spc="-4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600" b="1" spc="5" dirty="0">
                <a:solidFill>
                  <a:srgbClr val="FFFFFF"/>
                </a:solidFill>
                <a:latin typeface="Tahoma"/>
                <a:cs typeface="Tahoma"/>
              </a:rPr>
              <a:t>surgen</a:t>
            </a:r>
            <a:r>
              <a:rPr sz="1600" b="1" spc="-4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600" b="1" spc="5" dirty="0">
                <a:solidFill>
                  <a:srgbClr val="FFFFFF"/>
                </a:solidFill>
                <a:latin typeface="Tahoma"/>
                <a:cs typeface="Tahoma"/>
              </a:rPr>
              <a:t>problemas</a:t>
            </a:r>
            <a:r>
              <a:rPr sz="1600" b="1" spc="-4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600" b="1" dirty="0">
                <a:solidFill>
                  <a:srgbClr val="FFFFFF"/>
                </a:solidFill>
                <a:latin typeface="Tahoma"/>
                <a:cs typeface="Tahoma"/>
              </a:rPr>
              <a:t>o</a:t>
            </a:r>
            <a:r>
              <a:rPr sz="1600" b="1" spc="-4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600" b="1" dirty="0">
                <a:solidFill>
                  <a:srgbClr val="FFFFFF"/>
                </a:solidFill>
                <a:latin typeface="Tahoma"/>
                <a:cs typeface="Tahoma"/>
              </a:rPr>
              <a:t>conflictos</a:t>
            </a:r>
            <a:r>
              <a:rPr sz="1600" b="1" spc="-4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600" b="1" spc="15" dirty="0">
                <a:solidFill>
                  <a:srgbClr val="FFFFFF"/>
                </a:solidFill>
                <a:latin typeface="Tahoma"/>
                <a:cs typeface="Tahoma"/>
              </a:rPr>
              <a:t>durante</a:t>
            </a:r>
            <a:r>
              <a:rPr sz="1600" b="1" spc="-4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600" b="1" dirty="0">
                <a:solidFill>
                  <a:srgbClr val="FFFFFF"/>
                </a:solidFill>
                <a:latin typeface="Tahoma"/>
                <a:cs typeface="Tahoma"/>
              </a:rPr>
              <a:t>el</a:t>
            </a:r>
            <a:r>
              <a:rPr sz="1600" b="1" spc="-4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600" b="1" spc="10" dirty="0">
                <a:solidFill>
                  <a:srgbClr val="FFFFFF"/>
                </a:solidFill>
                <a:latin typeface="Tahoma"/>
                <a:cs typeface="Tahoma"/>
              </a:rPr>
              <a:t>dimensionamiento</a:t>
            </a:r>
            <a:r>
              <a:rPr sz="1600" b="1" spc="-4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600" b="1" spc="10" dirty="0">
                <a:solidFill>
                  <a:srgbClr val="FFFFFF"/>
                </a:solidFill>
                <a:latin typeface="Tahoma"/>
                <a:cs typeface="Tahoma"/>
              </a:rPr>
              <a:t>por</a:t>
            </a:r>
            <a:r>
              <a:rPr sz="1600" b="1" spc="-4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600" b="1" dirty="0">
                <a:solidFill>
                  <a:srgbClr val="FFFFFF"/>
                </a:solidFill>
                <a:latin typeface="Tahoma"/>
                <a:cs typeface="Tahoma"/>
              </a:rPr>
              <a:t>tales</a:t>
            </a:r>
            <a:r>
              <a:rPr sz="1600" b="1" spc="-4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600" b="1" dirty="0">
                <a:solidFill>
                  <a:srgbClr val="FFFFFF"/>
                </a:solidFill>
                <a:latin typeface="Tahoma"/>
                <a:cs typeface="Tahoma"/>
              </a:rPr>
              <a:t>definiciones</a:t>
            </a:r>
            <a:r>
              <a:rPr sz="1600" b="1" spc="-4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600" b="1" dirty="0">
                <a:solidFill>
                  <a:srgbClr val="FFFFFF"/>
                </a:solidFill>
                <a:latin typeface="Tahoma"/>
                <a:cs typeface="Tahoma"/>
              </a:rPr>
              <a:t>de</a:t>
            </a:r>
            <a:r>
              <a:rPr sz="1600" b="1" spc="-4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600" b="1" dirty="0">
                <a:solidFill>
                  <a:srgbClr val="FFFFFF"/>
                </a:solidFill>
                <a:latin typeface="Tahoma"/>
                <a:cs typeface="Tahoma"/>
              </a:rPr>
              <a:t>propiedad,</a:t>
            </a:r>
            <a:r>
              <a:rPr sz="1600" b="1" spc="-4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600" b="1" spc="5" dirty="0">
                <a:solidFill>
                  <a:srgbClr val="FFFFFF"/>
                </a:solidFill>
                <a:latin typeface="Tahoma"/>
                <a:cs typeface="Tahoma"/>
              </a:rPr>
              <a:t>serán</a:t>
            </a:r>
            <a:endParaRPr sz="1600" b="1" dirty="0">
              <a:latin typeface="Tahoma"/>
              <a:cs typeface="Tahoma"/>
            </a:endParaRPr>
          </a:p>
          <a:p>
            <a:pPr marL="2449830">
              <a:lnSpc>
                <a:spcPct val="100000"/>
              </a:lnSpc>
              <a:spcBef>
                <a:spcPts val="675"/>
              </a:spcBef>
            </a:pPr>
            <a:r>
              <a:rPr sz="1600" b="1" dirty="0">
                <a:solidFill>
                  <a:srgbClr val="FFFFFF"/>
                </a:solidFill>
                <a:latin typeface="Tahoma"/>
                <a:cs typeface="Tahoma"/>
              </a:rPr>
              <a:t>indicado</a:t>
            </a:r>
            <a:r>
              <a:rPr sz="1600" b="1" spc="-5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600" b="1" spc="5" dirty="0">
                <a:solidFill>
                  <a:srgbClr val="FFFFFF"/>
                </a:solidFill>
                <a:latin typeface="Tahoma"/>
                <a:cs typeface="Tahoma"/>
              </a:rPr>
              <a:t>en</a:t>
            </a:r>
            <a:r>
              <a:rPr sz="1600" b="1" spc="-5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600" b="1" spc="15" dirty="0">
                <a:solidFill>
                  <a:srgbClr val="FFFFFF"/>
                </a:solidFill>
                <a:latin typeface="Tahoma"/>
                <a:cs typeface="Tahoma"/>
              </a:rPr>
              <a:t>forma</a:t>
            </a:r>
            <a:r>
              <a:rPr sz="1600" b="1" spc="-5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600" b="1" dirty="0">
                <a:solidFill>
                  <a:srgbClr val="FFFFFF"/>
                </a:solidFill>
                <a:latin typeface="Tahoma"/>
                <a:cs typeface="Tahoma"/>
              </a:rPr>
              <a:t>de</a:t>
            </a:r>
            <a:r>
              <a:rPr sz="1600" b="1" spc="-4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600" b="1" spc="-10" dirty="0">
                <a:solidFill>
                  <a:srgbClr val="FFFFFF"/>
                </a:solidFill>
                <a:latin typeface="Tahoma"/>
                <a:cs typeface="Tahoma"/>
              </a:rPr>
              <a:t>mensajes</a:t>
            </a:r>
            <a:r>
              <a:rPr sz="1600" b="1" spc="-5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600" b="1" spc="5" dirty="0">
                <a:solidFill>
                  <a:srgbClr val="FFFFFF"/>
                </a:solidFill>
                <a:latin typeface="Tahoma"/>
                <a:cs typeface="Tahoma"/>
              </a:rPr>
              <a:t>en</a:t>
            </a:r>
            <a:r>
              <a:rPr sz="1600" b="1" spc="-5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600" b="1" dirty="0">
                <a:solidFill>
                  <a:srgbClr val="FFFFFF"/>
                </a:solidFill>
                <a:latin typeface="Tahoma"/>
                <a:cs typeface="Tahoma"/>
              </a:rPr>
              <a:t>el</a:t>
            </a:r>
            <a:r>
              <a:rPr sz="1600" b="1" spc="-4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600" b="1" spc="5" dirty="0">
                <a:solidFill>
                  <a:srgbClr val="FFFFFF"/>
                </a:solidFill>
                <a:latin typeface="Tahoma"/>
                <a:cs typeface="Tahoma"/>
              </a:rPr>
              <a:t>área</a:t>
            </a:r>
            <a:r>
              <a:rPr sz="1600" b="1" spc="-5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600" b="1" spc="10" dirty="0">
                <a:solidFill>
                  <a:srgbClr val="FFFFFF"/>
                </a:solidFill>
                <a:latin typeface="Tahoma"/>
                <a:cs typeface="Tahoma"/>
              </a:rPr>
              <a:t>inferior</a:t>
            </a:r>
            <a:r>
              <a:rPr sz="1600" b="1" spc="-5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600" b="1" dirty="0">
                <a:solidFill>
                  <a:srgbClr val="FFFFFF"/>
                </a:solidFill>
                <a:latin typeface="Tahoma"/>
                <a:cs typeface="Tahoma"/>
              </a:rPr>
              <a:t>de</a:t>
            </a:r>
            <a:r>
              <a:rPr sz="1600" b="1" spc="-4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600" b="1" spc="5" dirty="0">
                <a:solidFill>
                  <a:srgbClr val="FFFFFF"/>
                </a:solidFill>
                <a:latin typeface="Tahoma"/>
                <a:cs typeface="Tahoma"/>
              </a:rPr>
              <a:t>la</a:t>
            </a:r>
            <a:r>
              <a:rPr sz="1600" b="1" spc="-5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600" b="1" spc="5" dirty="0">
                <a:solidFill>
                  <a:srgbClr val="FFFFFF"/>
                </a:solidFill>
                <a:latin typeface="Tahoma"/>
                <a:cs typeface="Tahoma"/>
              </a:rPr>
              <a:t>pantalla</a:t>
            </a:r>
            <a:r>
              <a:rPr sz="1400" b="1" spc="5" dirty="0">
                <a:solidFill>
                  <a:srgbClr val="FFFFFF"/>
                </a:solidFill>
                <a:latin typeface="Tahoma"/>
                <a:cs typeface="Tahoma"/>
              </a:rPr>
              <a:t>.</a:t>
            </a:r>
            <a:endParaRPr sz="1400" dirty="0">
              <a:latin typeface="Tahoma"/>
              <a:cs typeface="Tahoma"/>
            </a:endParaRPr>
          </a:p>
        </p:txBody>
      </p:sp>
      <p:sp>
        <p:nvSpPr>
          <p:cNvPr id="21" name="object 3"/>
          <p:cNvSpPr txBox="1">
            <a:spLocks noGrp="1"/>
          </p:cNvSpPr>
          <p:nvPr>
            <p:ph type="title"/>
          </p:nvPr>
        </p:nvSpPr>
        <p:spPr>
          <a:xfrm>
            <a:off x="613663" y="199940"/>
            <a:ext cx="8530337" cy="1020791"/>
          </a:xfrm>
          <a:prstGeom prst="rect">
            <a:avLst/>
          </a:prstGeom>
        </p:spPr>
        <p:txBody>
          <a:bodyPr vert="horz" wrap="square" lIns="0" tIns="58419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459"/>
              </a:spcBef>
            </a:pPr>
            <a:r>
              <a:rPr sz="3600" spc="-5" dirty="0"/>
              <a:t>Diseño</a:t>
            </a:r>
            <a:r>
              <a:rPr sz="3600" spc="-90" dirty="0"/>
              <a:t> </a:t>
            </a:r>
            <a:r>
              <a:rPr sz="3600" dirty="0"/>
              <a:t>de</a:t>
            </a:r>
            <a:r>
              <a:rPr sz="3600" spc="-85" dirty="0"/>
              <a:t> </a:t>
            </a:r>
            <a:r>
              <a:rPr sz="3600" spc="10" dirty="0"/>
              <a:t>red</a:t>
            </a:r>
          </a:p>
          <a:p>
            <a:pPr marL="12700">
              <a:lnSpc>
                <a:spcPct val="100000"/>
              </a:lnSpc>
              <a:spcBef>
                <a:spcPts val="320"/>
              </a:spcBef>
            </a:pPr>
            <a:r>
              <a:rPr sz="2400" spc="-5" dirty="0"/>
              <a:t>Trabajando</a:t>
            </a:r>
            <a:r>
              <a:rPr sz="2400" spc="-50" dirty="0"/>
              <a:t> </a:t>
            </a:r>
            <a:r>
              <a:rPr sz="2400" spc="10" dirty="0"/>
              <a:t>en</a:t>
            </a:r>
            <a:r>
              <a:rPr sz="2400" spc="-50" dirty="0"/>
              <a:t> </a:t>
            </a:r>
            <a:r>
              <a:rPr sz="2400" dirty="0"/>
              <a:t>el</a:t>
            </a:r>
            <a:r>
              <a:rPr sz="2400" spc="-50" dirty="0"/>
              <a:t> </a:t>
            </a:r>
            <a:r>
              <a:rPr sz="2400" spc="10" dirty="0"/>
              <a:t>diagrama</a:t>
            </a:r>
            <a:r>
              <a:rPr sz="2400" spc="-50" dirty="0"/>
              <a:t> </a:t>
            </a:r>
            <a:r>
              <a:rPr sz="2400" dirty="0"/>
              <a:t>de</a:t>
            </a:r>
            <a:r>
              <a:rPr sz="2400" spc="-50" dirty="0"/>
              <a:t> </a:t>
            </a:r>
            <a:r>
              <a:rPr sz="2400" spc="10" dirty="0"/>
              <a:t>red</a:t>
            </a:r>
            <a:r>
              <a:rPr sz="2400" spc="-50" dirty="0"/>
              <a:t> </a:t>
            </a:r>
            <a:r>
              <a:rPr sz="2400" spc="-210" dirty="0"/>
              <a:t>–</a:t>
            </a:r>
            <a:r>
              <a:rPr sz="2400" spc="-50" dirty="0"/>
              <a:t> </a:t>
            </a:r>
            <a:r>
              <a:rPr lang="es-ES" sz="2400" spc="-5" dirty="0" err="1">
                <a:solidFill>
                  <a:srgbClr val="EB780A"/>
                </a:solidFill>
              </a:rPr>
              <a:t>properties</a:t>
            </a:r>
            <a:endParaRPr sz="2400" dirty="0">
              <a:solidFill>
                <a:schemeClr val="accent6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626363" y="2122932"/>
            <a:ext cx="10663555" cy="588645"/>
            <a:chOff x="626363" y="2122932"/>
            <a:chExt cx="10663555" cy="58864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26363" y="2136648"/>
              <a:ext cx="10663428" cy="574548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1250441" y="2137410"/>
              <a:ext cx="523240" cy="501650"/>
            </a:xfrm>
            <a:custGeom>
              <a:avLst/>
              <a:gdLst/>
              <a:ahLst/>
              <a:cxnLst/>
              <a:rect l="l" t="t" r="r" b="b"/>
              <a:pathLst>
                <a:path w="523239" h="501650">
                  <a:moveTo>
                    <a:pt x="0" y="501396"/>
                  </a:moveTo>
                  <a:lnTo>
                    <a:pt x="522732" y="501396"/>
                  </a:lnTo>
                  <a:lnTo>
                    <a:pt x="522732" y="0"/>
                  </a:lnTo>
                  <a:lnTo>
                    <a:pt x="0" y="0"/>
                  </a:lnTo>
                  <a:lnTo>
                    <a:pt x="0" y="501396"/>
                  </a:lnTo>
                  <a:close/>
                </a:path>
              </a:pathLst>
            </a:custGeom>
            <a:ln w="28956">
              <a:solidFill>
                <a:srgbClr val="FFC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/>
          <p:nvPr/>
        </p:nvSpPr>
        <p:spPr>
          <a:xfrm>
            <a:off x="613663" y="230758"/>
            <a:ext cx="11054462" cy="902811"/>
          </a:xfrm>
          <a:prstGeom prst="rect">
            <a:avLst/>
          </a:prstGeom>
        </p:spPr>
        <p:txBody>
          <a:bodyPr vert="horz" wrap="square" lIns="0" tIns="279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20"/>
              </a:spcBef>
            </a:pPr>
            <a:r>
              <a:rPr sz="3200" b="1" spc="-5" dirty="0">
                <a:solidFill>
                  <a:srgbClr val="00646D"/>
                </a:solidFill>
                <a:latin typeface="Tahoma"/>
                <a:cs typeface="Tahoma"/>
              </a:rPr>
              <a:t>Diseño</a:t>
            </a:r>
            <a:r>
              <a:rPr sz="3200" b="1" spc="-90" dirty="0">
                <a:solidFill>
                  <a:srgbClr val="00646D"/>
                </a:solidFill>
                <a:latin typeface="Tahoma"/>
                <a:cs typeface="Tahoma"/>
              </a:rPr>
              <a:t> </a:t>
            </a:r>
            <a:r>
              <a:rPr sz="3200" b="1" dirty="0">
                <a:solidFill>
                  <a:srgbClr val="00646D"/>
                </a:solidFill>
                <a:latin typeface="Tahoma"/>
                <a:cs typeface="Tahoma"/>
              </a:rPr>
              <a:t>de</a:t>
            </a:r>
            <a:r>
              <a:rPr sz="3200" b="1" spc="-85" dirty="0">
                <a:solidFill>
                  <a:srgbClr val="00646D"/>
                </a:solidFill>
                <a:latin typeface="Tahoma"/>
                <a:cs typeface="Tahoma"/>
              </a:rPr>
              <a:t> </a:t>
            </a:r>
            <a:r>
              <a:rPr sz="3200" b="1" spc="10" dirty="0">
                <a:solidFill>
                  <a:srgbClr val="00646D"/>
                </a:solidFill>
                <a:latin typeface="Tahoma"/>
                <a:cs typeface="Tahoma"/>
              </a:rPr>
              <a:t>red</a:t>
            </a:r>
            <a:endParaRPr sz="3200" dirty="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2400" b="1" spc="-10" dirty="0">
                <a:solidFill>
                  <a:srgbClr val="00646D"/>
                </a:solidFill>
                <a:latin typeface="Tahoma"/>
                <a:cs typeface="Tahoma"/>
              </a:rPr>
              <a:t>Trabajar</a:t>
            </a:r>
            <a:r>
              <a:rPr sz="2400" b="1" spc="-60" dirty="0">
                <a:solidFill>
                  <a:srgbClr val="00646D"/>
                </a:solidFill>
                <a:latin typeface="Tahoma"/>
                <a:cs typeface="Tahoma"/>
              </a:rPr>
              <a:t> </a:t>
            </a:r>
            <a:r>
              <a:rPr sz="2400" b="1" spc="10" dirty="0">
                <a:solidFill>
                  <a:srgbClr val="00646D"/>
                </a:solidFill>
                <a:latin typeface="Tahoma"/>
                <a:cs typeface="Tahoma"/>
              </a:rPr>
              <a:t>en</a:t>
            </a:r>
            <a:r>
              <a:rPr sz="2400" b="1" spc="-60" dirty="0">
                <a:solidFill>
                  <a:srgbClr val="00646D"/>
                </a:solidFill>
                <a:latin typeface="Tahoma"/>
                <a:cs typeface="Tahoma"/>
              </a:rPr>
              <a:t> </a:t>
            </a:r>
            <a:r>
              <a:rPr sz="2400" b="1" dirty="0">
                <a:solidFill>
                  <a:srgbClr val="00646D"/>
                </a:solidFill>
                <a:latin typeface="Tahoma"/>
                <a:cs typeface="Tahoma"/>
              </a:rPr>
              <a:t>el</a:t>
            </a:r>
            <a:r>
              <a:rPr sz="2400" b="1" spc="-60" dirty="0">
                <a:solidFill>
                  <a:srgbClr val="00646D"/>
                </a:solidFill>
                <a:latin typeface="Tahoma"/>
                <a:cs typeface="Tahoma"/>
              </a:rPr>
              <a:t> </a:t>
            </a:r>
            <a:r>
              <a:rPr sz="2400" b="1" spc="15" dirty="0">
                <a:solidFill>
                  <a:srgbClr val="00646D"/>
                </a:solidFill>
                <a:latin typeface="Tahoma"/>
                <a:cs typeface="Tahoma"/>
              </a:rPr>
              <a:t>diagrama</a:t>
            </a:r>
            <a:r>
              <a:rPr sz="2400" b="1" spc="-60" dirty="0">
                <a:solidFill>
                  <a:srgbClr val="00646D"/>
                </a:solidFill>
                <a:latin typeface="Tahoma"/>
                <a:cs typeface="Tahoma"/>
              </a:rPr>
              <a:t> </a:t>
            </a:r>
            <a:r>
              <a:rPr sz="2400" b="1" dirty="0">
                <a:solidFill>
                  <a:srgbClr val="00646D"/>
                </a:solidFill>
                <a:latin typeface="Tahoma"/>
                <a:cs typeface="Tahoma"/>
              </a:rPr>
              <a:t>de</a:t>
            </a:r>
            <a:r>
              <a:rPr sz="2400" b="1" spc="-55" dirty="0">
                <a:solidFill>
                  <a:srgbClr val="00646D"/>
                </a:solidFill>
                <a:latin typeface="Tahoma"/>
                <a:cs typeface="Tahoma"/>
              </a:rPr>
              <a:t> </a:t>
            </a:r>
            <a:r>
              <a:rPr sz="2400" b="1" spc="-25" dirty="0">
                <a:solidFill>
                  <a:srgbClr val="00646D"/>
                </a:solidFill>
                <a:latin typeface="Tahoma"/>
                <a:cs typeface="Tahoma"/>
              </a:rPr>
              <a:t>red:</a:t>
            </a:r>
            <a:r>
              <a:rPr sz="2400" b="1" spc="-60" dirty="0">
                <a:solidFill>
                  <a:srgbClr val="00646D"/>
                </a:solidFill>
                <a:latin typeface="Tahoma"/>
                <a:cs typeface="Tahoma"/>
              </a:rPr>
              <a:t> </a:t>
            </a:r>
            <a:r>
              <a:rPr lang="en-US" sz="2400" b="1" spc="10" dirty="0">
                <a:solidFill>
                  <a:schemeClr val="accent6"/>
                </a:solidFill>
                <a:latin typeface="Tahoma"/>
                <a:cs typeface="Tahoma"/>
              </a:rPr>
              <a:t>moving and aligning network elements</a:t>
            </a:r>
            <a:endParaRPr sz="2400" dirty="0">
              <a:solidFill>
                <a:schemeClr val="accent6"/>
              </a:solidFill>
              <a:latin typeface="Tahoma"/>
              <a:cs typeface="Tahoma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610006" y="3689350"/>
            <a:ext cx="11277194" cy="21672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b="1" spc="-30" dirty="0">
                <a:solidFill>
                  <a:srgbClr val="003043"/>
                </a:solidFill>
                <a:latin typeface="Lucida Sans Unicode"/>
                <a:cs typeface="Lucida Sans Unicode"/>
              </a:rPr>
              <a:t>Los</a:t>
            </a:r>
            <a:r>
              <a:rPr sz="2800" b="1" spc="-9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800" b="1" spc="-35" dirty="0">
                <a:solidFill>
                  <a:srgbClr val="003043"/>
                </a:solidFill>
                <a:latin typeface="Lucida Sans Unicode"/>
                <a:cs typeface="Lucida Sans Unicode"/>
              </a:rPr>
              <a:t>circuitos</a:t>
            </a:r>
            <a:r>
              <a:rPr sz="2800" b="1" spc="-9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800" b="1"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creados</a:t>
            </a:r>
            <a:r>
              <a:rPr sz="2800" b="1" spc="-9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800" b="1" dirty="0">
                <a:solidFill>
                  <a:srgbClr val="003043"/>
                </a:solidFill>
                <a:latin typeface="Lucida Sans Unicode"/>
                <a:cs typeface="Lucida Sans Unicode"/>
              </a:rPr>
              <a:t>en</a:t>
            </a:r>
            <a:r>
              <a:rPr sz="2800" b="1" spc="-9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800" b="1" spc="-25" dirty="0">
                <a:solidFill>
                  <a:srgbClr val="003043"/>
                </a:solidFill>
                <a:latin typeface="Lucida Sans Unicode"/>
                <a:cs typeface="Lucida Sans Unicode"/>
              </a:rPr>
              <a:t>el</a:t>
            </a:r>
            <a:r>
              <a:rPr sz="2800" b="1" spc="-9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800" b="1" spc="-5" dirty="0">
                <a:solidFill>
                  <a:srgbClr val="003043"/>
                </a:solidFill>
                <a:latin typeface="Lucida Sans Unicode"/>
                <a:cs typeface="Lucida Sans Unicode"/>
              </a:rPr>
              <a:t>diagrama</a:t>
            </a:r>
            <a:r>
              <a:rPr sz="2800" b="1" spc="-9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800" b="1" spc="-10" dirty="0">
                <a:solidFill>
                  <a:srgbClr val="003043"/>
                </a:solidFill>
                <a:latin typeface="Lucida Sans Unicode"/>
                <a:cs typeface="Lucida Sans Unicode"/>
              </a:rPr>
              <a:t>de</a:t>
            </a:r>
            <a:r>
              <a:rPr sz="2800" b="1" spc="-9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800" b="1" spc="-5" dirty="0">
                <a:solidFill>
                  <a:srgbClr val="003043"/>
                </a:solidFill>
                <a:latin typeface="Lucida Sans Unicode"/>
                <a:cs typeface="Lucida Sans Unicode"/>
              </a:rPr>
              <a:t>red</a:t>
            </a:r>
            <a:r>
              <a:rPr sz="2800" b="1" spc="-9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lang="es-ES" sz="2800" b="1" spc="-25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se puede</a:t>
            </a:r>
            <a:r>
              <a:rPr sz="2800" b="1" spc="-10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n</a:t>
            </a:r>
            <a:r>
              <a:rPr sz="2800" b="1" spc="-95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800" b="1" spc="-25" dirty="0">
                <a:solidFill>
                  <a:srgbClr val="003043"/>
                </a:solidFill>
                <a:latin typeface="Lucida Sans Unicode"/>
                <a:cs typeface="Lucida Sans Unicode"/>
              </a:rPr>
              <a:t>organizar</a:t>
            </a:r>
            <a:r>
              <a:rPr sz="2800" b="1" spc="-9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800" b="1" spc="-25" dirty="0">
                <a:solidFill>
                  <a:srgbClr val="003043"/>
                </a:solidFill>
                <a:latin typeface="Lucida Sans Unicode"/>
                <a:cs typeface="Lucida Sans Unicode"/>
              </a:rPr>
              <a:t>y</a:t>
            </a:r>
            <a:r>
              <a:rPr sz="2800" b="1" spc="-9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800" b="1" spc="-5" dirty="0">
                <a:solidFill>
                  <a:srgbClr val="003043"/>
                </a:solidFill>
                <a:latin typeface="Lucida Sans Unicode"/>
                <a:cs typeface="Lucida Sans Unicode"/>
              </a:rPr>
              <a:t>mover</a:t>
            </a:r>
            <a:r>
              <a:rPr sz="2800" b="1" spc="-9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800" b="1" spc="-25" dirty="0">
                <a:solidFill>
                  <a:srgbClr val="003043"/>
                </a:solidFill>
                <a:latin typeface="Lucida Sans Unicode"/>
                <a:cs typeface="Lucida Sans Unicode"/>
              </a:rPr>
              <a:t>como</a:t>
            </a:r>
            <a:r>
              <a:rPr sz="2800" b="1" spc="-9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800" b="1" spc="-25" dirty="0">
                <a:solidFill>
                  <a:srgbClr val="003043"/>
                </a:solidFill>
                <a:latin typeface="Lucida Sans Unicode"/>
                <a:cs typeface="Lucida Sans Unicode"/>
              </a:rPr>
              <a:t>se</a:t>
            </a:r>
            <a:r>
              <a:rPr sz="2800" b="1" spc="-9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800" b="1" spc="-25" dirty="0">
                <a:solidFill>
                  <a:srgbClr val="003043"/>
                </a:solidFill>
                <a:latin typeface="Lucida Sans Unicode"/>
                <a:cs typeface="Lucida Sans Unicode"/>
              </a:rPr>
              <a:t>desee.</a:t>
            </a:r>
            <a:endParaRPr sz="2800" b="1" dirty="0">
              <a:latin typeface="Lucida Sans Unicode"/>
              <a:cs typeface="Lucida Sans Unicode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2800" b="1" dirty="0">
              <a:latin typeface="Lucida Sans Unicode"/>
              <a:cs typeface="Lucida Sans Unicode"/>
            </a:endParaRPr>
          </a:p>
          <a:p>
            <a:pPr marL="12700">
              <a:lnSpc>
                <a:spcPct val="100000"/>
              </a:lnSpc>
            </a:pPr>
            <a:r>
              <a:rPr sz="2800" b="1" spc="20" dirty="0">
                <a:solidFill>
                  <a:srgbClr val="003043"/>
                </a:solidFill>
                <a:latin typeface="Lucida Sans Unicode"/>
                <a:cs typeface="Lucida Sans Unicode"/>
              </a:rPr>
              <a:t>Para</a:t>
            </a:r>
            <a:r>
              <a:rPr sz="2800" b="1" spc="-6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800" b="1" spc="-15" dirty="0">
                <a:solidFill>
                  <a:srgbClr val="003043"/>
                </a:solidFill>
                <a:latin typeface="Lucida Sans Unicode"/>
                <a:cs typeface="Lucida Sans Unicode"/>
              </a:rPr>
              <a:t>hacerlo,</a:t>
            </a:r>
            <a:r>
              <a:rPr sz="2800" b="1" spc="-6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800" b="1" spc="-10" dirty="0">
                <a:solidFill>
                  <a:srgbClr val="003043"/>
                </a:solidFill>
                <a:latin typeface="Lucida Sans Unicode"/>
                <a:cs typeface="Lucida Sans Unicode"/>
              </a:rPr>
              <a:t>primero</a:t>
            </a:r>
            <a:r>
              <a:rPr sz="2800" b="1" spc="-6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800" b="1" spc="-20" dirty="0" err="1" smtClean="0">
                <a:solidFill>
                  <a:srgbClr val="003043"/>
                </a:solidFill>
                <a:latin typeface="Lucida Sans Unicode"/>
                <a:cs typeface="Lucida Sans Unicode"/>
              </a:rPr>
              <a:t>habilit</a:t>
            </a:r>
            <a:r>
              <a:rPr lang="es-ES" sz="2800" b="1" spc="-20" dirty="0" err="1" smtClean="0">
                <a:solidFill>
                  <a:srgbClr val="003043"/>
                </a:solidFill>
                <a:latin typeface="Lucida Sans Unicode"/>
                <a:cs typeface="Lucida Sans Unicode"/>
              </a:rPr>
              <a:t>ar</a:t>
            </a:r>
            <a:r>
              <a:rPr sz="2800" b="1" spc="-60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800" b="1" spc="-15" dirty="0">
                <a:solidFill>
                  <a:srgbClr val="003043"/>
                </a:solidFill>
                <a:latin typeface="Lucida Sans Unicode"/>
                <a:cs typeface="Lucida Sans Unicode"/>
              </a:rPr>
              <a:t>el</a:t>
            </a:r>
            <a:r>
              <a:rPr sz="2800" b="1" spc="-6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800" b="1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"</a:t>
            </a:r>
            <a:r>
              <a:rPr lang="es-ES" sz="2800" b="1" dirty="0" err="1">
                <a:solidFill>
                  <a:schemeClr val="accent6"/>
                </a:solidFill>
                <a:latin typeface="Lucida Sans Unicode"/>
                <a:cs typeface="Lucida Sans Unicode"/>
              </a:rPr>
              <a:t>selection</a:t>
            </a:r>
            <a:r>
              <a:rPr lang="es-ES" sz="2800" b="1" dirty="0">
                <a:solidFill>
                  <a:schemeClr val="accent6"/>
                </a:solidFill>
                <a:latin typeface="Lucida Sans Unicode"/>
                <a:cs typeface="Lucida Sans Unicode"/>
              </a:rPr>
              <a:t> </a:t>
            </a:r>
            <a:r>
              <a:rPr lang="es-ES" sz="2800" b="1" dirty="0" err="1">
                <a:solidFill>
                  <a:schemeClr val="accent6"/>
                </a:solidFill>
                <a:latin typeface="Lucida Sans Unicode"/>
                <a:cs typeface="Lucida Sans Unicode"/>
              </a:rPr>
              <a:t>mode</a:t>
            </a:r>
            <a:r>
              <a:rPr sz="2800" b="1" spc="-15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"</a:t>
            </a:r>
            <a:r>
              <a:rPr sz="2800" b="1" spc="-60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800" b="1" spc="-15" dirty="0">
                <a:solidFill>
                  <a:srgbClr val="003043"/>
                </a:solidFill>
                <a:latin typeface="Lucida Sans Unicode"/>
                <a:cs typeface="Lucida Sans Unicode"/>
              </a:rPr>
              <a:t>haciendo</a:t>
            </a:r>
            <a:r>
              <a:rPr sz="2800" b="1" spc="-6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800" b="1" spc="-40" dirty="0">
                <a:solidFill>
                  <a:srgbClr val="003043"/>
                </a:solidFill>
                <a:latin typeface="Lucida Sans Unicode"/>
                <a:cs typeface="Lucida Sans Unicode"/>
              </a:rPr>
              <a:t>clic</a:t>
            </a:r>
            <a:r>
              <a:rPr sz="2800" b="1" spc="-6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800" b="1" dirty="0">
                <a:solidFill>
                  <a:srgbClr val="003043"/>
                </a:solidFill>
                <a:latin typeface="Lucida Sans Unicode"/>
                <a:cs typeface="Lucida Sans Unicode"/>
              </a:rPr>
              <a:t>en</a:t>
            </a:r>
            <a:r>
              <a:rPr sz="2800" b="1" spc="-6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800" b="1" spc="-15" dirty="0">
                <a:solidFill>
                  <a:srgbClr val="003043"/>
                </a:solidFill>
                <a:latin typeface="Lucida Sans Unicode"/>
                <a:cs typeface="Lucida Sans Unicode"/>
              </a:rPr>
              <a:t>el</a:t>
            </a:r>
            <a:r>
              <a:rPr sz="2800" b="1" spc="-6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800" b="1"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icono</a:t>
            </a:r>
            <a:r>
              <a:rPr sz="2800" b="1" spc="-6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800" b="1" spc="-5" dirty="0">
                <a:solidFill>
                  <a:srgbClr val="003043"/>
                </a:solidFill>
                <a:latin typeface="Lucida Sans Unicode"/>
                <a:cs typeface="Lucida Sans Unicode"/>
              </a:rPr>
              <a:t>de</a:t>
            </a:r>
            <a:r>
              <a:rPr sz="2800" b="1" spc="-6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800" b="1" spc="-15" dirty="0">
                <a:solidFill>
                  <a:srgbClr val="003043"/>
                </a:solidFill>
                <a:latin typeface="Lucida Sans Unicode"/>
                <a:cs typeface="Lucida Sans Unicode"/>
              </a:rPr>
              <a:t>flecha</a:t>
            </a:r>
            <a:r>
              <a:rPr sz="2800" b="1" spc="-6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800" b="1" dirty="0">
                <a:solidFill>
                  <a:srgbClr val="003043"/>
                </a:solidFill>
                <a:latin typeface="Lucida Sans Unicode"/>
                <a:cs typeface="Lucida Sans Unicode"/>
              </a:rPr>
              <a:t>en</a:t>
            </a:r>
            <a:r>
              <a:rPr sz="2800" b="1" spc="-6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800" b="1" spc="-15" dirty="0">
                <a:solidFill>
                  <a:srgbClr val="003043"/>
                </a:solidFill>
                <a:latin typeface="Lucida Sans Unicode"/>
                <a:cs typeface="Lucida Sans Unicode"/>
              </a:rPr>
              <a:t>la</a:t>
            </a:r>
            <a:r>
              <a:rPr sz="2800" b="1" spc="-6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800" b="1" dirty="0">
                <a:solidFill>
                  <a:srgbClr val="003043"/>
                </a:solidFill>
                <a:latin typeface="Lucida Sans Unicode"/>
                <a:cs typeface="Lucida Sans Unicode"/>
              </a:rPr>
              <a:t>barra</a:t>
            </a:r>
            <a:r>
              <a:rPr sz="2800" b="1" spc="-6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800" b="1" spc="-5" dirty="0">
                <a:solidFill>
                  <a:srgbClr val="003043"/>
                </a:solidFill>
                <a:latin typeface="Lucida Sans Unicode"/>
                <a:cs typeface="Lucida Sans Unicode"/>
              </a:rPr>
              <a:t>de</a:t>
            </a:r>
            <a:r>
              <a:rPr sz="2800" b="1" spc="-6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800" b="1" spc="-10" dirty="0">
                <a:solidFill>
                  <a:srgbClr val="003043"/>
                </a:solidFill>
                <a:latin typeface="Lucida Sans Unicode"/>
                <a:cs typeface="Lucida Sans Unicode"/>
              </a:rPr>
              <a:t>herramientas</a:t>
            </a:r>
            <a:r>
              <a:rPr sz="1150" spc="-10" dirty="0">
                <a:solidFill>
                  <a:srgbClr val="003043"/>
                </a:solidFill>
                <a:latin typeface="Lucida Sans Unicode"/>
                <a:cs typeface="Lucida Sans Unicode"/>
              </a:rPr>
              <a:t>.</a:t>
            </a:r>
            <a:endParaRPr sz="1150" dirty="0">
              <a:latin typeface="Lucida Sans Unicode"/>
              <a:cs typeface="Lucida Sans Unicode"/>
            </a:endParaRP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" name="Grupo 24"/>
          <p:cNvGrpSpPr/>
          <p:nvPr/>
        </p:nvGrpSpPr>
        <p:grpSpPr>
          <a:xfrm>
            <a:off x="1524000" y="1133570"/>
            <a:ext cx="9677400" cy="3403558"/>
            <a:chOff x="2437638" y="1407413"/>
            <a:chExt cx="7534910" cy="2283374"/>
          </a:xfrm>
        </p:grpSpPr>
        <p:sp>
          <p:nvSpPr>
            <p:cNvPr id="2" name="object 2"/>
            <p:cNvSpPr/>
            <p:nvPr/>
          </p:nvSpPr>
          <p:spPr>
            <a:xfrm>
              <a:off x="5573204" y="2058405"/>
              <a:ext cx="1135380" cy="486409"/>
            </a:xfrm>
            <a:custGeom>
              <a:avLst/>
              <a:gdLst/>
              <a:ahLst/>
              <a:cxnLst/>
              <a:rect l="l" t="t" r="r" b="b"/>
              <a:pathLst>
                <a:path w="1135379" h="486410">
                  <a:moveTo>
                    <a:pt x="851407" y="0"/>
                  </a:moveTo>
                  <a:lnTo>
                    <a:pt x="851407" y="121538"/>
                  </a:lnTo>
                  <a:lnTo>
                    <a:pt x="0" y="121538"/>
                  </a:lnTo>
                  <a:lnTo>
                    <a:pt x="0" y="364616"/>
                  </a:lnTo>
                  <a:lnTo>
                    <a:pt x="851407" y="364616"/>
                  </a:lnTo>
                  <a:lnTo>
                    <a:pt x="851407" y="486155"/>
                  </a:lnTo>
                  <a:lnTo>
                    <a:pt x="1135379" y="243077"/>
                  </a:lnTo>
                  <a:lnTo>
                    <a:pt x="851407" y="0"/>
                  </a:lnTo>
                  <a:close/>
                </a:path>
              </a:pathLst>
            </a:custGeom>
            <a:solidFill>
              <a:srgbClr val="005F8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476839" y="1436065"/>
              <a:ext cx="1761741" cy="2248444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072679" y="1426167"/>
              <a:ext cx="1845174" cy="2264620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2437638" y="1407413"/>
              <a:ext cx="1065530" cy="1419225"/>
            </a:xfrm>
            <a:custGeom>
              <a:avLst/>
              <a:gdLst/>
              <a:ahLst/>
              <a:cxnLst/>
              <a:rect l="l" t="t" r="r" b="b"/>
              <a:pathLst>
                <a:path w="1065529" h="1419225">
                  <a:moveTo>
                    <a:pt x="0" y="1418843"/>
                  </a:moveTo>
                  <a:lnTo>
                    <a:pt x="1065276" y="1418843"/>
                  </a:lnTo>
                  <a:lnTo>
                    <a:pt x="1065276" y="0"/>
                  </a:lnTo>
                  <a:lnTo>
                    <a:pt x="0" y="0"/>
                  </a:lnTo>
                  <a:lnTo>
                    <a:pt x="0" y="1418843"/>
                  </a:lnTo>
                  <a:close/>
                </a:path>
              </a:pathLst>
            </a:custGeom>
            <a:ln w="28956">
              <a:solidFill>
                <a:srgbClr val="FFC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8907018" y="1415033"/>
              <a:ext cx="1065530" cy="1419225"/>
            </a:xfrm>
            <a:custGeom>
              <a:avLst/>
              <a:gdLst/>
              <a:ahLst/>
              <a:cxnLst/>
              <a:rect l="l" t="t" r="r" b="b"/>
              <a:pathLst>
                <a:path w="1065529" h="1419225">
                  <a:moveTo>
                    <a:pt x="0" y="1418844"/>
                  </a:moveTo>
                  <a:lnTo>
                    <a:pt x="1065276" y="1418844"/>
                  </a:lnTo>
                  <a:lnTo>
                    <a:pt x="1065276" y="0"/>
                  </a:lnTo>
                  <a:lnTo>
                    <a:pt x="0" y="0"/>
                  </a:lnTo>
                  <a:lnTo>
                    <a:pt x="0" y="1418844"/>
                  </a:lnTo>
                  <a:close/>
                </a:path>
              </a:pathLst>
            </a:custGeom>
            <a:ln w="28956">
              <a:solidFill>
                <a:srgbClr val="FFC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 txBox="1"/>
            <p:nvPr/>
          </p:nvSpPr>
          <p:spPr>
            <a:xfrm>
              <a:off x="5518784" y="2601595"/>
              <a:ext cx="807720" cy="574040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sz="3600" b="1" spc="-525" dirty="0">
                  <a:latin typeface="Tahoma"/>
                  <a:cs typeface="Tahoma"/>
                </a:rPr>
                <a:t>……</a:t>
              </a:r>
              <a:endParaRPr sz="3600" dirty="0">
                <a:latin typeface="Tahoma"/>
                <a:cs typeface="Tahoma"/>
              </a:endParaRPr>
            </a:p>
          </p:txBody>
        </p:sp>
      </p:grpSp>
      <p:sp>
        <p:nvSpPr>
          <p:cNvPr id="9" name="object 9"/>
          <p:cNvSpPr txBox="1"/>
          <p:nvPr/>
        </p:nvSpPr>
        <p:spPr>
          <a:xfrm>
            <a:off x="304800" y="4706405"/>
            <a:ext cx="5111115" cy="201080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just">
              <a:spcBef>
                <a:spcPts val="100"/>
              </a:spcBef>
            </a:pPr>
            <a:r>
              <a:rPr sz="2000" b="1" spc="-10" dirty="0">
                <a:solidFill>
                  <a:srgbClr val="003043"/>
                </a:solidFill>
                <a:latin typeface="Lucida Sans Unicode"/>
                <a:cs typeface="Lucida Sans Unicode"/>
              </a:rPr>
              <a:t>Ahora</a:t>
            </a:r>
            <a:r>
              <a:rPr sz="2000" b="1" spc="-5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dirty="0">
                <a:solidFill>
                  <a:srgbClr val="003043"/>
                </a:solidFill>
                <a:latin typeface="Lucida Sans Unicode"/>
                <a:cs typeface="Lucida Sans Unicode"/>
              </a:rPr>
              <a:t>marque</a:t>
            </a:r>
            <a:r>
              <a:rPr sz="2000" b="1" spc="-5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spc="-5" dirty="0">
                <a:solidFill>
                  <a:srgbClr val="003043"/>
                </a:solidFill>
                <a:latin typeface="Lucida Sans Unicode"/>
                <a:cs typeface="Lucida Sans Unicode"/>
              </a:rPr>
              <a:t>un</a:t>
            </a:r>
            <a:r>
              <a:rPr sz="2000" b="1" spc="-5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circuito</a:t>
            </a:r>
            <a:r>
              <a:rPr sz="2000" b="1" spc="-5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spc="-10" dirty="0">
                <a:solidFill>
                  <a:srgbClr val="003043"/>
                </a:solidFill>
                <a:latin typeface="Lucida Sans Unicode"/>
                <a:cs typeface="Lucida Sans Unicode"/>
              </a:rPr>
              <a:t>o</a:t>
            </a:r>
            <a:r>
              <a:rPr sz="2000" b="1" spc="-5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spc="-5" dirty="0">
                <a:solidFill>
                  <a:srgbClr val="003043"/>
                </a:solidFill>
                <a:latin typeface="Lucida Sans Unicode"/>
                <a:cs typeface="Lucida Sans Unicode"/>
              </a:rPr>
              <a:t>un</a:t>
            </a:r>
            <a:r>
              <a:rPr sz="2000" b="1" spc="-5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spc="-15" dirty="0">
                <a:solidFill>
                  <a:srgbClr val="003043"/>
                </a:solidFill>
                <a:latin typeface="Lucida Sans Unicode"/>
                <a:cs typeface="Lucida Sans Unicode"/>
              </a:rPr>
              <a:t>sistema</a:t>
            </a:r>
            <a:r>
              <a:rPr sz="2000" b="1" spc="-5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spc="-5" dirty="0">
                <a:solidFill>
                  <a:srgbClr val="003043"/>
                </a:solidFill>
                <a:latin typeface="Lucida Sans Unicode"/>
                <a:cs typeface="Lucida Sans Unicode"/>
              </a:rPr>
              <a:t>de</a:t>
            </a:r>
            <a:r>
              <a:rPr sz="2000" b="1" spc="-5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canalizaciones</a:t>
            </a:r>
            <a:r>
              <a:rPr sz="2000" b="1" spc="-5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spc="-15" dirty="0">
                <a:solidFill>
                  <a:srgbClr val="003043"/>
                </a:solidFill>
                <a:latin typeface="Lucida Sans Unicode"/>
                <a:cs typeface="Lucida Sans Unicode"/>
              </a:rPr>
              <a:t>eléctricas</a:t>
            </a:r>
            <a:r>
              <a:rPr sz="2000" b="1" spc="-4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spc="-10" dirty="0">
                <a:solidFill>
                  <a:srgbClr val="003043"/>
                </a:solidFill>
                <a:latin typeface="Lucida Sans Unicode"/>
                <a:cs typeface="Lucida Sans Unicode"/>
              </a:rPr>
              <a:t>prefabricadas</a:t>
            </a:r>
            <a:r>
              <a:rPr sz="2000" b="1" spc="-5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spc="-10" dirty="0" err="1">
                <a:solidFill>
                  <a:srgbClr val="003043"/>
                </a:solidFill>
                <a:latin typeface="Lucida Sans Unicode"/>
                <a:cs typeface="Lucida Sans Unicode"/>
              </a:rPr>
              <a:t>haciendo</a:t>
            </a:r>
            <a:r>
              <a:rPr sz="2000" b="1" spc="-5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spc="-30" dirty="0" err="1" smtClean="0">
                <a:solidFill>
                  <a:srgbClr val="003043"/>
                </a:solidFill>
                <a:latin typeface="Lucida Sans Unicode"/>
                <a:cs typeface="Lucida Sans Unicode"/>
              </a:rPr>
              <a:t>clic</a:t>
            </a:r>
            <a:r>
              <a:rPr lang="es-ES" sz="2000" b="1" spc="-30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lang="es-ES" sz="2000" b="1" spc="-15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con</a:t>
            </a:r>
            <a:r>
              <a:rPr lang="es-ES" sz="2000" b="1" spc="-55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lang="es-ES" sz="2000" b="1" spc="-15" dirty="0">
                <a:solidFill>
                  <a:srgbClr val="003043"/>
                </a:solidFill>
                <a:latin typeface="Lucida Sans Unicode"/>
                <a:cs typeface="Lucida Sans Unicode"/>
              </a:rPr>
              <a:t>el</a:t>
            </a:r>
            <a:r>
              <a:rPr lang="es-ES" sz="2000" b="1" spc="-5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lang="es-ES" sz="2000" b="1" spc="-10" dirty="0">
                <a:solidFill>
                  <a:srgbClr val="003043"/>
                </a:solidFill>
                <a:latin typeface="Lucida Sans Unicode"/>
                <a:cs typeface="Lucida Sans Unicode"/>
              </a:rPr>
              <a:t>botón</a:t>
            </a:r>
            <a:r>
              <a:rPr lang="es-ES" sz="2000" b="1" spc="-5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lang="es-ES" sz="2000" b="1"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izquierdo</a:t>
            </a:r>
            <a:r>
              <a:rPr lang="es-ES" sz="2000" b="1" spc="-5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lang="es-ES" sz="2000" b="1" dirty="0">
                <a:solidFill>
                  <a:srgbClr val="003043"/>
                </a:solidFill>
                <a:latin typeface="Lucida Sans Unicode"/>
                <a:cs typeface="Lucida Sans Unicode"/>
              </a:rPr>
              <a:t>en</a:t>
            </a:r>
            <a:r>
              <a:rPr lang="es-ES" sz="2000" b="1" spc="-5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lang="es-ES" sz="2000" b="1" spc="-15" dirty="0">
                <a:solidFill>
                  <a:srgbClr val="003043"/>
                </a:solidFill>
                <a:latin typeface="Lucida Sans Unicode"/>
                <a:cs typeface="Lucida Sans Unicode"/>
              </a:rPr>
              <a:t>el</a:t>
            </a:r>
            <a:r>
              <a:rPr lang="es-ES" sz="2000" b="1" spc="-5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lang="es-ES" sz="2000" b="1" spc="-20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circuito </a:t>
            </a:r>
            <a:r>
              <a:rPr lang="es-ES" sz="2000" b="1" spc="-190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(=</a:t>
            </a:r>
            <a:r>
              <a:rPr lang="es-ES" sz="2000" b="1" spc="-85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lang="es-ES" sz="2000" b="1" spc="-15" dirty="0">
                <a:solidFill>
                  <a:srgbClr val="003043"/>
                </a:solidFill>
                <a:latin typeface="Lucida Sans Unicode"/>
                <a:cs typeface="Lucida Sans Unicode"/>
              </a:rPr>
              <a:t>línea</a:t>
            </a:r>
            <a:r>
              <a:rPr lang="es-ES" sz="2000" b="1" spc="-85" dirty="0">
                <a:solidFill>
                  <a:srgbClr val="003043"/>
                </a:solidFill>
                <a:latin typeface="Lucida Sans Unicode"/>
                <a:cs typeface="Lucida Sans Unicode"/>
              </a:rPr>
              <a:t> azul/</a:t>
            </a:r>
            <a:r>
              <a:rPr lang="es-ES" sz="2000" b="1" spc="-5" dirty="0" err="1">
                <a:solidFill>
                  <a:srgbClr val="003043"/>
                </a:solidFill>
                <a:latin typeface="Lucida Sans Unicode"/>
                <a:cs typeface="Lucida Sans Unicode"/>
              </a:rPr>
              <a:t>verde</a:t>
            </a:r>
            <a:r>
              <a:rPr lang="es-ES" sz="2000" b="1" spc="90" dirty="0" err="1">
                <a:solidFill>
                  <a:srgbClr val="003043"/>
                </a:solidFill>
                <a:latin typeface="Lucida Sans Unicode"/>
                <a:cs typeface="Lucida Sans Unicode"/>
              </a:rPr>
              <a:t>→</a:t>
            </a:r>
            <a:r>
              <a:rPr lang="es-ES" sz="2000" b="1" spc="-20" dirty="0" err="1">
                <a:solidFill>
                  <a:srgbClr val="003043"/>
                </a:solidFill>
                <a:latin typeface="Lucida Sans Unicode"/>
                <a:cs typeface="Lucida Sans Unicode"/>
              </a:rPr>
              <a:t>se</a:t>
            </a:r>
            <a:r>
              <a:rPr lang="es-ES" sz="2000" b="1" spc="-8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lang="es-ES" sz="2000" b="1" spc="-10" dirty="0">
                <a:solidFill>
                  <a:srgbClr val="003043"/>
                </a:solidFill>
                <a:latin typeface="Lucida Sans Unicode"/>
                <a:cs typeface="Lucida Sans Unicode"/>
              </a:rPr>
              <a:t>vuelve</a:t>
            </a:r>
            <a:r>
              <a:rPr lang="es-ES" sz="2000" b="1" spc="-8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lang="es-ES" sz="2000" b="1" spc="-25" dirty="0">
                <a:solidFill>
                  <a:srgbClr val="003043"/>
                </a:solidFill>
                <a:latin typeface="Lucida Sans Unicode"/>
                <a:cs typeface="Lucida Sans Unicode"/>
              </a:rPr>
              <a:t>amarillo,</a:t>
            </a:r>
            <a:r>
              <a:rPr lang="es-ES" sz="2000" b="1" spc="-8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lang="es-ES" sz="2000" b="1"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el</a:t>
            </a:r>
            <a:r>
              <a:rPr lang="es-ES" sz="2000" b="1" spc="-8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lang="es-ES" sz="2000" b="1" spc="-10" dirty="0">
                <a:solidFill>
                  <a:srgbClr val="003043"/>
                </a:solidFill>
                <a:latin typeface="Lucida Sans Unicode"/>
                <a:cs typeface="Lucida Sans Unicode"/>
              </a:rPr>
              <a:t>puntero</a:t>
            </a:r>
            <a:r>
              <a:rPr lang="es-ES" sz="2000" b="1" spc="-8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lang="es-ES" sz="2000" b="1"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del </a:t>
            </a:r>
            <a:r>
              <a:rPr lang="es-ES" sz="2000" b="1" spc="-15" dirty="0">
                <a:solidFill>
                  <a:srgbClr val="003043"/>
                </a:solidFill>
                <a:latin typeface="Lucida Sans Unicode"/>
                <a:cs typeface="Lucida Sans Unicode"/>
              </a:rPr>
              <a:t>mouse</a:t>
            </a:r>
            <a:r>
              <a:rPr lang="es-ES" sz="2000" b="1" spc="-8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lang="es-ES" sz="2000" b="1" spc="-15" dirty="0">
                <a:solidFill>
                  <a:srgbClr val="003043"/>
                </a:solidFill>
                <a:latin typeface="Lucida Sans Unicode"/>
                <a:cs typeface="Lucida Sans Unicode"/>
              </a:rPr>
              <a:t>cambia</a:t>
            </a:r>
            <a:r>
              <a:rPr lang="es-ES" sz="2000" b="1" spc="-8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lang="es-ES" sz="2000" b="1" spc="10" dirty="0">
                <a:solidFill>
                  <a:srgbClr val="003043"/>
                </a:solidFill>
                <a:latin typeface="Lucida Sans Unicode"/>
                <a:cs typeface="Lucida Sans Unicode"/>
              </a:rPr>
              <a:t>a</a:t>
            </a:r>
            <a:r>
              <a:rPr lang="es-ES" sz="2000" b="1" spc="-8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lang="es-ES" sz="2000" b="1" dirty="0">
                <a:solidFill>
                  <a:srgbClr val="003043"/>
                </a:solidFill>
                <a:latin typeface="Lucida Sans Unicode"/>
                <a:cs typeface="Lucida Sans Unicode"/>
              </a:rPr>
              <a:t>una</a:t>
            </a:r>
            <a:r>
              <a:rPr lang="es-ES" sz="2000" b="1" spc="-8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lang="es-ES" sz="2000" b="1" spc="-55" dirty="0">
                <a:solidFill>
                  <a:srgbClr val="003043"/>
                </a:solidFill>
                <a:latin typeface="Lucida Sans Unicode"/>
                <a:cs typeface="Lucida Sans Unicode"/>
              </a:rPr>
              <a:t>cruz</a:t>
            </a:r>
            <a:r>
              <a:rPr lang="es-ES" sz="2000" b="1" spc="-8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lang="es-ES" sz="2000" b="1" spc="-10" dirty="0">
                <a:solidFill>
                  <a:srgbClr val="003043"/>
                </a:solidFill>
                <a:latin typeface="Lucida Sans Unicode"/>
                <a:cs typeface="Lucida Sans Unicode"/>
              </a:rPr>
              <a:t>dentro</a:t>
            </a:r>
            <a:r>
              <a:rPr lang="es-ES" sz="2000" b="1" spc="-8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lang="es-ES" sz="2000" b="1" spc="-10" dirty="0">
                <a:solidFill>
                  <a:srgbClr val="003043"/>
                </a:solidFill>
                <a:latin typeface="Lucida Sans Unicode"/>
                <a:cs typeface="Lucida Sans Unicode"/>
              </a:rPr>
              <a:t>de</a:t>
            </a:r>
            <a:r>
              <a:rPr lang="es-ES" sz="2000" b="1" spc="-8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lang="es-ES" sz="2000" b="1"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la</a:t>
            </a:r>
            <a:r>
              <a:rPr lang="es-ES" sz="2000" b="1" spc="-8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lang="es-ES" sz="2000" b="1"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marca).</a:t>
            </a:r>
            <a:endParaRPr lang="es-ES" sz="2000" b="1" dirty="0">
              <a:latin typeface="Lucida Sans Unicode"/>
              <a:cs typeface="Lucida Sans Unicode"/>
            </a:endParaRPr>
          </a:p>
          <a:p>
            <a:pPr marL="12700">
              <a:lnSpc>
                <a:spcPct val="100000"/>
              </a:lnSpc>
              <a:spcBef>
                <a:spcPts val="100"/>
              </a:spcBef>
            </a:pPr>
            <a:endParaRPr sz="900" dirty="0">
              <a:latin typeface="Lucida Sans Unicode"/>
              <a:cs typeface="Lucida Sans Unicode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6147157" y="4537128"/>
            <a:ext cx="5788914" cy="218008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106680" algn="just">
              <a:spcBef>
                <a:spcPts val="100"/>
              </a:spcBef>
            </a:pPr>
            <a:r>
              <a:rPr sz="2000" b="1" spc="-10" dirty="0">
                <a:solidFill>
                  <a:srgbClr val="003043"/>
                </a:solidFill>
                <a:latin typeface="Lucida Sans Unicode"/>
                <a:cs typeface="Lucida Sans Unicode"/>
              </a:rPr>
              <a:t>Otro</a:t>
            </a:r>
            <a:r>
              <a:rPr sz="2000" b="1" spc="-8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spc="-50" dirty="0">
                <a:solidFill>
                  <a:srgbClr val="003043"/>
                </a:solidFill>
                <a:latin typeface="Lucida Sans Unicode"/>
                <a:cs typeface="Lucida Sans Unicode"/>
              </a:rPr>
              <a:t>clic</a:t>
            </a:r>
            <a:r>
              <a:rPr sz="2000" b="1" spc="-8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dirty="0">
                <a:solidFill>
                  <a:srgbClr val="003043"/>
                </a:solidFill>
                <a:latin typeface="Lucida Sans Unicode"/>
                <a:cs typeface="Lucida Sans Unicode"/>
              </a:rPr>
              <a:t>en</a:t>
            </a:r>
            <a:r>
              <a:rPr sz="2000" b="1" spc="-8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la</a:t>
            </a:r>
            <a:r>
              <a:rPr sz="2000" b="1" spc="-8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spc="-5" dirty="0">
                <a:solidFill>
                  <a:srgbClr val="003043"/>
                </a:solidFill>
                <a:latin typeface="Lucida Sans Unicode"/>
                <a:cs typeface="Lucida Sans Unicode"/>
              </a:rPr>
              <a:t>marca</a:t>
            </a:r>
            <a:r>
              <a:rPr sz="2000" b="1" spc="-8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spc="-15" dirty="0">
                <a:solidFill>
                  <a:srgbClr val="003043"/>
                </a:solidFill>
                <a:latin typeface="Lucida Sans Unicode"/>
                <a:cs typeface="Lucida Sans Unicode"/>
              </a:rPr>
              <a:t>(marco</a:t>
            </a:r>
            <a:r>
              <a:rPr sz="2000" b="1" spc="-8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spc="-50" dirty="0">
                <a:solidFill>
                  <a:srgbClr val="003043"/>
                </a:solidFill>
                <a:latin typeface="Lucida Sans Unicode"/>
                <a:cs typeface="Lucida Sans Unicode"/>
              </a:rPr>
              <a:t>azul)</a:t>
            </a:r>
            <a:r>
              <a:rPr sz="2000" b="1" spc="-8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spc="-15" dirty="0">
                <a:solidFill>
                  <a:srgbClr val="003043"/>
                </a:solidFill>
                <a:latin typeface="Lucida Sans Unicode"/>
                <a:cs typeface="Lucida Sans Unicode"/>
              </a:rPr>
              <a:t>mientras</a:t>
            </a:r>
            <a:r>
              <a:rPr sz="2000" b="1" spc="-8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se</a:t>
            </a:r>
            <a:r>
              <a:rPr sz="2000" b="1" spc="-8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spc="-5" dirty="0" err="1" smtClean="0">
                <a:solidFill>
                  <a:srgbClr val="003043"/>
                </a:solidFill>
                <a:latin typeface="Lucida Sans Unicode"/>
                <a:cs typeface="Lucida Sans Unicode"/>
              </a:rPr>
              <a:t>mantiene</a:t>
            </a:r>
            <a:r>
              <a:rPr lang="es-ES" sz="2000" b="1" spc="-5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spc="-15" dirty="0" err="1" smtClean="0">
                <a:solidFill>
                  <a:srgbClr val="003043"/>
                </a:solidFill>
                <a:latin typeface="Lucida Sans Unicode"/>
                <a:cs typeface="Lucida Sans Unicode"/>
              </a:rPr>
              <a:t>presionado</a:t>
            </a:r>
            <a:r>
              <a:rPr sz="2000" b="1" spc="-15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el </a:t>
            </a:r>
            <a:r>
              <a:rPr sz="2000" b="1" spc="-15" dirty="0">
                <a:solidFill>
                  <a:srgbClr val="003043"/>
                </a:solidFill>
                <a:latin typeface="Lucida Sans Unicode"/>
                <a:cs typeface="Lucida Sans Unicode"/>
              </a:rPr>
              <a:t>botón </a:t>
            </a:r>
            <a:r>
              <a:rPr sz="2000" b="1"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del </a:t>
            </a:r>
            <a:r>
              <a:rPr sz="2000" b="1" spc="-15" dirty="0">
                <a:solidFill>
                  <a:srgbClr val="003043"/>
                </a:solidFill>
                <a:latin typeface="Lucida Sans Unicode"/>
                <a:cs typeface="Lucida Sans Unicode"/>
              </a:rPr>
              <a:t>mouse </a:t>
            </a:r>
            <a:r>
              <a:rPr sz="2000" b="1"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se </a:t>
            </a:r>
            <a:r>
              <a:rPr sz="2000" b="1" dirty="0">
                <a:solidFill>
                  <a:srgbClr val="003043"/>
                </a:solidFill>
                <a:latin typeface="Lucida Sans Unicode"/>
                <a:cs typeface="Lucida Sans Unicode"/>
              </a:rPr>
              <a:t>mueve </a:t>
            </a:r>
            <a:r>
              <a:rPr sz="2000" b="1" spc="-10" dirty="0" err="1">
                <a:solidFill>
                  <a:srgbClr val="003043"/>
                </a:solidFill>
                <a:latin typeface="Lucida Sans Unicode"/>
                <a:cs typeface="Lucida Sans Unicode"/>
              </a:rPr>
              <a:t>alrededor</a:t>
            </a:r>
            <a:r>
              <a:rPr sz="2000" b="1" spc="-1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spc="-10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de</a:t>
            </a:r>
            <a:r>
              <a:rPr lang="es-ES" sz="2000" b="1" spc="-10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spc="-20" dirty="0" err="1" smtClean="0">
                <a:solidFill>
                  <a:srgbClr val="003043"/>
                </a:solidFill>
                <a:latin typeface="Lucida Sans Unicode"/>
                <a:cs typeface="Lucida Sans Unicode"/>
              </a:rPr>
              <a:t>todo</a:t>
            </a:r>
            <a:r>
              <a:rPr sz="2000" b="1" spc="-85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el</a:t>
            </a:r>
            <a:r>
              <a:rPr sz="2000" b="1" spc="-8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spc="-30" dirty="0">
                <a:solidFill>
                  <a:srgbClr val="003043"/>
                </a:solidFill>
                <a:latin typeface="Lucida Sans Unicode"/>
                <a:cs typeface="Lucida Sans Unicode"/>
              </a:rPr>
              <a:t>circuito</a:t>
            </a:r>
            <a:r>
              <a:rPr sz="2000" b="1" spc="-8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dirty="0">
                <a:solidFill>
                  <a:srgbClr val="003043"/>
                </a:solidFill>
                <a:latin typeface="Lucida Sans Unicode"/>
                <a:cs typeface="Lucida Sans Unicode"/>
              </a:rPr>
              <a:t>en</a:t>
            </a:r>
            <a:r>
              <a:rPr sz="2000" b="1" spc="-8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spc="-40" dirty="0">
                <a:solidFill>
                  <a:srgbClr val="003043"/>
                </a:solidFill>
                <a:latin typeface="Lucida Sans Unicode"/>
                <a:cs typeface="Lucida Sans Unicode"/>
              </a:rPr>
              <a:t>los</a:t>
            </a:r>
            <a:r>
              <a:rPr sz="2000" b="1" spc="-8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spc="-30" dirty="0">
                <a:solidFill>
                  <a:srgbClr val="003043"/>
                </a:solidFill>
                <a:latin typeface="Lucida Sans Unicode"/>
                <a:cs typeface="Lucida Sans Unicode"/>
              </a:rPr>
              <a:t>gráficos.</a:t>
            </a:r>
            <a:endParaRPr sz="2000" b="1" dirty="0">
              <a:latin typeface="Lucida Sans Unicode"/>
              <a:cs typeface="Lucida Sans Unicode"/>
            </a:endParaRPr>
          </a:p>
          <a:p>
            <a:pPr marL="12700" marR="5080" algn="just">
              <a:spcBef>
                <a:spcPts val="55"/>
              </a:spcBef>
            </a:pPr>
            <a:r>
              <a:rPr sz="2000" b="1" spc="-15" dirty="0">
                <a:solidFill>
                  <a:srgbClr val="003043"/>
                </a:solidFill>
                <a:latin typeface="Lucida Sans Unicode"/>
                <a:cs typeface="Lucida Sans Unicode"/>
              </a:rPr>
              <a:t>Las</a:t>
            </a:r>
            <a:r>
              <a:rPr sz="2000" b="1" spc="-8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líneas</a:t>
            </a:r>
            <a:r>
              <a:rPr sz="2000" b="1" spc="-7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spc="-10" dirty="0">
                <a:solidFill>
                  <a:srgbClr val="003043"/>
                </a:solidFill>
                <a:latin typeface="Lucida Sans Unicode"/>
                <a:cs typeface="Lucida Sans Unicode"/>
              </a:rPr>
              <a:t>de</a:t>
            </a:r>
            <a:r>
              <a:rPr sz="2000" b="1" spc="-8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spc="-30" dirty="0">
                <a:solidFill>
                  <a:srgbClr val="003043"/>
                </a:solidFill>
                <a:latin typeface="Lucida Sans Unicode"/>
                <a:cs typeface="Lucida Sans Unicode"/>
              </a:rPr>
              <a:t>conexión</a:t>
            </a:r>
            <a:r>
              <a:rPr sz="2000" b="1" spc="-7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spc="10" dirty="0">
                <a:solidFill>
                  <a:srgbClr val="003043"/>
                </a:solidFill>
                <a:latin typeface="Lucida Sans Unicode"/>
                <a:cs typeface="Lucida Sans Unicode"/>
              </a:rPr>
              <a:t>a</a:t>
            </a:r>
            <a:r>
              <a:rPr sz="2000" b="1" spc="-8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spc="-25" dirty="0">
                <a:solidFill>
                  <a:srgbClr val="003043"/>
                </a:solidFill>
                <a:latin typeface="Lucida Sans Unicode"/>
                <a:cs typeface="Lucida Sans Unicode"/>
              </a:rPr>
              <a:t>las</a:t>
            </a:r>
            <a:r>
              <a:rPr sz="2000" b="1" spc="-7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spc="-15" dirty="0">
                <a:solidFill>
                  <a:srgbClr val="003043"/>
                </a:solidFill>
                <a:latin typeface="Lucida Sans Unicode"/>
                <a:cs typeface="Lucida Sans Unicode"/>
              </a:rPr>
              <a:t>otras</a:t>
            </a:r>
            <a:r>
              <a:rPr sz="2000" b="1" spc="-7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spc="-10" dirty="0">
                <a:solidFill>
                  <a:srgbClr val="003043"/>
                </a:solidFill>
                <a:latin typeface="Lucida Sans Unicode"/>
                <a:cs typeface="Lucida Sans Unicode"/>
              </a:rPr>
              <a:t>partes</a:t>
            </a:r>
            <a:r>
              <a:rPr sz="2000" b="1" spc="-8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spc="-10" dirty="0">
                <a:solidFill>
                  <a:srgbClr val="003043"/>
                </a:solidFill>
                <a:latin typeface="Lucida Sans Unicode"/>
                <a:cs typeface="Lucida Sans Unicode"/>
              </a:rPr>
              <a:t>de</a:t>
            </a:r>
            <a:r>
              <a:rPr sz="2000" b="1" spc="-7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la</a:t>
            </a:r>
            <a:r>
              <a:rPr sz="2000" b="1" spc="-8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spc="-5" dirty="0">
                <a:solidFill>
                  <a:srgbClr val="003043"/>
                </a:solidFill>
                <a:latin typeface="Lucida Sans Unicode"/>
                <a:cs typeface="Lucida Sans Unicode"/>
              </a:rPr>
              <a:t>red</a:t>
            </a:r>
            <a:r>
              <a:rPr sz="2000" b="1" spc="-7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se</a:t>
            </a:r>
            <a:r>
              <a:rPr sz="2000" b="1" spc="-8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spc="-10" dirty="0" err="1">
                <a:solidFill>
                  <a:srgbClr val="003043"/>
                </a:solidFill>
                <a:latin typeface="Lucida Sans Unicode"/>
                <a:cs typeface="Lucida Sans Unicode"/>
              </a:rPr>
              <a:t>volverán</a:t>
            </a:r>
            <a:r>
              <a:rPr sz="2000" b="1" spc="-7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spc="10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a</a:t>
            </a:r>
            <a:r>
              <a:rPr lang="es-ES" sz="2000" b="1" spc="10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spc="-20" dirty="0" err="1" smtClean="0">
                <a:solidFill>
                  <a:srgbClr val="003043"/>
                </a:solidFill>
                <a:latin typeface="Lucida Sans Unicode"/>
                <a:cs typeface="Lucida Sans Unicode"/>
              </a:rPr>
              <a:t>dibujar</a:t>
            </a:r>
            <a:r>
              <a:rPr sz="2000" b="1" spc="-20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spc="-10" dirty="0">
                <a:solidFill>
                  <a:srgbClr val="003043"/>
                </a:solidFill>
                <a:latin typeface="Lucida Sans Unicode"/>
                <a:cs typeface="Lucida Sans Unicode"/>
              </a:rPr>
              <a:t>automáticamente </a:t>
            </a:r>
            <a:r>
              <a:rPr sz="2000" b="1"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después </a:t>
            </a:r>
            <a:r>
              <a:rPr sz="2000" b="1" spc="-10" dirty="0">
                <a:solidFill>
                  <a:srgbClr val="003043"/>
                </a:solidFill>
                <a:latin typeface="Lucida Sans Unicode"/>
                <a:cs typeface="Lucida Sans Unicode"/>
              </a:rPr>
              <a:t>de </a:t>
            </a:r>
            <a:r>
              <a:rPr sz="2000" b="1"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la </a:t>
            </a:r>
            <a:r>
              <a:rPr sz="2000" b="1" spc="-15" dirty="0" err="1">
                <a:solidFill>
                  <a:srgbClr val="003043"/>
                </a:solidFill>
                <a:latin typeface="Lucida Sans Unicode"/>
                <a:cs typeface="Lucida Sans Unicode"/>
              </a:rPr>
              <a:t>operación</a:t>
            </a:r>
            <a:r>
              <a:rPr sz="2000" b="1" spc="-1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spc="-10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de</a:t>
            </a:r>
            <a:r>
              <a:rPr lang="es-ES" sz="2000" b="1" spc="-10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spc="-20" dirty="0" err="1" smtClean="0">
                <a:solidFill>
                  <a:srgbClr val="003043"/>
                </a:solidFill>
                <a:latin typeface="Lucida Sans Unicode"/>
                <a:cs typeface="Lucida Sans Unicode"/>
              </a:rPr>
              <a:t>movimiento</a:t>
            </a:r>
            <a:r>
              <a:rPr sz="2000" b="1"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.</a:t>
            </a:r>
            <a:endParaRPr sz="2000" b="1" dirty="0">
              <a:latin typeface="Lucida Sans Unicode"/>
              <a:cs typeface="Lucida Sans Unicode"/>
            </a:endParaRPr>
          </a:p>
        </p:txBody>
      </p:sp>
      <p:sp>
        <p:nvSpPr>
          <p:cNvPr id="24" name="object 5"/>
          <p:cNvSpPr txBox="1"/>
          <p:nvPr/>
        </p:nvSpPr>
        <p:spPr>
          <a:xfrm>
            <a:off x="613663" y="230758"/>
            <a:ext cx="11054462" cy="902811"/>
          </a:xfrm>
          <a:prstGeom prst="rect">
            <a:avLst/>
          </a:prstGeom>
        </p:spPr>
        <p:txBody>
          <a:bodyPr vert="horz" wrap="square" lIns="0" tIns="279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20"/>
              </a:spcBef>
            </a:pPr>
            <a:r>
              <a:rPr sz="3200" b="1" spc="-5" dirty="0">
                <a:solidFill>
                  <a:srgbClr val="00646D"/>
                </a:solidFill>
                <a:latin typeface="Tahoma"/>
                <a:cs typeface="Tahoma"/>
              </a:rPr>
              <a:t>Diseño</a:t>
            </a:r>
            <a:r>
              <a:rPr sz="3200" b="1" spc="-90" dirty="0">
                <a:solidFill>
                  <a:srgbClr val="00646D"/>
                </a:solidFill>
                <a:latin typeface="Tahoma"/>
                <a:cs typeface="Tahoma"/>
              </a:rPr>
              <a:t> </a:t>
            </a:r>
            <a:r>
              <a:rPr sz="3200" b="1" dirty="0">
                <a:solidFill>
                  <a:srgbClr val="00646D"/>
                </a:solidFill>
                <a:latin typeface="Tahoma"/>
                <a:cs typeface="Tahoma"/>
              </a:rPr>
              <a:t>de</a:t>
            </a:r>
            <a:r>
              <a:rPr sz="3200" b="1" spc="-85" dirty="0">
                <a:solidFill>
                  <a:srgbClr val="00646D"/>
                </a:solidFill>
                <a:latin typeface="Tahoma"/>
                <a:cs typeface="Tahoma"/>
              </a:rPr>
              <a:t> </a:t>
            </a:r>
            <a:r>
              <a:rPr sz="3200" b="1" spc="10" dirty="0">
                <a:solidFill>
                  <a:srgbClr val="00646D"/>
                </a:solidFill>
                <a:latin typeface="Tahoma"/>
                <a:cs typeface="Tahoma"/>
              </a:rPr>
              <a:t>red</a:t>
            </a:r>
            <a:endParaRPr sz="3200" dirty="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2400" b="1" spc="-10" dirty="0">
                <a:solidFill>
                  <a:srgbClr val="00646D"/>
                </a:solidFill>
                <a:latin typeface="Tahoma"/>
                <a:cs typeface="Tahoma"/>
              </a:rPr>
              <a:t>Trabajar</a:t>
            </a:r>
            <a:r>
              <a:rPr sz="2400" b="1" spc="-60" dirty="0">
                <a:solidFill>
                  <a:srgbClr val="00646D"/>
                </a:solidFill>
                <a:latin typeface="Tahoma"/>
                <a:cs typeface="Tahoma"/>
              </a:rPr>
              <a:t> </a:t>
            </a:r>
            <a:r>
              <a:rPr sz="2400" b="1" spc="10" dirty="0">
                <a:solidFill>
                  <a:srgbClr val="00646D"/>
                </a:solidFill>
                <a:latin typeface="Tahoma"/>
                <a:cs typeface="Tahoma"/>
              </a:rPr>
              <a:t>en</a:t>
            </a:r>
            <a:r>
              <a:rPr sz="2400" b="1" spc="-60" dirty="0">
                <a:solidFill>
                  <a:srgbClr val="00646D"/>
                </a:solidFill>
                <a:latin typeface="Tahoma"/>
                <a:cs typeface="Tahoma"/>
              </a:rPr>
              <a:t> </a:t>
            </a:r>
            <a:r>
              <a:rPr sz="2400" b="1" dirty="0">
                <a:solidFill>
                  <a:srgbClr val="00646D"/>
                </a:solidFill>
                <a:latin typeface="Tahoma"/>
                <a:cs typeface="Tahoma"/>
              </a:rPr>
              <a:t>el</a:t>
            </a:r>
            <a:r>
              <a:rPr sz="2400" b="1" spc="-60" dirty="0">
                <a:solidFill>
                  <a:srgbClr val="00646D"/>
                </a:solidFill>
                <a:latin typeface="Tahoma"/>
                <a:cs typeface="Tahoma"/>
              </a:rPr>
              <a:t> </a:t>
            </a:r>
            <a:r>
              <a:rPr sz="2400" b="1" spc="15" dirty="0">
                <a:solidFill>
                  <a:srgbClr val="00646D"/>
                </a:solidFill>
                <a:latin typeface="Tahoma"/>
                <a:cs typeface="Tahoma"/>
              </a:rPr>
              <a:t>diagrama</a:t>
            </a:r>
            <a:r>
              <a:rPr sz="2400" b="1" spc="-60" dirty="0">
                <a:solidFill>
                  <a:srgbClr val="00646D"/>
                </a:solidFill>
                <a:latin typeface="Tahoma"/>
                <a:cs typeface="Tahoma"/>
              </a:rPr>
              <a:t> </a:t>
            </a:r>
            <a:r>
              <a:rPr sz="2400" b="1" dirty="0">
                <a:solidFill>
                  <a:srgbClr val="00646D"/>
                </a:solidFill>
                <a:latin typeface="Tahoma"/>
                <a:cs typeface="Tahoma"/>
              </a:rPr>
              <a:t>de</a:t>
            </a:r>
            <a:r>
              <a:rPr sz="2400" b="1" spc="-55" dirty="0">
                <a:solidFill>
                  <a:srgbClr val="00646D"/>
                </a:solidFill>
                <a:latin typeface="Tahoma"/>
                <a:cs typeface="Tahoma"/>
              </a:rPr>
              <a:t> </a:t>
            </a:r>
            <a:r>
              <a:rPr sz="2400" b="1" spc="-25" dirty="0">
                <a:solidFill>
                  <a:srgbClr val="00646D"/>
                </a:solidFill>
                <a:latin typeface="Tahoma"/>
                <a:cs typeface="Tahoma"/>
              </a:rPr>
              <a:t>red:</a:t>
            </a:r>
            <a:r>
              <a:rPr sz="2400" b="1" spc="-60" dirty="0">
                <a:solidFill>
                  <a:srgbClr val="00646D"/>
                </a:solidFill>
                <a:latin typeface="Tahoma"/>
                <a:cs typeface="Tahoma"/>
              </a:rPr>
              <a:t> </a:t>
            </a:r>
            <a:r>
              <a:rPr lang="en-US" sz="2400" b="1" spc="10" dirty="0">
                <a:solidFill>
                  <a:schemeClr val="accent6"/>
                </a:solidFill>
                <a:latin typeface="Tahoma"/>
                <a:cs typeface="Tahoma"/>
              </a:rPr>
              <a:t>moving and aligning network elements</a:t>
            </a:r>
            <a:endParaRPr sz="2400" dirty="0">
              <a:solidFill>
                <a:schemeClr val="accent6"/>
              </a:solidFill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ject 7"/>
          <p:cNvSpPr txBox="1"/>
          <p:nvPr/>
        </p:nvSpPr>
        <p:spPr>
          <a:xfrm>
            <a:off x="8763000" y="1152906"/>
            <a:ext cx="3048000" cy="555280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0500" marR="45720" indent="-178435" algn="just">
              <a:spcBef>
                <a:spcPts val="100"/>
              </a:spcBef>
              <a:buClr>
                <a:srgbClr val="869AAA"/>
              </a:buClr>
              <a:buSzPct val="120000"/>
              <a:buChar char="•"/>
              <a:tabLst>
                <a:tab pos="191135" algn="l"/>
              </a:tabLst>
            </a:pPr>
            <a:r>
              <a:rPr b="1"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Cuando</a:t>
            </a:r>
            <a:r>
              <a:rPr b="1" spc="-8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b="1" spc="-30" dirty="0">
                <a:solidFill>
                  <a:srgbClr val="003043"/>
                </a:solidFill>
                <a:latin typeface="Lucida Sans Unicode"/>
                <a:cs typeface="Lucida Sans Unicode"/>
              </a:rPr>
              <a:t>dos</a:t>
            </a:r>
            <a:r>
              <a:rPr b="1" spc="-8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b="1" spc="-15" dirty="0">
                <a:solidFill>
                  <a:srgbClr val="003043"/>
                </a:solidFill>
                <a:latin typeface="Lucida Sans Unicode"/>
                <a:cs typeface="Lucida Sans Unicode"/>
              </a:rPr>
              <a:t>elementos</a:t>
            </a:r>
            <a:r>
              <a:rPr b="1" spc="-8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b="1"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se</a:t>
            </a:r>
            <a:r>
              <a:rPr b="1" spc="-8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b="1" spc="-10" dirty="0">
                <a:solidFill>
                  <a:srgbClr val="003043"/>
                </a:solidFill>
                <a:latin typeface="Lucida Sans Unicode"/>
                <a:cs typeface="Lucida Sans Unicode"/>
              </a:rPr>
              <a:t>superponen</a:t>
            </a:r>
            <a:r>
              <a:rPr b="1" spc="-8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b="1" dirty="0">
                <a:solidFill>
                  <a:srgbClr val="003043"/>
                </a:solidFill>
                <a:latin typeface="Lucida Sans Unicode"/>
                <a:cs typeface="Lucida Sans Unicode"/>
              </a:rPr>
              <a:t>en</a:t>
            </a:r>
            <a:r>
              <a:rPr b="1" spc="-8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b="1"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el</a:t>
            </a:r>
            <a:r>
              <a:rPr b="1" spc="-8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b="1" spc="-40" dirty="0">
                <a:solidFill>
                  <a:srgbClr val="003043"/>
                </a:solidFill>
                <a:latin typeface="Lucida Sans Unicode"/>
                <a:cs typeface="Lucida Sans Unicode"/>
              </a:rPr>
              <a:t>dibujo,</a:t>
            </a:r>
            <a:r>
              <a:rPr b="1" spc="-8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b="1" spc="-20" dirty="0" err="1" smtClean="0">
                <a:solidFill>
                  <a:srgbClr val="003043"/>
                </a:solidFill>
                <a:latin typeface="Lucida Sans Unicode"/>
                <a:cs typeface="Lucida Sans Unicode"/>
              </a:rPr>
              <a:t>esto</a:t>
            </a:r>
            <a:r>
              <a:rPr lang="es-ES" b="1" spc="-20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b="1" spc="-20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se</a:t>
            </a:r>
            <a:r>
              <a:rPr b="1" spc="-85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b="1" spc="-10" dirty="0">
                <a:solidFill>
                  <a:srgbClr val="003043"/>
                </a:solidFill>
                <a:latin typeface="Lucida Sans Unicode"/>
                <a:cs typeface="Lucida Sans Unicode"/>
              </a:rPr>
              <a:t>muestra</a:t>
            </a:r>
            <a:r>
              <a:rPr b="1" spc="-8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b="1" spc="-25" dirty="0">
                <a:solidFill>
                  <a:srgbClr val="003043"/>
                </a:solidFill>
                <a:latin typeface="Lucida Sans Unicode"/>
                <a:cs typeface="Lucida Sans Unicode"/>
              </a:rPr>
              <a:t>con</a:t>
            </a:r>
            <a:r>
              <a:rPr b="1" spc="-8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b="1" dirty="0">
                <a:solidFill>
                  <a:srgbClr val="003043"/>
                </a:solidFill>
                <a:latin typeface="Lucida Sans Unicode"/>
                <a:cs typeface="Lucida Sans Unicode"/>
              </a:rPr>
              <a:t>una</a:t>
            </a:r>
            <a:r>
              <a:rPr b="1" spc="-8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b="1" spc="-15" dirty="0">
                <a:solidFill>
                  <a:srgbClr val="003043"/>
                </a:solidFill>
                <a:latin typeface="Lucida Sans Unicode"/>
                <a:cs typeface="Lucida Sans Unicode"/>
              </a:rPr>
              <a:t>línea</a:t>
            </a:r>
            <a:r>
              <a:rPr b="1" spc="-8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b="1" spc="-25" dirty="0">
                <a:solidFill>
                  <a:srgbClr val="003043"/>
                </a:solidFill>
                <a:latin typeface="Lucida Sans Unicode"/>
                <a:cs typeface="Lucida Sans Unicode"/>
              </a:rPr>
              <a:t>discontinua</a:t>
            </a:r>
            <a:r>
              <a:rPr b="1" spc="-8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b="1"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roja</a:t>
            </a:r>
            <a:r>
              <a:rPr b="1" spc="-8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b="1" dirty="0">
                <a:solidFill>
                  <a:srgbClr val="003043"/>
                </a:solidFill>
                <a:latin typeface="Lucida Sans Unicode"/>
                <a:cs typeface="Lucida Sans Unicode"/>
              </a:rPr>
              <a:t>en</a:t>
            </a:r>
            <a:r>
              <a:rPr b="1" spc="-8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b="1" spc="-40" dirty="0" err="1">
                <a:solidFill>
                  <a:srgbClr val="003043"/>
                </a:solidFill>
                <a:latin typeface="Lucida Sans Unicode"/>
                <a:cs typeface="Lucida Sans Unicode"/>
              </a:rPr>
              <a:t>los</a:t>
            </a:r>
            <a:r>
              <a:rPr b="1" spc="-8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b="1" spc="-25" dirty="0" err="1" smtClean="0">
                <a:solidFill>
                  <a:srgbClr val="003043"/>
                </a:solidFill>
                <a:latin typeface="Lucida Sans Unicode"/>
                <a:cs typeface="Lucida Sans Unicode"/>
              </a:rPr>
              <a:t>gráficos</a:t>
            </a:r>
            <a:r>
              <a:rPr lang="es-ES" b="1" spc="-25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b="1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para</a:t>
            </a:r>
            <a:r>
              <a:rPr b="1" spc="-85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b="1" spc="-25" dirty="0">
                <a:solidFill>
                  <a:srgbClr val="003043"/>
                </a:solidFill>
                <a:latin typeface="Lucida Sans Unicode"/>
                <a:cs typeface="Lucida Sans Unicode"/>
              </a:rPr>
              <a:t>indicar</a:t>
            </a:r>
            <a:r>
              <a:rPr b="1" spc="-8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b="1" spc="-10" dirty="0">
                <a:solidFill>
                  <a:srgbClr val="003043"/>
                </a:solidFill>
                <a:latin typeface="Lucida Sans Unicode"/>
                <a:cs typeface="Lucida Sans Unicode"/>
              </a:rPr>
              <a:t>que</a:t>
            </a:r>
            <a:r>
              <a:rPr b="1" spc="-8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b="1" spc="-10" dirty="0">
                <a:solidFill>
                  <a:srgbClr val="003043"/>
                </a:solidFill>
                <a:latin typeface="Lucida Sans Unicode"/>
                <a:cs typeface="Lucida Sans Unicode"/>
              </a:rPr>
              <a:t>no</a:t>
            </a:r>
            <a:r>
              <a:rPr b="1" spc="-8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b="1" spc="-5" dirty="0">
                <a:solidFill>
                  <a:srgbClr val="003043"/>
                </a:solidFill>
                <a:latin typeface="Lucida Sans Unicode"/>
                <a:cs typeface="Lucida Sans Unicode"/>
              </a:rPr>
              <a:t>hay</a:t>
            </a:r>
            <a:r>
              <a:rPr b="1" spc="-8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b="1" spc="-35" dirty="0">
                <a:solidFill>
                  <a:srgbClr val="003043"/>
                </a:solidFill>
                <a:latin typeface="Lucida Sans Unicode"/>
                <a:cs typeface="Lucida Sans Unicode"/>
              </a:rPr>
              <a:t>conexión</a:t>
            </a:r>
            <a:r>
              <a:rPr b="1" spc="-8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b="1"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eléctrica</a:t>
            </a:r>
            <a:r>
              <a:rPr b="1" spc="-8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b="1" dirty="0">
                <a:solidFill>
                  <a:srgbClr val="003043"/>
                </a:solidFill>
                <a:latin typeface="Lucida Sans Unicode"/>
                <a:cs typeface="Lucida Sans Unicode"/>
              </a:rPr>
              <a:t>en</a:t>
            </a:r>
            <a:r>
              <a:rPr b="1" spc="-8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b="1" spc="-15" dirty="0">
                <a:solidFill>
                  <a:srgbClr val="003043"/>
                </a:solidFill>
                <a:latin typeface="Lucida Sans Unicode"/>
                <a:cs typeface="Lucida Sans Unicode"/>
              </a:rPr>
              <a:t>esta</a:t>
            </a:r>
            <a:r>
              <a:rPr b="1" spc="-8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b="1" spc="-10" dirty="0">
                <a:solidFill>
                  <a:srgbClr val="003043"/>
                </a:solidFill>
                <a:latin typeface="Lucida Sans Unicode"/>
                <a:cs typeface="Lucida Sans Unicode"/>
              </a:rPr>
              <a:t>área.</a:t>
            </a:r>
            <a:endParaRPr b="1" dirty="0">
              <a:latin typeface="Lucida Sans Unicode"/>
              <a:cs typeface="Lucida Sans Unicode"/>
            </a:endParaRPr>
          </a:p>
          <a:p>
            <a:pPr algn="just">
              <a:spcBef>
                <a:spcPts val="20"/>
              </a:spcBef>
              <a:buClr>
                <a:srgbClr val="869AAA"/>
              </a:buClr>
              <a:buFont typeface="Lucida Sans Unicode"/>
              <a:buChar char="•"/>
            </a:pPr>
            <a:endParaRPr b="1" dirty="0">
              <a:latin typeface="Lucida Sans Unicode"/>
              <a:cs typeface="Lucida Sans Unicode"/>
            </a:endParaRPr>
          </a:p>
          <a:p>
            <a:pPr marL="190500" marR="5080" indent="-178435" algn="just">
              <a:buClr>
                <a:srgbClr val="869AAA"/>
              </a:buClr>
              <a:buSzPct val="144000"/>
              <a:buChar char="•"/>
              <a:tabLst>
                <a:tab pos="191135" algn="l"/>
              </a:tabLst>
            </a:pPr>
            <a:r>
              <a:rPr b="1" spc="5" dirty="0">
                <a:solidFill>
                  <a:srgbClr val="003043"/>
                </a:solidFill>
                <a:latin typeface="Lucida Sans Unicode"/>
                <a:cs typeface="Lucida Sans Unicode"/>
              </a:rPr>
              <a:t>Use </a:t>
            </a:r>
            <a:r>
              <a:rPr b="1"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el </a:t>
            </a:r>
            <a:r>
              <a:rPr b="1" dirty="0">
                <a:solidFill>
                  <a:srgbClr val="003043"/>
                </a:solidFill>
                <a:latin typeface="Lucida Sans Unicode"/>
                <a:cs typeface="Lucida Sans Unicode"/>
              </a:rPr>
              <a:t>menú </a:t>
            </a:r>
            <a:r>
              <a:rPr b="1" spc="-25" dirty="0">
                <a:solidFill>
                  <a:srgbClr val="003043"/>
                </a:solidFill>
                <a:latin typeface="Lucida Sans Unicode"/>
                <a:cs typeface="Lucida Sans Unicode"/>
              </a:rPr>
              <a:t>contextual </a:t>
            </a:r>
            <a:r>
              <a:rPr b="1"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(botón </a:t>
            </a:r>
            <a:r>
              <a:rPr b="1" spc="-10" dirty="0">
                <a:solidFill>
                  <a:srgbClr val="003043"/>
                </a:solidFill>
                <a:latin typeface="Lucida Sans Unicode"/>
                <a:cs typeface="Lucida Sans Unicode"/>
              </a:rPr>
              <a:t>derecho </a:t>
            </a:r>
            <a:r>
              <a:rPr b="1"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del </a:t>
            </a:r>
            <a:r>
              <a:rPr b="1" spc="-15" dirty="0">
                <a:solidFill>
                  <a:srgbClr val="003043"/>
                </a:solidFill>
                <a:latin typeface="Lucida Sans Unicode"/>
                <a:cs typeface="Lucida Sans Unicode"/>
              </a:rPr>
              <a:t>mouse) </a:t>
            </a:r>
            <a:r>
              <a:rPr b="1" dirty="0">
                <a:solidFill>
                  <a:srgbClr val="003043"/>
                </a:solidFill>
                <a:latin typeface="Lucida Sans Unicode"/>
                <a:cs typeface="Lucida Sans Unicode"/>
              </a:rPr>
              <a:t>para </a:t>
            </a:r>
            <a:r>
              <a:rPr b="1" spc="-5" dirty="0" err="1">
                <a:solidFill>
                  <a:srgbClr val="003043"/>
                </a:solidFill>
                <a:latin typeface="Lucida Sans Unicode"/>
                <a:cs typeface="Lucida Sans Unicode"/>
              </a:rPr>
              <a:t>rotar</a:t>
            </a:r>
            <a:r>
              <a:rPr b="1" spc="-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b="1" spc="-30" dirty="0" err="1" smtClean="0">
                <a:solidFill>
                  <a:srgbClr val="003043"/>
                </a:solidFill>
                <a:latin typeface="Lucida Sans Unicode"/>
                <a:cs typeface="Lucida Sans Unicode"/>
              </a:rPr>
              <a:t>los</a:t>
            </a:r>
            <a:r>
              <a:rPr lang="es-ES" b="1" spc="-30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b="1" spc="-10" dirty="0" err="1" smtClean="0">
                <a:solidFill>
                  <a:srgbClr val="003043"/>
                </a:solidFill>
                <a:latin typeface="Lucida Sans Unicode"/>
                <a:cs typeface="Lucida Sans Unicode"/>
              </a:rPr>
              <a:t>elementos</a:t>
            </a:r>
            <a:r>
              <a:rPr b="1" spc="-75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b="1" spc="-10" dirty="0">
                <a:solidFill>
                  <a:srgbClr val="003043"/>
                </a:solidFill>
                <a:latin typeface="Lucida Sans Unicode"/>
                <a:cs typeface="Lucida Sans Unicode"/>
              </a:rPr>
              <a:t>marcados</a:t>
            </a:r>
            <a:r>
              <a:rPr b="1" spc="-7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b="1" dirty="0">
                <a:solidFill>
                  <a:srgbClr val="003043"/>
                </a:solidFill>
                <a:latin typeface="Lucida Sans Unicode"/>
                <a:cs typeface="Lucida Sans Unicode"/>
              </a:rPr>
              <a:t>en</a:t>
            </a:r>
            <a:r>
              <a:rPr b="1" spc="-7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b="1"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el</a:t>
            </a:r>
            <a:r>
              <a:rPr b="1" spc="-7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b="1" spc="-5" dirty="0">
                <a:solidFill>
                  <a:srgbClr val="003043"/>
                </a:solidFill>
                <a:latin typeface="Lucida Sans Unicode"/>
                <a:cs typeface="Lucida Sans Unicode"/>
              </a:rPr>
              <a:t>diagrama</a:t>
            </a:r>
            <a:r>
              <a:rPr b="1" spc="-7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b="1" spc="-5" dirty="0">
                <a:solidFill>
                  <a:srgbClr val="003043"/>
                </a:solidFill>
                <a:latin typeface="Lucida Sans Unicode"/>
                <a:cs typeface="Lucida Sans Unicode"/>
              </a:rPr>
              <a:t>de</a:t>
            </a:r>
            <a:r>
              <a:rPr b="1" spc="-7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b="1"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red.</a:t>
            </a:r>
            <a:r>
              <a:rPr b="1" spc="-7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b="1" spc="20" dirty="0">
                <a:solidFill>
                  <a:srgbClr val="003043"/>
                </a:solidFill>
                <a:latin typeface="Lucida Sans Unicode"/>
                <a:cs typeface="Lucida Sans Unicode"/>
              </a:rPr>
              <a:t>Para</a:t>
            </a:r>
            <a:r>
              <a:rPr b="1" spc="-7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b="1" spc="-30" dirty="0">
                <a:solidFill>
                  <a:srgbClr val="003043"/>
                </a:solidFill>
                <a:latin typeface="Lucida Sans Unicode"/>
                <a:cs typeface="Lucida Sans Unicode"/>
              </a:rPr>
              <a:t>los</a:t>
            </a:r>
            <a:r>
              <a:rPr b="1" spc="-7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b="1" spc="-20" dirty="0" err="1">
                <a:solidFill>
                  <a:srgbClr val="003043"/>
                </a:solidFill>
                <a:latin typeface="Lucida Sans Unicode"/>
                <a:cs typeface="Lucida Sans Unicode"/>
              </a:rPr>
              <a:t>sistemas</a:t>
            </a:r>
            <a:r>
              <a:rPr b="1" spc="-7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b="1" spc="-5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de</a:t>
            </a:r>
            <a:r>
              <a:rPr lang="es-ES" b="1" spc="-5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b="1" spc="-25" dirty="0" err="1" smtClean="0">
                <a:solidFill>
                  <a:srgbClr val="003043"/>
                </a:solidFill>
                <a:latin typeface="Lucida Sans Unicode"/>
                <a:cs typeface="Lucida Sans Unicode"/>
              </a:rPr>
              <a:t>canalizaciones</a:t>
            </a:r>
            <a:r>
              <a:rPr b="1" spc="-75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b="1"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eléctricas</a:t>
            </a:r>
            <a:r>
              <a:rPr b="1" spc="-7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b="1" spc="-15" dirty="0">
                <a:solidFill>
                  <a:srgbClr val="003043"/>
                </a:solidFill>
                <a:latin typeface="Lucida Sans Unicode"/>
                <a:cs typeface="Lucida Sans Unicode"/>
              </a:rPr>
              <a:t>prefabricadas,</a:t>
            </a:r>
            <a:r>
              <a:rPr b="1" spc="-7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b="1" spc="-15" dirty="0">
                <a:solidFill>
                  <a:srgbClr val="003043"/>
                </a:solidFill>
                <a:latin typeface="Lucida Sans Unicode"/>
                <a:cs typeface="Lucida Sans Unicode"/>
              </a:rPr>
              <a:t>esto</a:t>
            </a:r>
            <a:r>
              <a:rPr b="1" spc="-7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b="1" spc="-10" dirty="0">
                <a:solidFill>
                  <a:srgbClr val="003043"/>
                </a:solidFill>
                <a:latin typeface="Lucida Sans Unicode"/>
                <a:cs typeface="Lucida Sans Unicode"/>
              </a:rPr>
              <a:t>también</a:t>
            </a:r>
            <a:r>
              <a:rPr b="1" spc="-7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b="1" spc="-15" dirty="0">
                <a:solidFill>
                  <a:srgbClr val="003043"/>
                </a:solidFill>
                <a:latin typeface="Lucida Sans Unicode"/>
                <a:cs typeface="Lucida Sans Unicode"/>
              </a:rPr>
              <a:t>se</a:t>
            </a:r>
            <a:r>
              <a:rPr b="1" spc="-7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b="1" spc="-35" dirty="0">
                <a:solidFill>
                  <a:srgbClr val="003043"/>
                </a:solidFill>
                <a:latin typeface="Lucida Sans Unicode"/>
                <a:cs typeface="Lucida Sans Unicode"/>
              </a:rPr>
              <a:t>explica</a:t>
            </a:r>
            <a:r>
              <a:rPr b="1" spc="-7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b="1" dirty="0" err="1">
                <a:solidFill>
                  <a:srgbClr val="003043"/>
                </a:solidFill>
                <a:latin typeface="Lucida Sans Unicode"/>
                <a:cs typeface="Lucida Sans Unicode"/>
              </a:rPr>
              <a:t>en</a:t>
            </a:r>
            <a:r>
              <a:rPr b="1" spc="-7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b="1" spc="-15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el</a:t>
            </a:r>
            <a:r>
              <a:rPr lang="es-ES" b="1" spc="-15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lang="es-ES" b="1" u="sng" spc="-10" dirty="0" smtClean="0">
                <a:solidFill>
                  <a:srgbClr val="EB780A"/>
                </a:solidFill>
                <a:uFill>
                  <a:solidFill>
                    <a:srgbClr val="EB780A"/>
                  </a:solidFill>
                </a:uFill>
                <a:latin typeface="Lucida Sans Unicode"/>
                <a:cs typeface="Lucida Sans Unicode"/>
              </a:rPr>
              <a:t>"</a:t>
            </a:r>
            <a:r>
              <a:rPr lang="es-ES" b="1" u="sng" spc="-10" dirty="0" err="1">
                <a:solidFill>
                  <a:srgbClr val="EB780A"/>
                </a:solidFill>
                <a:uFill>
                  <a:solidFill>
                    <a:srgbClr val="EB780A"/>
                  </a:solidFill>
                </a:uFill>
                <a:latin typeface="Lucida Sans Unicode"/>
                <a:cs typeface="Lucida Sans Unicode"/>
              </a:rPr>
              <a:t>Busbar</a:t>
            </a:r>
            <a:r>
              <a:rPr lang="es-ES" b="1" u="sng" spc="-10" dirty="0">
                <a:solidFill>
                  <a:srgbClr val="EB780A"/>
                </a:solidFill>
                <a:uFill>
                  <a:solidFill>
                    <a:srgbClr val="EB780A"/>
                  </a:solidFill>
                </a:uFill>
                <a:latin typeface="Lucida Sans Unicode"/>
                <a:cs typeface="Lucida Sans Unicode"/>
              </a:rPr>
              <a:t> </a:t>
            </a:r>
            <a:r>
              <a:rPr lang="es-ES" b="1" u="sng" spc="-10" dirty="0" err="1">
                <a:solidFill>
                  <a:srgbClr val="EB780A"/>
                </a:solidFill>
                <a:uFill>
                  <a:solidFill>
                    <a:srgbClr val="EB780A"/>
                  </a:solidFill>
                </a:uFill>
                <a:latin typeface="Lucida Sans Unicode"/>
                <a:cs typeface="Lucida Sans Unicode"/>
              </a:rPr>
              <a:t>systems</a:t>
            </a:r>
            <a:r>
              <a:rPr lang="es-ES" b="1" u="sng" spc="-10" dirty="0">
                <a:solidFill>
                  <a:srgbClr val="EB780A"/>
                </a:solidFill>
                <a:uFill>
                  <a:solidFill>
                    <a:srgbClr val="EB780A"/>
                  </a:solidFill>
                </a:uFill>
                <a:latin typeface="Lucida Sans Unicode"/>
                <a:cs typeface="Lucida Sans Unicode"/>
              </a:rPr>
              <a:t> and </a:t>
            </a:r>
            <a:r>
              <a:rPr lang="es-ES" b="1" u="sng" spc="-10" dirty="0" err="1">
                <a:solidFill>
                  <a:srgbClr val="EB780A"/>
                </a:solidFill>
                <a:uFill>
                  <a:solidFill>
                    <a:srgbClr val="EB780A"/>
                  </a:solidFill>
                </a:uFill>
                <a:latin typeface="Lucida Sans Unicode"/>
                <a:cs typeface="Lucida Sans Unicode"/>
              </a:rPr>
              <a:t>loads</a:t>
            </a:r>
            <a:r>
              <a:rPr b="1" u="sng" spc="-80" dirty="0" smtClean="0">
                <a:solidFill>
                  <a:srgbClr val="EB780A"/>
                </a:solidFill>
                <a:uFill>
                  <a:solidFill>
                    <a:srgbClr val="EB780A"/>
                  </a:solidFill>
                </a:uFill>
                <a:latin typeface="Lucida Sans Unicode"/>
                <a:cs typeface="Lucida Sans Unicode"/>
              </a:rPr>
              <a:t> </a:t>
            </a:r>
            <a:r>
              <a:rPr b="1" u="sng" spc="-5" dirty="0">
                <a:solidFill>
                  <a:srgbClr val="EB780A"/>
                </a:solidFill>
                <a:uFill>
                  <a:solidFill>
                    <a:srgbClr val="EB780A"/>
                  </a:solidFill>
                </a:uFill>
                <a:latin typeface="Lucida Sans Unicode"/>
                <a:cs typeface="Lucida Sans Unicode"/>
              </a:rPr>
              <a:t>de</a:t>
            </a:r>
            <a:r>
              <a:rPr b="1" u="sng" spc="-75" dirty="0">
                <a:solidFill>
                  <a:srgbClr val="EB780A"/>
                </a:solidFill>
                <a:uFill>
                  <a:solidFill>
                    <a:srgbClr val="EB780A"/>
                  </a:solidFill>
                </a:uFill>
                <a:latin typeface="Lucida Sans Unicode"/>
                <a:cs typeface="Lucida Sans Unicode"/>
              </a:rPr>
              <a:t> </a:t>
            </a:r>
            <a:r>
              <a:rPr b="1" u="sng" spc="-5" dirty="0">
                <a:solidFill>
                  <a:srgbClr val="EB780A"/>
                </a:solidFill>
                <a:uFill>
                  <a:solidFill>
                    <a:srgbClr val="EB780A"/>
                  </a:solidFill>
                </a:uFill>
                <a:latin typeface="Lucida Sans Unicode"/>
                <a:cs typeface="Lucida Sans Unicode"/>
              </a:rPr>
              <a:t>barras</a:t>
            </a:r>
            <a:r>
              <a:rPr b="1" u="sng" spc="-75" dirty="0">
                <a:solidFill>
                  <a:srgbClr val="EB780A"/>
                </a:solidFill>
                <a:uFill>
                  <a:solidFill>
                    <a:srgbClr val="EB780A"/>
                  </a:solidFill>
                </a:uFill>
                <a:latin typeface="Lucida Sans Unicode"/>
                <a:cs typeface="Lucida Sans Unicode"/>
              </a:rPr>
              <a:t> </a:t>
            </a:r>
            <a:r>
              <a:rPr b="1" u="sng" spc="-20" dirty="0">
                <a:solidFill>
                  <a:srgbClr val="EB780A"/>
                </a:solidFill>
                <a:uFill>
                  <a:solidFill>
                    <a:srgbClr val="EB780A"/>
                  </a:solidFill>
                </a:uFill>
                <a:latin typeface="Lucida Sans Unicode"/>
                <a:cs typeface="Lucida Sans Unicode"/>
              </a:rPr>
              <a:t>y</a:t>
            </a:r>
            <a:r>
              <a:rPr b="1" u="sng" spc="-75" dirty="0">
                <a:solidFill>
                  <a:srgbClr val="EB780A"/>
                </a:solidFill>
                <a:uFill>
                  <a:solidFill>
                    <a:srgbClr val="EB780A"/>
                  </a:solidFill>
                </a:uFill>
                <a:latin typeface="Lucida Sans Unicode"/>
                <a:cs typeface="Lucida Sans Unicode"/>
              </a:rPr>
              <a:t> </a:t>
            </a:r>
            <a:r>
              <a:rPr lang="es-ES" b="1" u="sng" spc="-15" dirty="0" err="1" smtClean="0">
                <a:solidFill>
                  <a:srgbClr val="EB780A"/>
                </a:solidFill>
                <a:uFill>
                  <a:solidFill>
                    <a:srgbClr val="EB780A"/>
                  </a:solidFill>
                </a:uFill>
                <a:latin typeface="Lucida Sans Unicode"/>
                <a:cs typeface="Lucida Sans Unicode"/>
              </a:rPr>
              <a:t>Loads</a:t>
            </a:r>
            <a:r>
              <a:rPr b="1" spc="40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"</a:t>
            </a:r>
            <a:r>
              <a:rPr b="1" spc="-75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b="1" spc="-30" dirty="0">
                <a:solidFill>
                  <a:srgbClr val="003043"/>
                </a:solidFill>
                <a:latin typeface="Lucida Sans Unicode"/>
                <a:cs typeface="Lucida Sans Unicode"/>
              </a:rPr>
              <a:t>sección.</a:t>
            </a:r>
            <a:endParaRPr b="1" dirty="0">
              <a:latin typeface="Lucida Sans Unicode"/>
              <a:cs typeface="Lucida Sans Unicode"/>
            </a:endParaRPr>
          </a:p>
        </p:txBody>
      </p:sp>
      <p:sp>
        <p:nvSpPr>
          <p:cNvPr id="20" name="object 5"/>
          <p:cNvSpPr txBox="1"/>
          <p:nvPr/>
        </p:nvSpPr>
        <p:spPr>
          <a:xfrm>
            <a:off x="367421" y="257673"/>
            <a:ext cx="11054462" cy="902811"/>
          </a:xfrm>
          <a:prstGeom prst="rect">
            <a:avLst/>
          </a:prstGeom>
        </p:spPr>
        <p:txBody>
          <a:bodyPr vert="horz" wrap="square" lIns="0" tIns="279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20"/>
              </a:spcBef>
            </a:pPr>
            <a:r>
              <a:rPr sz="3200" b="1" spc="-5" dirty="0">
                <a:solidFill>
                  <a:srgbClr val="00646D"/>
                </a:solidFill>
                <a:latin typeface="Tahoma"/>
                <a:cs typeface="Tahoma"/>
              </a:rPr>
              <a:t>Diseño</a:t>
            </a:r>
            <a:r>
              <a:rPr sz="3200" b="1" spc="-90" dirty="0">
                <a:solidFill>
                  <a:srgbClr val="00646D"/>
                </a:solidFill>
                <a:latin typeface="Tahoma"/>
                <a:cs typeface="Tahoma"/>
              </a:rPr>
              <a:t> </a:t>
            </a:r>
            <a:r>
              <a:rPr sz="3200" b="1" dirty="0">
                <a:solidFill>
                  <a:srgbClr val="00646D"/>
                </a:solidFill>
                <a:latin typeface="Tahoma"/>
                <a:cs typeface="Tahoma"/>
              </a:rPr>
              <a:t>de</a:t>
            </a:r>
            <a:r>
              <a:rPr sz="3200" b="1" spc="-85" dirty="0">
                <a:solidFill>
                  <a:srgbClr val="00646D"/>
                </a:solidFill>
                <a:latin typeface="Tahoma"/>
                <a:cs typeface="Tahoma"/>
              </a:rPr>
              <a:t> </a:t>
            </a:r>
            <a:r>
              <a:rPr sz="3200" b="1" spc="10" dirty="0">
                <a:solidFill>
                  <a:srgbClr val="00646D"/>
                </a:solidFill>
                <a:latin typeface="Tahoma"/>
                <a:cs typeface="Tahoma"/>
              </a:rPr>
              <a:t>red</a:t>
            </a:r>
            <a:endParaRPr sz="3200" dirty="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2400" b="1" spc="-10" dirty="0">
                <a:solidFill>
                  <a:srgbClr val="00646D"/>
                </a:solidFill>
                <a:latin typeface="Tahoma"/>
                <a:cs typeface="Tahoma"/>
              </a:rPr>
              <a:t>Trabajar</a:t>
            </a:r>
            <a:r>
              <a:rPr sz="2400" b="1" spc="-60" dirty="0">
                <a:solidFill>
                  <a:srgbClr val="00646D"/>
                </a:solidFill>
                <a:latin typeface="Tahoma"/>
                <a:cs typeface="Tahoma"/>
              </a:rPr>
              <a:t> </a:t>
            </a:r>
            <a:r>
              <a:rPr sz="2400" b="1" spc="10" dirty="0">
                <a:solidFill>
                  <a:srgbClr val="00646D"/>
                </a:solidFill>
                <a:latin typeface="Tahoma"/>
                <a:cs typeface="Tahoma"/>
              </a:rPr>
              <a:t>en</a:t>
            </a:r>
            <a:r>
              <a:rPr sz="2400" b="1" spc="-60" dirty="0">
                <a:solidFill>
                  <a:srgbClr val="00646D"/>
                </a:solidFill>
                <a:latin typeface="Tahoma"/>
                <a:cs typeface="Tahoma"/>
              </a:rPr>
              <a:t> </a:t>
            </a:r>
            <a:r>
              <a:rPr sz="2400" b="1" dirty="0">
                <a:solidFill>
                  <a:srgbClr val="00646D"/>
                </a:solidFill>
                <a:latin typeface="Tahoma"/>
                <a:cs typeface="Tahoma"/>
              </a:rPr>
              <a:t>el</a:t>
            </a:r>
            <a:r>
              <a:rPr sz="2400" b="1" spc="-60" dirty="0">
                <a:solidFill>
                  <a:srgbClr val="00646D"/>
                </a:solidFill>
                <a:latin typeface="Tahoma"/>
                <a:cs typeface="Tahoma"/>
              </a:rPr>
              <a:t> </a:t>
            </a:r>
            <a:r>
              <a:rPr sz="2400" b="1" spc="15" dirty="0">
                <a:solidFill>
                  <a:srgbClr val="00646D"/>
                </a:solidFill>
                <a:latin typeface="Tahoma"/>
                <a:cs typeface="Tahoma"/>
              </a:rPr>
              <a:t>diagrama</a:t>
            </a:r>
            <a:r>
              <a:rPr sz="2400" b="1" spc="-60" dirty="0">
                <a:solidFill>
                  <a:srgbClr val="00646D"/>
                </a:solidFill>
                <a:latin typeface="Tahoma"/>
                <a:cs typeface="Tahoma"/>
              </a:rPr>
              <a:t> </a:t>
            </a:r>
            <a:r>
              <a:rPr sz="2400" b="1" dirty="0">
                <a:solidFill>
                  <a:srgbClr val="00646D"/>
                </a:solidFill>
                <a:latin typeface="Tahoma"/>
                <a:cs typeface="Tahoma"/>
              </a:rPr>
              <a:t>de</a:t>
            </a:r>
            <a:r>
              <a:rPr sz="2400" b="1" spc="-55" dirty="0">
                <a:solidFill>
                  <a:srgbClr val="00646D"/>
                </a:solidFill>
                <a:latin typeface="Tahoma"/>
                <a:cs typeface="Tahoma"/>
              </a:rPr>
              <a:t> </a:t>
            </a:r>
            <a:r>
              <a:rPr sz="2400" b="1" spc="-25" dirty="0">
                <a:solidFill>
                  <a:srgbClr val="00646D"/>
                </a:solidFill>
                <a:latin typeface="Tahoma"/>
                <a:cs typeface="Tahoma"/>
              </a:rPr>
              <a:t>red:</a:t>
            </a:r>
            <a:r>
              <a:rPr sz="2400" b="1" spc="-60" dirty="0">
                <a:solidFill>
                  <a:srgbClr val="00646D"/>
                </a:solidFill>
                <a:latin typeface="Tahoma"/>
                <a:cs typeface="Tahoma"/>
              </a:rPr>
              <a:t> </a:t>
            </a:r>
            <a:r>
              <a:rPr lang="en-US" sz="2400" b="1" spc="10" dirty="0">
                <a:solidFill>
                  <a:schemeClr val="accent6"/>
                </a:solidFill>
                <a:latin typeface="Tahoma"/>
                <a:cs typeface="Tahoma"/>
              </a:rPr>
              <a:t>moving and aligning network elements</a:t>
            </a:r>
            <a:endParaRPr sz="2400" dirty="0">
              <a:solidFill>
                <a:schemeClr val="accent6"/>
              </a:solidFill>
              <a:latin typeface="Tahoma"/>
              <a:cs typeface="Tahoma"/>
            </a:endParaRPr>
          </a:p>
        </p:txBody>
      </p:sp>
      <p:pic>
        <p:nvPicPr>
          <p:cNvPr id="6" name="Imagen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7420" y="1447800"/>
            <a:ext cx="8395580" cy="5105400"/>
          </a:xfrm>
          <a:prstGeom prst="rect">
            <a:avLst/>
          </a:prstGeom>
        </p:spPr>
      </p:pic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object 19"/>
          <p:cNvSpPr txBox="1"/>
          <p:nvPr/>
        </p:nvSpPr>
        <p:spPr>
          <a:xfrm>
            <a:off x="7924800" y="1582547"/>
            <a:ext cx="4114800" cy="524502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spcBef>
                <a:spcPts val="100"/>
              </a:spcBef>
            </a:pPr>
            <a:r>
              <a:rPr sz="2000" b="1" dirty="0">
                <a:solidFill>
                  <a:srgbClr val="003043"/>
                </a:solidFill>
                <a:latin typeface="Lucida Sans Unicode"/>
                <a:cs typeface="Lucida Sans Unicode"/>
              </a:rPr>
              <a:t>Hay</a:t>
            </a:r>
            <a:r>
              <a:rPr sz="2000" b="1" spc="-8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spc="-10" dirty="0">
                <a:solidFill>
                  <a:srgbClr val="003043"/>
                </a:solidFill>
                <a:latin typeface="Lucida Sans Unicode"/>
                <a:cs typeface="Lucida Sans Unicode"/>
              </a:rPr>
              <a:t>más</a:t>
            </a:r>
            <a:r>
              <a:rPr sz="2000" b="1" spc="-8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funciones</a:t>
            </a:r>
            <a:r>
              <a:rPr sz="2000" b="1" spc="-8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spc="-15" dirty="0" err="1">
                <a:solidFill>
                  <a:srgbClr val="003043"/>
                </a:solidFill>
                <a:latin typeface="Lucida Sans Unicode"/>
                <a:cs typeface="Lucida Sans Unicode"/>
              </a:rPr>
              <a:t>automáticas</a:t>
            </a:r>
            <a:r>
              <a:rPr sz="2000" b="1" spc="-8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spc="5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para</a:t>
            </a:r>
            <a:r>
              <a:rPr lang="es-ES" sz="2000" b="1" spc="5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lang="es-ES" sz="2000" b="1" spc="5" dirty="0" err="1">
                <a:solidFill>
                  <a:srgbClr val="EB780A"/>
                </a:solidFill>
                <a:latin typeface="Tahoma"/>
                <a:cs typeface="Tahoma"/>
              </a:rPr>
              <a:t>aligning</a:t>
            </a:r>
            <a:r>
              <a:rPr lang="es-ES" sz="2000" b="1" spc="5" dirty="0">
                <a:solidFill>
                  <a:srgbClr val="EB780A"/>
                </a:solidFill>
                <a:latin typeface="Tahoma"/>
                <a:cs typeface="Tahoma"/>
              </a:rPr>
              <a:t> </a:t>
            </a:r>
            <a:r>
              <a:rPr lang="es-ES" sz="2000" b="1" spc="5" dirty="0" err="1" smtClean="0">
                <a:solidFill>
                  <a:srgbClr val="EB780A"/>
                </a:solidFill>
                <a:latin typeface="Tahoma"/>
                <a:cs typeface="Tahoma"/>
              </a:rPr>
              <a:t>elements</a:t>
            </a:r>
            <a:r>
              <a:rPr lang="es-ES" sz="2000" b="1" spc="5" dirty="0" smtClean="0">
                <a:solidFill>
                  <a:srgbClr val="EB780A"/>
                </a:solidFill>
                <a:latin typeface="Tahoma"/>
                <a:cs typeface="Tahoma"/>
              </a:rPr>
              <a:t> </a:t>
            </a:r>
            <a:r>
              <a:rPr sz="2000" b="1" spc="5" dirty="0" err="1" smtClean="0">
                <a:solidFill>
                  <a:srgbClr val="003043"/>
                </a:solidFill>
                <a:latin typeface="Lucida Sans Unicode"/>
                <a:cs typeface="Lucida Sans Unicode"/>
              </a:rPr>
              <a:t>en</a:t>
            </a:r>
            <a:r>
              <a:rPr sz="2000" b="1" spc="-80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el</a:t>
            </a:r>
            <a:r>
              <a:rPr sz="2000" b="1" spc="-8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spc="-5" dirty="0">
                <a:solidFill>
                  <a:srgbClr val="003043"/>
                </a:solidFill>
                <a:latin typeface="Lucida Sans Unicode"/>
                <a:cs typeface="Lucida Sans Unicode"/>
              </a:rPr>
              <a:t>diagrama</a:t>
            </a:r>
            <a:r>
              <a:rPr sz="2000" b="1" spc="-7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spc="-10" dirty="0">
                <a:solidFill>
                  <a:srgbClr val="003043"/>
                </a:solidFill>
                <a:latin typeface="Lucida Sans Unicode"/>
                <a:cs typeface="Lucida Sans Unicode"/>
              </a:rPr>
              <a:t>de</a:t>
            </a:r>
            <a:r>
              <a:rPr sz="2000" b="1" spc="-8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spc="-5" dirty="0">
                <a:solidFill>
                  <a:srgbClr val="003043"/>
                </a:solidFill>
                <a:latin typeface="Lucida Sans Unicode"/>
                <a:cs typeface="Lucida Sans Unicode"/>
              </a:rPr>
              <a:t>red</a:t>
            </a:r>
            <a:r>
              <a:rPr sz="2000" b="1" spc="-8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spc="-5" dirty="0">
                <a:solidFill>
                  <a:srgbClr val="003043"/>
                </a:solidFill>
                <a:latin typeface="Lucida Sans Unicode"/>
                <a:cs typeface="Lucida Sans Unicode"/>
              </a:rPr>
              <a:t>que</a:t>
            </a:r>
            <a:r>
              <a:rPr sz="2000" b="1" spc="-8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spc="-10" dirty="0" err="1">
                <a:solidFill>
                  <a:srgbClr val="003043"/>
                </a:solidFill>
                <a:latin typeface="Lucida Sans Unicode"/>
                <a:cs typeface="Lucida Sans Unicode"/>
              </a:rPr>
              <a:t>también</a:t>
            </a:r>
            <a:r>
              <a:rPr sz="2000" b="1" spc="-7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lang="es-ES" sz="2000" b="1" spc="-20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se puede</a:t>
            </a:r>
            <a:r>
              <a:rPr sz="2000" b="1" spc="-80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spc="-10" dirty="0">
                <a:solidFill>
                  <a:srgbClr val="003043"/>
                </a:solidFill>
                <a:latin typeface="Lucida Sans Unicode"/>
                <a:cs typeface="Lucida Sans Unicode"/>
              </a:rPr>
              <a:t>llamar</a:t>
            </a:r>
            <a:r>
              <a:rPr sz="2000" b="1" spc="-8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spc="-15" dirty="0">
                <a:solidFill>
                  <a:srgbClr val="003043"/>
                </a:solidFill>
                <a:latin typeface="Lucida Sans Unicode"/>
                <a:cs typeface="Lucida Sans Unicode"/>
              </a:rPr>
              <a:t>desde</a:t>
            </a:r>
            <a:r>
              <a:rPr sz="2000" b="1" spc="-7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la</a:t>
            </a:r>
            <a:r>
              <a:rPr sz="2000" b="1" spc="-8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dirty="0" err="1" smtClean="0">
                <a:solidFill>
                  <a:srgbClr val="003043"/>
                </a:solidFill>
                <a:latin typeface="Lucida Sans Unicode"/>
                <a:cs typeface="Lucida Sans Unicode"/>
              </a:rPr>
              <a:t>barra</a:t>
            </a:r>
            <a:r>
              <a:rPr lang="es-ES" sz="2000" b="1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spc="-10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de</a:t>
            </a:r>
            <a:r>
              <a:rPr sz="2000" b="1" spc="-85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spc="-10" dirty="0">
                <a:solidFill>
                  <a:srgbClr val="003043"/>
                </a:solidFill>
                <a:latin typeface="Lucida Sans Unicode"/>
                <a:cs typeface="Lucida Sans Unicode"/>
              </a:rPr>
              <a:t>herramientas.</a:t>
            </a:r>
            <a:endParaRPr sz="2000" b="1" dirty="0">
              <a:latin typeface="Lucida Sans Unicode"/>
              <a:cs typeface="Lucida Sans Unicode"/>
            </a:endParaRPr>
          </a:p>
          <a:p>
            <a:pPr algn="just">
              <a:spcBef>
                <a:spcPts val="15"/>
              </a:spcBef>
            </a:pPr>
            <a:endParaRPr sz="2000" b="1" dirty="0">
              <a:latin typeface="Lucida Sans Unicode"/>
              <a:cs typeface="Lucida Sans Unicode"/>
            </a:endParaRPr>
          </a:p>
          <a:p>
            <a:pPr marL="12700" marR="427990" algn="just">
              <a:spcBef>
                <a:spcPts val="5"/>
              </a:spcBef>
            </a:pPr>
            <a:r>
              <a:rPr sz="2000" b="1" spc="5" dirty="0">
                <a:solidFill>
                  <a:srgbClr val="003043"/>
                </a:solidFill>
                <a:latin typeface="Lucida Sans Unicode"/>
                <a:cs typeface="Lucida Sans Unicode"/>
              </a:rPr>
              <a:t>Se</a:t>
            </a:r>
            <a:r>
              <a:rPr sz="2000" b="1" spc="-6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spc="-5" dirty="0">
                <a:solidFill>
                  <a:srgbClr val="003043"/>
                </a:solidFill>
                <a:latin typeface="Lucida Sans Unicode"/>
                <a:cs typeface="Lucida Sans Unicode"/>
              </a:rPr>
              <a:t>muestra</a:t>
            </a:r>
            <a:r>
              <a:rPr sz="2000" b="1" spc="-6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spc="-5" dirty="0">
                <a:solidFill>
                  <a:srgbClr val="003043"/>
                </a:solidFill>
                <a:latin typeface="Lucida Sans Unicode"/>
                <a:cs typeface="Lucida Sans Unicode"/>
              </a:rPr>
              <a:t>otra</a:t>
            </a:r>
            <a:r>
              <a:rPr sz="2000" b="1" spc="-6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dirty="0">
                <a:solidFill>
                  <a:srgbClr val="003043"/>
                </a:solidFill>
                <a:latin typeface="Lucida Sans Unicode"/>
                <a:cs typeface="Lucida Sans Unicode"/>
              </a:rPr>
              <a:t>barra</a:t>
            </a:r>
            <a:r>
              <a:rPr sz="2000" b="1" spc="-5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spc="-5" dirty="0">
                <a:solidFill>
                  <a:srgbClr val="003043"/>
                </a:solidFill>
                <a:latin typeface="Lucida Sans Unicode"/>
                <a:cs typeface="Lucida Sans Unicode"/>
              </a:rPr>
              <a:t>de</a:t>
            </a:r>
            <a:r>
              <a:rPr sz="2000" b="1" spc="-6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spc="-10" dirty="0">
                <a:solidFill>
                  <a:srgbClr val="003043"/>
                </a:solidFill>
                <a:latin typeface="Lucida Sans Unicode"/>
                <a:cs typeface="Lucida Sans Unicode"/>
              </a:rPr>
              <a:t>herramientas,</a:t>
            </a:r>
            <a:r>
              <a:rPr sz="2000" b="1" spc="-6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spc="-15" dirty="0">
                <a:solidFill>
                  <a:srgbClr val="003043"/>
                </a:solidFill>
                <a:latin typeface="Lucida Sans Unicode"/>
                <a:cs typeface="Lucida Sans Unicode"/>
              </a:rPr>
              <a:t>como</a:t>
            </a:r>
            <a:r>
              <a:rPr sz="2000" b="1" spc="-5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spc="-15" dirty="0">
                <a:solidFill>
                  <a:srgbClr val="003043"/>
                </a:solidFill>
                <a:latin typeface="Lucida Sans Unicode"/>
                <a:cs typeface="Lucida Sans Unicode"/>
              </a:rPr>
              <a:t>se</a:t>
            </a:r>
            <a:r>
              <a:rPr sz="2000" b="1" spc="-6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ilustra</a:t>
            </a:r>
            <a:r>
              <a:rPr sz="2000" b="1" spc="-6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spc="10" dirty="0">
                <a:solidFill>
                  <a:srgbClr val="003043"/>
                </a:solidFill>
                <a:latin typeface="Lucida Sans Unicode"/>
                <a:cs typeface="Lucida Sans Unicode"/>
              </a:rPr>
              <a:t>a</a:t>
            </a:r>
            <a:r>
              <a:rPr sz="2000" b="1" spc="-5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continuación.</a:t>
            </a:r>
            <a:r>
              <a:rPr sz="2000" b="1" spc="-6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spc="-15" dirty="0" err="1" smtClean="0">
                <a:solidFill>
                  <a:srgbClr val="003043"/>
                </a:solidFill>
                <a:latin typeface="Lucida Sans Unicode"/>
                <a:cs typeface="Lucida Sans Unicode"/>
              </a:rPr>
              <a:t>Ahora</a:t>
            </a:r>
            <a:r>
              <a:rPr lang="es-ES" sz="2000" b="1" spc="-60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 se puede</a:t>
            </a:r>
            <a:r>
              <a:rPr sz="2000" b="1" spc="-55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spc="-5" dirty="0">
                <a:solidFill>
                  <a:srgbClr val="003043"/>
                </a:solidFill>
                <a:latin typeface="Lucida Sans Unicode"/>
                <a:cs typeface="Lucida Sans Unicode"/>
              </a:rPr>
              <a:t>centrar</a:t>
            </a:r>
            <a:r>
              <a:rPr sz="2000" b="1" spc="-6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spc="-10" dirty="0">
                <a:solidFill>
                  <a:srgbClr val="003043"/>
                </a:solidFill>
                <a:latin typeface="Lucida Sans Unicode"/>
                <a:cs typeface="Lucida Sans Unicode"/>
              </a:rPr>
              <a:t>verticalmente</a:t>
            </a:r>
            <a:r>
              <a:rPr sz="2000" b="1" spc="-6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spc="-30" dirty="0">
                <a:solidFill>
                  <a:srgbClr val="003043"/>
                </a:solidFill>
                <a:latin typeface="Lucida Sans Unicode"/>
                <a:cs typeface="Lucida Sans Unicode"/>
              </a:rPr>
              <a:t>los</a:t>
            </a:r>
            <a:r>
              <a:rPr sz="2000" b="1" spc="-5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spc="-15" dirty="0">
                <a:solidFill>
                  <a:srgbClr val="003043"/>
                </a:solidFill>
                <a:latin typeface="Lucida Sans Unicode"/>
                <a:cs typeface="Lucida Sans Unicode"/>
              </a:rPr>
              <a:t>cuadros</a:t>
            </a:r>
            <a:r>
              <a:rPr sz="2000" b="1" spc="-6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spc="-5" dirty="0">
                <a:solidFill>
                  <a:srgbClr val="003043"/>
                </a:solidFill>
                <a:latin typeface="Lucida Sans Unicode"/>
                <a:cs typeface="Lucida Sans Unicode"/>
              </a:rPr>
              <a:t>de</a:t>
            </a:r>
            <a:r>
              <a:rPr sz="2000" b="1" spc="-6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distribución</a:t>
            </a:r>
            <a:r>
              <a:rPr sz="2000" b="1" spc="-5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secundarios,</a:t>
            </a:r>
            <a:r>
              <a:rPr sz="2000" b="1" spc="-6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spc="-10" dirty="0" err="1" smtClean="0">
                <a:solidFill>
                  <a:srgbClr val="003043"/>
                </a:solidFill>
                <a:latin typeface="Lucida Sans Unicode"/>
                <a:cs typeface="Lucida Sans Unicode"/>
              </a:rPr>
              <a:t>por</a:t>
            </a:r>
            <a:r>
              <a:rPr lang="es-ES" sz="2000" b="1" spc="-10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spc="-20" dirty="0" err="1" smtClean="0">
                <a:solidFill>
                  <a:srgbClr val="003043"/>
                </a:solidFill>
                <a:latin typeface="Lucida Sans Unicode"/>
                <a:cs typeface="Lucida Sans Unicode"/>
              </a:rPr>
              <a:t>ejemplo</a:t>
            </a:r>
            <a:r>
              <a:rPr sz="2000" b="1"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,</a:t>
            </a:r>
            <a:r>
              <a:rPr sz="2000" b="1" spc="-6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spc="-15" dirty="0">
                <a:solidFill>
                  <a:srgbClr val="003043"/>
                </a:solidFill>
                <a:latin typeface="Lucida Sans Unicode"/>
                <a:cs typeface="Lucida Sans Unicode"/>
              </a:rPr>
              <a:t>es</a:t>
            </a:r>
            <a:r>
              <a:rPr sz="2000" b="1" spc="-6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spc="-25" dirty="0">
                <a:solidFill>
                  <a:srgbClr val="003043"/>
                </a:solidFill>
                <a:latin typeface="Lucida Sans Unicode"/>
                <a:cs typeface="Lucida Sans Unicode"/>
              </a:rPr>
              <a:t>decir,</a:t>
            </a:r>
            <a:r>
              <a:rPr sz="2000" b="1" spc="-6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spc="-30" dirty="0">
                <a:solidFill>
                  <a:srgbClr val="003043"/>
                </a:solidFill>
                <a:latin typeface="Lucida Sans Unicode"/>
                <a:cs typeface="Lucida Sans Unicode"/>
              </a:rPr>
              <a:t>los</a:t>
            </a:r>
            <a:r>
              <a:rPr sz="2000" b="1" spc="-6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spc="-15" dirty="0">
                <a:solidFill>
                  <a:srgbClr val="003043"/>
                </a:solidFill>
                <a:latin typeface="Lucida Sans Unicode"/>
                <a:cs typeface="Lucida Sans Unicode"/>
              </a:rPr>
              <a:t>cuadros</a:t>
            </a:r>
            <a:r>
              <a:rPr sz="2000" b="1" spc="-6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spc="-5" dirty="0">
                <a:solidFill>
                  <a:srgbClr val="003043"/>
                </a:solidFill>
                <a:latin typeface="Lucida Sans Unicode"/>
                <a:cs typeface="Lucida Sans Unicode"/>
              </a:rPr>
              <a:t>de</a:t>
            </a:r>
            <a:r>
              <a:rPr sz="2000" b="1" spc="-6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distribución</a:t>
            </a:r>
            <a:r>
              <a:rPr sz="2000" b="1" spc="-6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spc="-15" dirty="0">
                <a:solidFill>
                  <a:srgbClr val="003043"/>
                </a:solidFill>
                <a:latin typeface="Lucida Sans Unicode"/>
                <a:cs typeface="Lucida Sans Unicode"/>
              </a:rPr>
              <a:t>secundarios</a:t>
            </a:r>
            <a:r>
              <a:rPr sz="2000" b="1" spc="-6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spc="-10" dirty="0">
                <a:solidFill>
                  <a:srgbClr val="003043"/>
                </a:solidFill>
                <a:latin typeface="Lucida Sans Unicode"/>
                <a:cs typeface="Lucida Sans Unicode"/>
              </a:rPr>
              <a:t>están</a:t>
            </a:r>
            <a:r>
              <a:rPr sz="2000" b="1" spc="-6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spc="-15" dirty="0">
                <a:solidFill>
                  <a:srgbClr val="003043"/>
                </a:solidFill>
                <a:latin typeface="Lucida Sans Unicode"/>
                <a:cs typeface="Lucida Sans Unicode"/>
              </a:rPr>
              <a:t>alineados</a:t>
            </a:r>
            <a:r>
              <a:rPr sz="2000" b="1" spc="-6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spc="10" dirty="0">
                <a:solidFill>
                  <a:srgbClr val="003043"/>
                </a:solidFill>
                <a:latin typeface="Lucida Sans Unicode"/>
                <a:cs typeface="Lucida Sans Unicode"/>
              </a:rPr>
              <a:t>a</a:t>
            </a:r>
            <a:r>
              <a:rPr sz="2000" b="1" spc="-6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spc="-25" dirty="0">
                <a:solidFill>
                  <a:srgbClr val="003043"/>
                </a:solidFill>
                <a:latin typeface="Lucida Sans Unicode"/>
                <a:cs typeface="Lucida Sans Unicode"/>
              </a:rPr>
              <a:t>lo</a:t>
            </a:r>
            <a:r>
              <a:rPr sz="2000" b="1" spc="-6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spc="-10" dirty="0">
                <a:solidFill>
                  <a:srgbClr val="003043"/>
                </a:solidFill>
                <a:latin typeface="Lucida Sans Unicode"/>
                <a:cs typeface="Lucida Sans Unicode"/>
              </a:rPr>
              <a:t>largo</a:t>
            </a:r>
            <a:r>
              <a:rPr sz="2000" b="1" spc="-6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spc="-5" dirty="0">
                <a:solidFill>
                  <a:srgbClr val="003043"/>
                </a:solidFill>
                <a:latin typeface="Lucida Sans Unicode"/>
                <a:cs typeface="Lucida Sans Unicode"/>
              </a:rPr>
              <a:t>de</a:t>
            </a:r>
            <a:r>
              <a:rPr sz="2000" b="1" spc="-6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dirty="0">
                <a:solidFill>
                  <a:srgbClr val="003043"/>
                </a:solidFill>
                <a:latin typeface="Lucida Sans Unicode"/>
                <a:cs typeface="Lucida Sans Unicode"/>
              </a:rPr>
              <a:t>una</a:t>
            </a:r>
            <a:r>
              <a:rPr sz="2000" b="1" spc="-6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spc="-15" dirty="0">
                <a:solidFill>
                  <a:srgbClr val="003043"/>
                </a:solidFill>
                <a:latin typeface="Lucida Sans Unicode"/>
                <a:cs typeface="Lucida Sans Unicode"/>
              </a:rPr>
              <a:t>línea</a:t>
            </a:r>
            <a:r>
              <a:rPr sz="2000" b="1" spc="-6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spc="-25" dirty="0">
                <a:solidFill>
                  <a:srgbClr val="003043"/>
                </a:solidFill>
                <a:latin typeface="Lucida Sans Unicode"/>
                <a:cs typeface="Lucida Sans Unicode"/>
              </a:rPr>
              <a:t>horizontal</a:t>
            </a:r>
            <a:r>
              <a:rPr sz="2000" b="1" spc="-6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spc="-15" dirty="0">
                <a:solidFill>
                  <a:srgbClr val="003043"/>
                </a:solidFill>
                <a:latin typeface="Lucida Sans Unicode"/>
                <a:cs typeface="Lucida Sans Unicode"/>
              </a:rPr>
              <a:t>imaginaria.</a:t>
            </a:r>
            <a:endParaRPr sz="2000" b="1" dirty="0">
              <a:latin typeface="Lucida Sans Unicode"/>
              <a:cs typeface="Lucida Sans Unicode"/>
            </a:endParaRPr>
          </a:p>
        </p:txBody>
      </p:sp>
      <p:sp>
        <p:nvSpPr>
          <p:cNvPr id="32" name="object 5"/>
          <p:cNvSpPr txBox="1"/>
          <p:nvPr/>
        </p:nvSpPr>
        <p:spPr>
          <a:xfrm>
            <a:off x="367421" y="257673"/>
            <a:ext cx="11054462" cy="902811"/>
          </a:xfrm>
          <a:prstGeom prst="rect">
            <a:avLst/>
          </a:prstGeom>
        </p:spPr>
        <p:txBody>
          <a:bodyPr vert="horz" wrap="square" lIns="0" tIns="279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20"/>
              </a:spcBef>
            </a:pPr>
            <a:r>
              <a:rPr sz="3200" b="1" spc="-5" dirty="0">
                <a:solidFill>
                  <a:srgbClr val="00646D"/>
                </a:solidFill>
                <a:latin typeface="Tahoma"/>
                <a:cs typeface="Tahoma"/>
              </a:rPr>
              <a:t>Diseño</a:t>
            </a:r>
            <a:r>
              <a:rPr sz="3200" b="1" spc="-90" dirty="0">
                <a:solidFill>
                  <a:srgbClr val="00646D"/>
                </a:solidFill>
                <a:latin typeface="Tahoma"/>
                <a:cs typeface="Tahoma"/>
              </a:rPr>
              <a:t> </a:t>
            </a:r>
            <a:r>
              <a:rPr sz="3200" b="1" dirty="0">
                <a:solidFill>
                  <a:srgbClr val="00646D"/>
                </a:solidFill>
                <a:latin typeface="Tahoma"/>
                <a:cs typeface="Tahoma"/>
              </a:rPr>
              <a:t>de</a:t>
            </a:r>
            <a:r>
              <a:rPr sz="3200" b="1" spc="-85" dirty="0">
                <a:solidFill>
                  <a:srgbClr val="00646D"/>
                </a:solidFill>
                <a:latin typeface="Tahoma"/>
                <a:cs typeface="Tahoma"/>
              </a:rPr>
              <a:t> </a:t>
            </a:r>
            <a:r>
              <a:rPr sz="3200" b="1" spc="10" dirty="0">
                <a:solidFill>
                  <a:srgbClr val="00646D"/>
                </a:solidFill>
                <a:latin typeface="Tahoma"/>
                <a:cs typeface="Tahoma"/>
              </a:rPr>
              <a:t>red</a:t>
            </a:r>
            <a:endParaRPr sz="3200" dirty="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2400" b="1" spc="-10" dirty="0">
                <a:solidFill>
                  <a:srgbClr val="00646D"/>
                </a:solidFill>
                <a:latin typeface="Tahoma"/>
                <a:cs typeface="Tahoma"/>
              </a:rPr>
              <a:t>Trabajar</a:t>
            </a:r>
            <a:r>
              <a:rPr sz="2400" b="1" spc="-60" dirty="0">
                <a:solidFill>
                  <a:srgbClr val="00646D"/>
                </a:solidFill>
                <a:latin typeface="Tahoma"/>
                <a:cs typeface="Tahoma"/>
              </a:rPr>
              <a:t> </a:t>
            </a:r>
            <a:r>
              <a:rPr sz="2400" b="1" spc="10" dirty="0">
                <a:solidFill>
                  <a:srgbClr val="00646D"/>
                </a:solidFill>
                <a:latin typeface="Tahoma"/>
                <a:cs typeface="Tahoma"/>
              </a:rPr>
              <a:t>en</a:t>
            </a:r>
            <a:r>
              <a:rPr sz="2400" b="1" spc="-60" dirty="0">
                <a:solidFill>
                  <a:srgbClr val="00646D"/>
                </a:solidFill>
                <a:latin typeface="Tahoma"/>
                <a:cs typeface="Tahoma"/>
              </a:rPr>
              <a:t> </a:t>
            </a:r>
            <a:r>
              <a:rPr sz="2400" b="1" dirty="0">
                <a:solidFill>
                  <a:srgbClr val="00646D"/>
                </a:solidFill>
                <a:latin typeface="Tahoma"/>
                <a:cs typeface="Tahoma"/>
              </a:rPr>
              <a:t>el</a:t>
            </a:r>
            <a:r>
              <a:rPr sz="2400" b="1" spc="-60" dirty="0">
                <a:solidFill>
                  <a:srgbClr val="00646D"/>
                </a:solidFill>
                <a:latin typeface="Tahoma"/>
                <a:cs typeface="Tahoma"/>
              </a:rPr>
              <a:t> </a:t>
            </a:r>
            <a:r>
              <a:rPr sz="2400" b="1" spc="15" dirty="0">
                <a:solidFill>
                  <a:srgbClr val="00646D"/>
                </a:solidFill>
                <a:latin typeface="Tahoma"/>
                <a:cs typeface="Tahoma"/>
              </a:rPr>
              <a:t>diagrama</a:t>
            </a:r>
            <a:r>
              <a:rPr sz="2400" b="1" spc="-60" dirty="0">
                <a:solidFill>
                  <a:srgbClr val="00646D"/>
                </a:solidFill>
                <a:latin typeface="Tahoma"/>
                <a:cs typeface="Tahoma"/>
              </a:rPr>
              <a:t> </a:t>
            </a:r>
            <a:r>
              <a:rPr sz="2400" b="1" dirty="0">
                <a:solidFill>
                  <a:srgbClr val="00646D"/>
                </a:solidFill>
                <a:latin typeface="Tahoma"/>
                <a:cs typeface="Tahoma"/>
              </a:rPr>
              <a:t>de</a:t>
            </a:r>
            <a:r>
              <a:rPr sz="2400" b="1" spc="-55" dirty="0">
                <a:solidFill>
                  <a:srgbClr val="00646D"/>
                </a:solidFill>
                <a:latin typeface="Tahoma"/>
                <a:cs typeface="Tahoma"/>
              </a:rPr>
              <a:t> </a:t>
            </a:r>
            <a:r>
              <a:rPr sz="2400" b="1" spc="-25" dirty="0">
                <a:solidFill>
                  <a:srgbClr val="00646D"/>
                </a:solidFill>
                <a:latin typeface="Tahoma"/>
                <a:cs typeface="Tahoma"/>
              </a:rPr>
              <a:t>red:</a:t>
            </a:r>
            <a:r>
              <a:rPr sz="2400" b="1" spc="-60" dirty="0">
                <a:solidFill>
                  <a:srgbClr val="00646D"/>
                </a:solidFill>
                <a:latin typeface="Tahoma"/>
                <a:cs typeface="Tahoma"/>
              </a:rPr>
              <a:t> </a:t>
            </a:r>
            <a:r>
              <a:rPr lang="en-US" sz="2400" b="1" spc="10" dirty="0">
                <a:solidFill>
                  <a:schemeClr val="accent6"/>
                </a:solidFill>
                <a:latin typeface="Tahoma"/>
                <a:cs typeface="Tahoma"/>
              </a:rPr>
              <a:t>moving and aligning network elements</a:t>
            </a:r>
            <a:endParaRPr sz="2400" dirty="0">
              <a:solidFill>
                <a:schemeClr val="accent6"/>
              </a:solidFill>
              <a:latin typeface="Tahoma"/>
              <a:cs typeface="Tahoma"/>
            </a:endParaRPr>
          </a:p>
        </p:txBody>
      </p:sp>
      <p:pic>
        <p:nvPicPr>
          <p:cNvPr id="18" name="Imagen 1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7421" y="1507265"/>
            <a:ext cx="7404979" cy="4893535"/>
          </a:xfrm>
          <a:prstGeom prst="rect">
            <a:avLst/>
          </a:prstGeom>
        </p:spPr>
      </p:pic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object 15"/>
          <p:cNvSpPr txBox="1"/>
          <p:nvPr/>
        </p:nvSpPr>
        <p:spPr>
          <a:xfrm>
            <a:off x="367421" y="1259002"/>
            <a:ext cx="11443578" cy="87459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just">
              <a:lnSpc>
                <a:spcPct val="100000"/>
              </a:lnSpc>
              <a:spcBef>
                <a:spcPts val="100"/>
              </a:spcBef>
            </a:pPr>
            <a:r>
              <a:rPr sz="2800" b="1" spc="5" dirty="0">
                <a:solidFill>
                  <a:srgbClr val="003043"/>
                </a:solidFill>
                <a:latin typeface="Lucida Sans Unicode"/>
                <a:cs typeface="Lucida Sans Unicode"/>
              </a:rPr>
              <a:t>O</a:t>
            </a:r>
            <a:r>
              <a:rPr sz="2800" b="1" spc="-7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lang="es-ES" sz="2800" b="1" spc="-10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se puede</a:t>
            </a:r>
            <a:r>
              <a:rPr sz="2800" b="1" spc="-75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800" b="1" spc="-10" dirty="0">
                <a:solidFill>
                  <a:srgbClr val="003043"/>
                </a:solidFill>
                <a:latin typeface="Lucida Sans Unicode"/>
                <a:cs typeface="Lucida Sans Unicode"/>
              </a:rPr>
              <a:t>alinear</a:t>
            </a:r>
            <a:r>
              <a:rPr sz="2800" b="1" spc="-7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800" b="1" spc="-15" dirty="0">
                <a:solidFill>
                  <a:srgbClr val="003043"/>
                </a:solidFill>
                <a:latin typeface="Lucida Sans Unicode"/>
                <a:cs typeface="Lucida Sans Unicode"/>
              </a:rPr>
              <a:t>elementos</a:t>
            </a:r>
            <a:r>
              <a:rPr sz="2800" b="1" spc="-7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800" b="1" spc="10" dirty="0">
                <a:solidFill>
                  <a:srgbClr val="003043"/>
                </a:solidFill>
                <a:latin typeface="Lucida Sans Unicode"/>
                <a:cs typeface="Lucida Sans Unicode"/>
              </a:rPr>
              <a:t>a</a:t>
            </a:r>
            <a:r>
              <a:rPr sz="2800" b="1" spc="-7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800" b="1"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la</a:t>
            </a:r>
            <a:r>
              <a:rPr sz="2800" b="1" spc="-7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800" b="1" spc="-35" dirty="0">
                <a:solidFill>
                  <a:srgbClr val="003043"/>
                </a:solidFill>
                <a:latin typeface="Lucida Sans Unicode"/>
                <a:cs typeface="Lucida Sans Unicode"/>
              </a:rPr>
              <a:t>izquierda,</a:t>
            </a:r>
            <a:r>
              <a:rPr sz="2800" b="1" spc="-7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800" b="1" spc="-10" dirty="0">
                <a:solidFill>
                  <a:srgbClr val="003043"/>
                </a:solidFill>
                <a:latin typeface="Lucida Sans Unicode"/>
                <a:cs typeface="Lucida Sans Unicode"/>
              </a:rPr>
              <a:t>marcando</a:t>
            </a:r>
            <a:r>
              <a:rPr sz="2800" b="1" spc="-7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800" b="1" spc="-40" dirty="0">
                <a:solidFill>
                  <a:srgbClr val="003043"/>
                </a:solidFill>
                <a:latin typeface="Lucida Sans Unicode"/>
                <a:cs typeface="Lucida Sans Unicode"/>
              </a:rPr>
              <a:t>los</a:t>
            </a:r>
            <a:r>
              <a:rPr sz="2800" b="1" spc="-7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800" b="1" spc="-15" dirty="0">
                <a:solidFill>
                  <a:srgbClr val="003043"/>
                </a:solidFill>
                <a:latin typeface="Lucida Sans Unicode"/>
                <a:cs typeface="Lucida Sans Unicode"/>
              </a:rPr>
              <a:t>elementos</a:t>
            </a:r>
            <a:r>
              <a:rPr sz="2800" b="1" spc="-7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800" b="1" spc="-25" dirty="0">
                <a:solidFill>
                  <a:srgbClr val="003043"/>
                </a:solidFill>
                <a:latin typeface="Lucida Sans Unicode"/>
                <a:cs typeface="Lucida Sans Unicode"/>
              </a:rPr>
              <a:t>respectivos</a:t>
            </a:r>
            <a:r>
              <a:rPr sz="2800" b="1" spc="-7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800" b="1"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y</a:t>
            </a:r>
            <a:r>
              <a:rPr sz="2800" b="1" spc="-7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800" b="1" spc="-25" dirty="0">
                <a:solidFill>
                  <a:srgbClr val="003043"/>
                </a:solidFill>
                <a:latin typeface="Lucida Sans Unicode"/>
                <a:cs typeface="Lucida Sans Unicode"/>
              </a:rPr>
              <a:t>realizando</a:t>
            </a:r>
            <a:r>
              <a:rPr sz="2800" b="1" spc="-7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800" b="1"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la</a:t>
            </a:r>
            <a:r>
              <a:rPr sz="2800" b="1" spc="-7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800" b="1" spc="-25" dirty="0">
                <a:solidFill>
                  <a:srgbClr val="003043"/>
                </a:solidFill>
                <a:latin typeface="Lucida Sans Unicode"/>
                <a:cs typeface="Lucida Sans Unicode"/>
              </a:rPr>
              <a:t>acción</a:t>
            </a:r>
            <a:r>
              <a:rPr sz="2800" b="1" spc="-7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800" b="1" spc="-10" dirty="0">
                <a:solidFill>
                  <a:srgbClr val="003043"/>
                </a:solidFill>
                <a:latin typeface="Lucida Sans Unicode"/>
                <a:cs typeface="Lucida Sans Unicode"/>
              </a:rPr>
              <a:t>de</a:t>
            </a:r>
            <a:r>
              <a:rPr sz="2800" b="1" spc="-7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800" b="1"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alinear.</a:t>
            </a:r>
            <a:endParaRPr sz="2800" b="1" dirty="0">
              <a:latin typeface="Lucida Sans Unicode"/>
              <a:cs typeface="Lucida Sans Unicode"/>
            </a:endParaRPr>
          </a:p>
        </p:txBody>
      </p:sp>
      <p:sp>
        <p:nvSpPr>
          <p:cNvPr id="32" name="object 5"/>
          <p:cNvSpPr txBox="1"/>
          <p:nvPr/>
        </p:nvSpPr>
        <p:spPr>
          <a:xfrm>
            <a:off x="367421" y="257673"/>
            <a:ext cx="11054462" cy="902811"/>
          </a:xfrm>
          <a:prstGeom prst="rect">
            <a:avLst/>
          </a:prstGeom>
        </p:spPr>
        <p:txBody>
          <a:bodyPr vert="horz" wrap="square" lIns="0" tIns="279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20"/>
              </a:spcBef>
            </a:pPr>
            <a:r>
              <a:rPr sz="3200" b="1" spc="-5" dirty="0">
                <a:solidFill>
                  <a:srgbClr val="00646D"/>
                </a:solidFill>
                <a:latin typeface="Tahoma"/>
                <a:cs typeface="Tahoma"/>
              </a:rPr>
              <a:t>Diseño</a:t>
            </a:r>
            <a:r>
              <a:rPr sz="3200" b="1" spc="-90" dirty="0">
                <a:solidFill>
                  <a:srgbClr val="00646D"/>
                </a:solidFill>
                <a:latin typeface="Tahoma"/>
                <a:cs typeface="Tahoma"/>
              </a:rPr>
              <a:t> </a:t>
            </a:r>
            <a:r>
              <a:rPr sz="3200" b="1" dirty="0">
                <a:solidFill>
                  <a:srgbClr val="00646D"/>
                </a:solidFill>
                <a:latin typeface="Tahoma"/>
                <a:cs typeface="Tahoma"/>
              </a:rPr>
              <a:t>de</a:t>
            </a:r>
            <a:r>
              <a:rPr sz="3200" b="1" spc="-85" dirty="0">
                <a:solidFill>
                  <a:srgbClr val="00646D"/>
                </a:solidFill>
                <a:latin typeface="Tahoma"/>
                <a:cs typeface="Tahoma"/>
              </a:rPr>
              <a:t> </a:t>
            </a:r>
            <a:r>
              <a:rPr sz="3200" b="1" spc="10" dirty="0">
                <a:solidFill>
                  <a:srgbClr val="00646D"/>
                </a:solidFill>
                <a:latin typeface="Tahoma"/>
                <a:cs typeface="Tahoma"/>
              </a:rPr>
              <a:t>red</a:t>
            </a:r>
            <a:endParaRPr sz="3200" dirty="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2400" b="1" spc="-10" dirty="0">
                <a:solidFill>
                  <a:srgbClr val="00646D"/>
                </a:solidFill>
                <a:latin typeface="Tahoma"/>
                <a:cs typeface="Tahoma"/>
              </a:rPr>
              <a:t>Trabajar</a:t>
            </a:r>
            <a:r>
              <a:rPr sz="2400" b="1" spc="-60" dirty="0">
                <a:solidFill>
                  <a:srgbClr val="00646D"/>
                </a:solidFill>
                <a:latin typeface="Tahoma"/>
                <a:cs typeface="Tahoma"/>
              </a:rPr>
              <a:t> </a:t>
            </a:r>
            <a:r>
              <a:rPr sz="2400" b="1" spc="10" dirty="0">
                <a:solidFill>
                  <a:srgbClr val="00646D"/>
                </a:solidFill>
                <a:latin typeface="Tahoma"/>
                <a:cs typeface="Tahoma"/>
              </a:rPr>
              <a:t>en</a:t>
            </a:r>
            <a:r>
              <a:rPr sz="2400" b="1" spc="-60" dirty="0">
                <a:solidFill>
                  <a:srgbClr val="00646D"/>
                </a:solidFill>
                <a:latin typeface="Tahoma"/>
                <a:cs typeface="Tahoma"/>
              </a:rPr>
              <a:t> </a:t>
            </a:r>
            <a:r>
              <a:rPr sz="2400" b="1" dirty="0">
                <a:solidFill>
                  <a:srgbClr val="00646D"/>
                </a:solidFill>
                <a:latin typeface="Tahoma"/>
                <a:cs typeface="Tahoma"/>
              </a:rPr>
              <a:t>el</a:t>
            </a:r>
            <a:r>
              <a:rPr sz="2400" b="1" spc="-60" dirty="0">
                <a:solidFill>
                  <a:srgbClr val="00646D"/>
                </a:solidFill>
                <a:latin typeface="Tahoma"/>
                <a:cs typeface="Tahoma"/>
              </a:rPr>
              <a:t> </a:t>
            </a:r>
            <a:r>
              <a:rPr sz="2400" b="1" spc="15" dirty="0">
                <a:solidFill>
                  <a:srgbClr val="00646D"/>
                </a:solidFill>
                <a:latin typeface="Tahoma"/>
                <a:cs typeface="Tahoma"/>
              </a:rPr>
              <a:t>diagrama</a:t>
            </a:r>
            <a:r>
              <a:rPr sz="2400" b="1" spc="-60" dirty="0">
                <a:solidFill>
                  <a:srgbClr val="00646D"/>
                </a:solidFill>
                <a:latin typeface="Tahoma"/>
                <a:cs typeface="Tahoma"/>
              </a:rPr>
              <a:t> </a:t>
            </a:r>
            <a:r>
              <a:rPr sz="2400" b="1" dirty="0">
                <a:solidFill>
                  <a:srgbClr val="00646D"/>
                </a:solidFill>
                <a:latin typeface="Tahoma"/>
                <a:cs typeface="Tahoma"/>
              </a:rPr>
              <a:t>de</a:t>
            </a:r>
            <a:r>
              <a:rPr sz="2400" b="1" spc="-55" dirty="0">
                <a:solidFill>
                  <a:srgbClr val="00646D"/>
                </a:solidFill>
                <a:latin typeface="Tahoma"/>
                <a:cs typeface="Tahoma"/>
              </a:rPr>
              <a:t> </a:t>
            </a:r>
            <a:r>
              <a:rPr sz="2400" b="1" spc="-25" dirty="0">
                <a:solidFill>
                  <a:srgbClr val="00646D"/>
                </a:solidFill>
                <a:latin typeface="Tahoma"/>
                <a:cs typeface="Tahoma"/>
              </a:rPr>
              <a:t>red:</a:t>
            </a:r>
            <a:r>
              <a:rPr sz="2400" b="1" spc="-60" dirty="0">
                <a:solidFill>
                  <a:srgbClr val="00646D"/>
                </a:solidFill>
                <a:latin typeface="Tahoma"/>
                <a:cs typeface="Tahoma"/>
              </a:rPr>
              <a:t> </a:t>
            </a:r>
            <a:r>
              <a:rPr lang="en-US" sz="2400" b="1" spc="10" dirty="0">
                <a:solidFill>
                  <a:schemeClr val="accent6"/>
                </a:solidFill>
                <a:latin typeface="Tahoma"/>
                <a:cs typeface="Tahoma"/>
              </a:rPr>
              <a:t>moving and aligning network elements</a:t>
            </a:r>
            <a:endParaRPr sz="2400" dirty="0">
              <a:solidFill>
                <a:schemeClr val="accent6"/>
              </a:solidFill>
              <a:latin typeface="Tahoma"/>
              <a:cs typeface="Tahoma"/>
            </a:endParaRPr>
          </a:p>
        </p:txBody>
      </p:sp>
      <p:pic>
        <p:nvPicPr>
          <p:cNvPr id="14" name="Imagen 1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28787" y="2133600"/>
            <a:ext cx="8505825" cy="4505325"/>
          </a:xfrm>
          <a:prstGeom prst="rect">
            <a:avLst/>
          </a:prstGeom>
        </p:spPr>
      </p:pic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57200" y="199940"/>
            <a:ext cx="9220200" cy="959236"/>
          </a:xfrm>
          <a:prstGeom prst="rect">
            <a:avLst/>
          </a:prstGeom>
        </p:spPr>
        <p:txBody>
          <a:bodyPr vert="horz" wrap="square" lIns="0" tIns="58419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459"/>
              </a:spcBef>
            </a:pPr>
            <a:r>
              <a:rPr sz="3200" b="1" spc="20" dirty="0">
                <a:solidFill>
                  <a:srgbClr val="00646D"/>
                </a:solidFill>
                <a:latin typeface="Arial"/>
                <a:cs typeface="Arial"/>
              </a:rPr>
              <a:t>Diseño</a:t>
            </a:r>
            <a:r>
              <a:rPr sz="3200" b="1" spc="-60" dirty="0">
                <a:solidFill>
                  <a:srgbClr val="00646D"/>
                </a:solidFill>
                <a:latin typeface="Arial"/>
                <a:cs typeface="Arial"/>
              </a:rPr>
              <a:t> </a:t>
            </a:r>
            <a:r>
              <a:rPr sz="3200" b="1" spc="45" dirty="0">
                <a:solidFill>
                  <a:srgbClr val="00646D"/>
                </a:solidFill>
                <a:latin typeface="Arial"/>
                <a:cs typeface="Arial"/>
              </a:rPr>
              <a:t>de</a:t>
            </a:r>
            <a:r>
              <a:rPr sz="3200" b="1" spc="-55" dirty="0">
                <a:solidFill>
                  <a:srgbClr val="00646D"/>
                </a:solidFill>
                <a:latin typeface="Arial"/>
                <a:cs typeface="Arial"/>
              </a:rPr>
              <a:t> </a:t>
            </a:r>
            <a:r>
              <a:rPr sz="3200" b="1" spc="65" dirty="0">
                <a:solidFill>
                  <a:srgbClr val="00646D"/>
                </a:solidFill>
                <a:latin typeface="Arial"/>
                <a:cs typeface="Arial"/>
              </a:rPr>
              <a:t>red</a:t>
            </a:r>
            <a:endParaRPr sz="3200" dirty="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320"/>
              </a:spcBef>
            </a:pPr>
            <a:r>
              <a:rPr sz="2400" b="1" spc="45" dirty="0">
                <a:solidFill>
                  <a:srgbClr val="00646D"/>
                </a:solidFill>
                <a:latin typeface="Arial"/>
                <a:cs typeface="Arial"/>
              </a:rPr>
              <a:t>Trabajando</a:t>
            </a:r>
            <a:r>
              <a:rPr sz="2400" b="1" spc="-30" dirty="0">
                <a:solidFill>
                  <a:srgbClr val="00646D"/>
                </a:solidFill>
                <a:latin typeface="Arial"/>
                <a:cs typeface="Arial"/>
              </a:rPr>
              <a:t> </a:t>
            </a:r>
            <a:r>
              <a:rPr sz="2400" b="1" spc="60" dirty="0">
                <a:solidFill>
                  <a:srgbClr val="00646D"/>
                </a:solidFill>
                <a:latin typeface="Arial"/>
                <a:cs typeface="Arial"/>
              </a:rPr>
              <a:t>en</a:t>
            </a:r>
            <a:r>
              <a:rPr sz="2400" b="1" spc="-30" dirty="0">
                <a:solidFill>
                  <a:srgbClr val="00646D"/>
                </a:solidFill>
                <a:latin typeface="Arial"/>
                <a:cs typeface="Arial"/>
              </a:rPr>
              <a:t> </a:t>
            </a:r>
            <a:r>
              <a:rPr sz="2400" b="1" spc="45" dirty="0">
                <a:solidFill>
                  <a:srgbClr val="00646D"/>
                </a:solidFill>
                <a:latin typeface="Arial"/>
                <a:cs typeface="Arial"/>
              </a:rPr>
              <a:t>el</a:t>
            </a:r>
            <a:r>
              <a:rPr sz="2400" b="1" spc="-30" dirty="0">
                <a:solidFill>
                  <a:srgbClr val="00646D"/>
                </a:solidFill>
                <a:latin typeface="Arial"/>
                <a:cs typeface="Arial"/>
              </a:rPr>
              <a:t> </a:t>
            </a:r>
            <a:r>
              <a:rPr sz="2400" b="1" spc="65" dirty="0">
                <a:solidFill>
                  <a:srgbClr val="00646D"/>
                </a:solidFill>
                <a:latin typeface="Arial"/>
                <a:cs typeface="Arial"/>
              </a:rPr>
              <a:t>diagrama</a:t>
            </a:r>
            <a:r>
              <a:rPr sz="2400" b="1" spc="-30" dirty="0">
                <a:solidFill>
                  <a:srgbClr val="00646D"/>
                </a:solidFill>
                <a:latin typeface="Arial"/>
                <a:cs typeface="Arial"/>
              </a:rPr>
              <a:t> </a:t>
            </a:r>
            <a:r>
              <a:rPr sz="2400" b="1" spc="40" dirty="0">
                <a:solidFill>
                  <a:srgbClr val="00646D"/>
                </a:solidFill>
                <a:latin typeface="Arial"/>
                <a:cs typeface="Arial"/>
              </a:rPr>
              <a:t>de</a:t>
            </a:r>
            <a:r>
              <a:rPr sz="2400" b="1" spc="-30" dirty="0">
                <a:solidFill>
                  <a:srgbClr val="00646D"/>
                </a:solidFill>
                <a:latin typeface="Arial"/>
                <a:cs typeface="Arial"/>
              </a:rPr>
              <a:t> </a:t>
            </a:r>
            <a:r>
              <a:rPr sz="2400" b="1" spc="60" dirty="0">
                <a:solidFill>
                  <a:srgbClr val="00646D"/>
                </a:solidFill>
                <a:latin typeface="Arial"/>
                <a:cs typeface="Arial"/>
              </a:rPr>
              <a:t>red</a:t>
            </a:r>
            <a:r>
              <a:rPr sz="2400" b="1" spc="-30" dirty="0">
                <a:solidFill>
                  <a:srgbClr val="00646D"/>
                </a:solidFill>
                <a:latin typeface="Arial"/>
                <a:cs typeface="Arial"/>
              </a:rPr>
              <a:t> </a:t>
            </a:r>
            <a:r>
              <a:rPr sz="2400" b="1" spc="-85" dirty="0">
                <a:solidFill>
                  <a:srgbClr val="00646D"/>
                </a:solidFill>
                <a:latin typeface="Arial"/>
                <a:cs typeface="Arial"/>
              </a:rPr>
              <a:t>–</a:t>
            </a:r>
            <a:r>
              <a:rPr sz="2400" b="1" spc="-30" dirty="0">
                <a:solidFill>
                  <a:srgbClr val="00646D"/>
                </a:solidFill>
                <a:latin typeface="Arial"/>
                <a:cs typeface="Arial"/>
              </a:rPr>
              <a:t> </a:t>
            </a:r>
            <a:r>
              <a:rPr lang="es-ES" sz="2400" b="1" spc="55" dirty="0" err="1">
                <a:solidFill>
                  <a:schemeClr val="accent6"/>
                </a:solidFill>
                <a:latin typeface="Arial"/>
                <a:cs typeface="Arial"/>
              </a:rPr>
              <a:t>cross</a:t>
            </a:r>
            <a:r>
              <a:rPr lang="es-ES" sz="2400" b="1" spc="55" dirty="0">
                <a:solidFill>
                  <a:schemeClr val="accent6"/>
                </a:solidFill>
                <a:latin typeface="Arial"/>
                <a:cs typeface="Arial"/>
              </a:rPr>
              <a:t> </a:t>
            </a:r>
            <a:r>
              <a:rPr lang="es-ES" sz="2400" b="1" spc="55" dirty="0" err="1">
                <a:solidFill>
                  <a:schemeClr val="accent6"/>
                </a:solidFill>
                <a:latin typeface="Arial"/>
                <a:cs typeface="Arial"/>
              </a:rPr>
              <a:t>reference</a:t>
            </a:r>
            <a:endParaRPr sz="2400" dirty="0">
              <a:solidFill>
                <a:schemeClr val="accent6"/>
              </a:solidFill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57200" y="1366647"/>
            <a:ext cx="2819400" cy="555280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spcBef>
                <a:spcPts val="100"/>
              </a:spcBef>
              <a:tabLst>
                <a:tab pos="1955164" algn="l"/>
              </a:tabLst>
            </a:pPr>
            <a:r>
              <a:rPr dirty="0">
                <a:solidFill>
                  <a:srgbClr val="003043"/>
                </a:solidFill>
                <a:latin typeface="Lucida Sans Unicode"/>
                <a:cs typeface="Lucida Sans Unicode"/>
              </a:rPr>
              <a:t>Otra </a:t>
            </a:r>
            <a:r>
              <a:rPr spc="-30" dirty="0">
                <a:solidFill>
                  <a:srgbClr val="003043"/>
                </a:solidFill>
                <a:latin typeface="Lucida Sans Unicode"/>
                <a:cs typeface="Lucida Sans Unicode"/>
              </a:rPr>
              <a:t>opción </a:t>
            </a:r>
            <a:r>
              <a:rPr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es ocultar </a:t>
            </a:r>
            <a:r>
              <a:rPr spc="-30" dirty="0">
                <a:solidFill>
                  <a:srgbClr val="003043"/>
                </a:solidFill>
                <a:latin typeface="Lucida Sans Unicode"/>
                <a:cs typeface="Lucida Sans Unicode"/>
              </a:rPr>
              <a:t>las </a:t>
            </a:r>
            <a:r>
              <a:rPr spc="-35" dirty="0">
                <a:solidFill>
                  <a:srgbClr val="003043"/>
                </a:solidFill>
                <a:latin typeface="Lucida Sans Unicode"/>
                <a:cs typeface="Lucida Sans Unicode"/>
              </a:rPr>
              <a:t>conexiones </a:t>
            </a:r>
            <a:r>
              <a:rPr spc="10" dirty="0">
                <a:solidFill>
                  <a:srgbClr val="003043"/>
                </a:solidFill>
                <a:latin typeface="Lucida Sans Unicode"/>
                <a:cs typeface="Lucida Sans Unicode"/>
              </a:rPr>
              <a:t>a </a:t>
            </a:r>
            <a:r>
              <a:rPr spc="-40" dirty="0">
                <a:solidFill>
                  <a:srgbClr val="003043"/>
                </a:solidFill>
                <a:latin typeface="Lucida Sans Unicode"/>
                <a:cs typeface="Lucida Sans Unicode"/>
              </a:rPr>
              <a:t>los </a:t>
            </a:r>
            <a:r>
              <a:rPr spc="-25" dirty="0">
                <a:solidFill>
                  <a:srgbClr val="003043"/>
                </a:solidFill>
                <a:latin typeface="Lucida Sans Unicode"/>
                <a:cs typeface="Lucida Sans Unicode"/>
              </a:rPr>
              <a:t>distribuidores </a:t>
            </a:r>
            <a:r>
              <a:rPr spc="-10" dirty="0">
                <a:solidFill>
                  <a:srgbClr val="003043"/>
                </a:solidFill>
                <a:latin typeface="Lucida Sans Unicode"/>
                <a:cs typeface="Lucida Sans Unicode"/>
              </a:rPr>
              <a:t>marcando </a:t>
            </a:r>
            <a:r>
              <a:rPr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la </a:t>
            </a:r>
            <a:r>
              <a:rPr spc="-35" dirty="0">
                <a:solidFill>
                  <a:srgbClr val="003043"/>
                </a:solidFill>
                <a:latin typeface="Lucida Sans Unicode"/>
                <a:cs typeface="Lucida Sans Unicode"/>
              </a:rPr>
              <a:t>conexión </a:t>
            </a:r>
            <a:r>
              <a:rPr dirty="0">
                <a:solidFill>
                  <a:srgbClr val="003043"/>
                </a:solidFill>
                <a:latin typeface="Lucida Sans Unicode"/>
                <a:cs typeface="Lucida Sans Unicode"/>
              </a:rPr>
              <a:t>en </a:t>
            </a:r>
            <a:r>
              <a:rPr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el plan </a:t>
            </a:r>
            <a:r>
              <a:rPr spc="-10" dirty="0">
                <a:solidFill>
                  <a:srgbClr val="003043"/>
                </a:solidFill>
                <a:latin typeface="Lucida Sans Unicode"/>
                <a:cs typeface="Lucida Sans Unicode"/>
              </a:rPr>
              <a:t>de </a:t>
            </a:r>
            <a:r>
              <a:rPr spc="-5" dirty="0">
                <a:solidFill>
                  <a:srgbClr val="003043"/>
                </a:solidFill>
                <a:latin typeface="Lucida Sans Unicode"/>
                <a:cs typeface="Lucida Sans Unicode"/>
              </a:rPr>
              <a:t>red </a:t>
            </a:r>
            <a:r>
              <a:rPr spc="-20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y</a:t>
            </a:r>
            <a:r>
              <a:rPr lang="es-ES" spc="-20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pc="-25" dirty="0" err="1" smtClean="0">
                <a:solidFill>
                  <a:srgbClr val="003043"/>
                </a:solidFill>
                <a:latin typeface="Lucida Sans Unicode"/>
                <a:cs typeface="Lucida Sans Unicode"/>
              </a:rPr>
              <a:t>seleccionando</a:t>
            </a:r>
            <a:r>
              <a:rPr spc="-90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pc="-15" dirty="0">
                <a:solidFill>
                  <a:srgbClr val="003043"/>
                </a:solidFill>
                <a:latin typeface="Lucida Sans Unicode"/>
                <a:cs typeface="Lucida Sans Unicode"/>
              </a:rPr>
              <a:t>Ocultar</a:t>
            </a:r>
            <a:r>
              <a:rPr spc="-9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la</a:t>
            </a:r>
            <a:r>
              <a:rPr spc="-9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pc="-35" dirty="0">
                <a:solidFill>
                  <a:srgbClr val="003043"/>
                </a:solidFill>
                <a:latin typeface="Lucida Sans Unicode"/>
                <a:cs typeface="Lucida Sans Unicode"/>
              </a:rPr>
              <a:t>conexión</a:t>
            </a:r>
            <a:r>
              <a:rPr spc="-9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dirty="0">
                <a:solidFill>
                  <a:srgbClr val="003043"/>
                </a:solidFill>
                <a:latin typeface="Lucida Sans Unicode"/>
                <a:cs typeface="Lucida Sans Unicode"/>
              </a:rPr>
              <a:t>en</a:t>
            </a:r>
            <a:r>
              <a:rPr spc="-9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el</a:t>
            </a:r>
            <a:r>
              <a:rPr spc="-9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dirty="0">
                <a:solidFill>
                  <a:srgbClr val="003043"/>
                </a:solidFill>
                <a:latin typeface="Lucida Sans Unicode"/>
                <a:cs typeface="Lucida Sans Unicode"/>
              </a:rPr>
              <a:t>menú</a:t>
            </a:r>
            <a:r>
              <a:rPr spc="-9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pc="-35" dirty="0">
                <a:solidFill>
                  <a:srgbClr val="003043"/>
                </a:solidFill>
                <a:latin typeface="Lucida Sans Unicode"/>
                <a:cs typeface="Lucida Sans Unicode"/>
              </a:rPr>
              <a:t>contextual.</a:t>
            </a:r>
            <a:r>
              <a:rPr spc="-9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pc="10" dirty="0">
                <a:solidFill>
                  <a:srgbClr val="003043"/>
                </a:solidFill>
                <a:latin typeface="Lucida Sans Unicode"/>
                <a:cs typeface="Lucida Sans Unicode"/>
              </a:rPr>
              <a:t>Se</a:t>
            </a:r>
            <a:r>
              <a:rPr spc="-9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pc="-15" dirty="0">
                <a:solidFill>
                  <a:srgbClr val="003043"/>
                </a:solidFill>
                <a:latin typeface="Lucida Sans Unicode"/>
                <a:cs typeface="Lucida Sans Unicode"/>
              </a:rPr>
              <a:t>está</a:t>
            </a:r>
            <a:r>
              <a:rPr spc="-9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pc="-10" dirty="0">
                <a:solidFill>
                  <a:srgbClr val="003043"/>
                </a:solidFill>
                <a:latin typeface="Lucida Sans Unicode"/>
                <a:cs typeface="Lucida Sans Unicode"/>
              </a:rPr>
              <a:t>creando</a:t>
            </a:r>
            <a:r>
              <a:rPr spc="-8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dirty="0">
                <a:solidFill>
                  <a:srgbClr val="003043"/>
                </a:solidFill>
                <a:latin typeface="Lucida Sans Unicode"/>
                <a:cs typeface="Lucida Sans Unicode"/>
              </a:rPr>
              <a:t>una</a:t>
            </a:r>
            <a:r>
              <a:rPr spc="-9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pc="-10" dirty="0">
                <a:solidFill>
                  <a:srgbClr val="003043"/>
                </a:solidFill>
                <a:latin typeface="Lucida Sans Unicode"/>
                <a:cs typeface="Lucida Sans Unicode"/>
              </a:rPr>
              <a:t>referencia</a:t>
            </a:r>
            <a:r>
              <a:rPr spc="-9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pc="-30" dirty="0">
                <a:solidFill>
                  <a:srgbClr val="003043"/>
                </a:solidFill>
                <a:latin typeface="Lucida Sans Unicode"/>
                <a:cs typeface="Lucida Sans Unicode"/>
              </a:rPr>
              <a:t>cruzada</a:t>
            </a:r>
            <a:r>
              <a:rPr spc="-9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y</a:t>
            </a:r>
            <a:r>
              <a:rPr spc="-9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al</a:t>
            </a:r>
            <a:r>
              <a:rPr spc="-9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pc="-5" dirty="0" err="1">
                <a:solidFill>
                  <a:srgbClr val="003043"/>
                </a:solidFill>
                <a:latin typeface="Lucida Sans Unicode"/>
                <a:cs typeface="Lucida Sans Unicode"/>
              </a:rPr>
              <a:t>hacer</a:t>
            </a:r>
            <a:r>
              <a:rPr spc="-9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pc="-55" dirty="0" err="1" smtClean="0">
                <a:solidFill>
                  <a:srgbClr val="003043"/>
                </a:solidFill>
                <a:latin typeface="Lucida Sans Unicode"/>
                <a:cs typeface="Lucida Sans Unicode"/>
              </a:rPr>
              <a:t>clic</a:t>
            </a:r>
            <a:r>
              <a:rPr lang="es-ES" spc="-55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dirty="0" err="1" smtClean="0">
                <a:solidFill>
                  <a:srgbClr val="003043"/>
                </a:solidFill>
                <a:latin typeface="Lucida Sans Unicode"/>
                <a:cs typeface="Lucida Sans Unicode"/>
              </a:rPr>
              <a:t>en</a:t>
            </a:r>
            <a:r>
              <a:rPr spc="-90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pc="15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el</a:t>
            </a:r>
            <a:r>
              <a:rPr lang="es-ES" spc="15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lang="es-ES" b="1" spc="15" dirty="0" smtClean="0">
                <a:solidFill>
                  <a:srgbClr val="EB780A"/>
                </a:solidFill>
                <a:latin typeface="Arial"/>
                <a:cs typeface="Arial"/>
              </a:rPr>
              <a:t>symbol se puede</a:t>
            </a:r>
            <a:r>
              <a:rPr spc="-90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pc="-15" dirty="0">
                <a:solidFill>
                  <a:srgbClr val="003043"/>
                </a:solidFill>
                <a:latin typeface="Lucida Sans Unicode"/>
                <a:cs typeface="Lucida Sans Unicode"/>
              </a:rPr>
              <a:t>saltar</a:t>
            </a:r>
            <a:r>
              <a:rPr spc="-9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pc="10" dirty="0">
                <a:solidFill>
                  <a:srgbClr val="003043"/>
                </a:solidFill>
                <a:latin typeface="Lucida Sans Unicode"/>
                <a:cs typeface="Lucida Sans Unicode"/>
              </a:rPr>
              <a:t>a</a:t>
            </a:r>
            <a:r>
              <a:rPr spc="-9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la</a:t>
            </a:r>
            <a:r>
              <a:rPr spc="-9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pc="-5" dirty="0">
                <a:solidFill>
                  <a:srgbClr val="003043"/>
                </a:solidFill>
                <a:latin typeface="Lucida Sans Unicode"/>
                <a:cs typeface="Lucida Sans Unicode"/>
              </a:rPr>
              <a:t>parte</a:t>
            </a:r>
            <a:r>
              <a:rPr spc="-9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pc="-25" dirty="0">
                <a:solidFill>
                  <a:srgbClr val="003043"/>
                </a:solidFill>
                <a:latin typeface="Lucida Sans Unicode"/>
                <a:cs typeface="Lucida Sans Unicode"/>
              </a:rPr>
              <a:t>conectada.</a:t>
            </a:r>
            <a:r>
              <a:rPr spc="-9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pc="-10" dirty="0">
                <a:solidFill>
                  <a:srgbClr val="003043"/>
                </a:solidFill>
                <a:latin typeface="Lucida Sans Unicode"/>
                <a:cs typeface="Lucida Sans Unicode"/>
              </a:rPr>
              <a:t>Esta</a:t>
            </a:r>
            <a:r>
              <a:rPr spc="-9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es</a:t>
            </a:r>
            <a:r>
              <a:rPr spc="-9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pc="-5" dirty="0">
                <a:solidFill>
                  <a:srgbClr val="003043"/>
                </a:solidFill>
                <a:latin typeface="Lucida Sans Unicode"/>
                <a:cs typeface="Lucida Sans Unicode"/>
              </a:rPr>
              <a:t>otra</a:t>
            </a:r>
            <a:r>
              <a:rPr spc="-9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pc="5" dirty="0">
                <a:solidFill>
                  <a:srgbClr val="003043"/>
                </a:solidFill>
                <a:latin typeface="Lucida Sans Unicode"/>
                <a:cs typeface="Lucida Sans Unicode"/>
              </a:rPr>
              <a:t>manera</a:t>
            </a:r>
            <a:r>
              <a:rPr spc="-9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pc="-10" dirty="0">
                <a:solidFill>
                  <a:srgbClr val="003043"/>
                </a:solidFill>
                <a:latin typeface="Lucida Sans Unicode"/>
                <a:cs typeface="Lucida Sans Unicode"/>
              </a:rPr>
              <a:t>de</a:t>
            </a:r>
            <a:r>
              <a:rPr spc="-9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pc="-15" dirty="0">
                <a:solidFill>
                  <a:srgbClr val="003043"/>
                </a:solidFill>
                <a:latin typeface="Lucida Sans Unicode"/>
                <a:cs typeface="Lucida Sans Unicode"/>
              </a:rPr>
              <a:t>diseñar</a:t>
            </a:r>
            <a:r>
              <a:rPr spc="-9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pc="-5" dirty="0">
                <a:solidFill>
                  <a:srgbClr val="003043"/>
                </a:solidFill>
                <a:latin typeface="Lucida Sans Unicode"/>
                <a:cs typeface="Lucida Sans Unicode"/>
              </a:rPr>
              <a:t>un</a:t>
            </a:r>
            <a:r>
              <a:rPr spc="-9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lang="es-ES" spc="-15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plano </a:t>
            </a:r>
            <a:r>
              <a:rPr spc="-20" dirty="0" err="1" smtClean="0">
                <a:solidFill>
                  <a:srgbClr val="003043"/>
                </a:solidFill>
                <a:latin typeface="Lucida Sans Unicode"/>
                <a:cs typeface="Lucida Sans Unicode"/>
              </a:rPr>
              <a:t>bien</a:t>
            </a:r>
            <a:r>
              <a:rPr spc="-90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pc="-30" dirty="0" err="1" smtClean="0">
                <a:solidFill>
                  <a:srgbClr val="003043"/>
                </a:solidFill>
                <a:latin typeface="Lucida Sans Unicode"/>
                <a:cs typeface="Lucida Sans Unicode"/>
              </a:rPr>
              <a:t>organizado</a:t>
            </a:r>
            <a:r>
              <a:rPr lang="es-ES" spc="-30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pc="-5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de</a:t>
            </a:r>
            <a:r>
              <a:rPr spc="-65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red.</a:t>
            </a:r>
            <a:r>
              <a:rPr spc="-7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pc="-5" dirty="0">
                <a:solidFill>
                  <a:srgbClr val="003043"/>
                </a:solidFill>
                <a:latin typeface="Lucida Sans Unicode"/>
                <a:cs typeface="Lucida Sans Unicode"/>
              </a:rPr>
              <a:t>La</a:t>
            </a:r>
            <a:r>
              <a:rPr spc="-6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pc="-30" dirty="0" err="1">
                <a:solidFill>
                  <a:srgbClr val="003043"/>
                </a:solidFill>
                <a:latin typeface="Lucida Sans Unicode"/>
                <a:cs typeface="Lucida Sans Unicode"/>
              </a:rPr>
              <a:t>conexión</a:t>
            </a:r>
            <a:r>
              <a:rPr spc="-6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lang="es-ES" spc="-15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se puede</a:t>
            </a:r>
            <a:r>
              <a:rPr spc="-65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pc="-10" dirty="0">
                <a:solidFill>
                  <a:srgbClr val="003043"/>
                </a:solidFill>
                <a:latin typeface="Lucida Sans Unicode"/>
                <a:cs typeface="Lucida Sans Unicode"/>
              </a:rPr>
              <a:t>restablecer</a:t>
            </a:r>
            <a:r>
              <a:rPr spc="-7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pc="-10" dirty="0">
                <a:solidFill>
                  <a:srgbClr val="003043"/>
                </a:solidFill>
                <a:latin typeface="Lucida Sans Unicode"/>
                <a:cs typeface="Lucida Sans Unicode"/>
              </a:rPr>
              <a:t>inmediatamente</a:t>
            </a:r>
            <a:r>
              <a:rPr spc="-6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pc="-15" dirty="0">
                <a:solidFill>
                  <a:srgbClr val="003043"/>
                </a:solidFill>
                <a:latin typeface="Lucida Sans Unicode"/>
                <a:cs typeface="Lucida Sans Unicode"/>
              </a:rPr>
              <a:t>haciendo</a:t>
            </a:r>
            <a:r>
              <a:rPr spc="-6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pc="-40" dirty="0">
                <a:solidFill>
                  <a:srgbClr val="003043"/>
                </a:solidFill>
                <a:latin typeface="Lucida Sans Unicode"/>
                <a:cs typeface="Lucida Sans Unicode"/>
              </a:rPr>
              <a:t>clic</a:t>
            </a:r>
            <a:r>
              <a:rPr spc="-7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con</a:t>
            </a:r>
            <a:r>
              <a:rPr spc="-6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el</a:t>
            </a:r>
            <a:r>
              <a:rPr spc="-6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pc="-15" dirty="0">
                <a:solidFill>
                  <a:srgbClr val="003043"/>
                </a:solidFill>
                <a:latin typeface="Lucida Sans Unicode"/>
                <a:cs typeface="Lucida Sans Unicode"/>
              </a:rPr>
              <a:t>botón</a:t>
            </a:r>
            <a:r>
              <a:rPr spc="-7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pc="-10" dirty="0">
                <a:solidFill>
                  <a:srgbClr val="003043"/>
                </a:solidFill>
                <a:latin typeface="Lucida Sans Unicode"/>
                <a:cs typeface="Lucida Sans Unicode"/>
              </a:rPr>
              <a:t>derecho</a:t>
            </a:r>
            <a:r>
              <a:rPr spc="-6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del</a:t>
            </a:r>
            <a:r>
              <a:rPr spc="-7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mouse.</a:t>
            </a:r>
            <a:endParaRPr dirty="0">
              <a:latin typeface="Lucida Sans Unicode"/>
              <a:cs typeface="Lucida Sans Unicode"/>
            </a:endParaRPr>
          </a:p>
        </p:txBody>
      </p:sp>
      <p:pic>
        <p:nvPicPr>
          <p:cNvPr id="15" name="Imagen 1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51243" y="3810000"/>
            <a:ext cx="358558" cy="381000"/>
          </a:xfrm>
          <a:prstGeom prst="rect">
            <a:avLst/>
          </a:prstGeom>
        </p:spPr>
      </p:pic>
      <p:pic>
        <p:nvPicPr>
          <p:cNvPr id="4" name="Imagen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76600" y="1138298"/>
            <a:ext cx="8610600" cy="5262501"/>
          </a:xfrm>
          <a:prstGeom prst="rect">
            <a:avLst/>
          </a:prstGeom>
        </p:spPr>
      </p:pic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" name="Grupo 23"/>
          <p:cNvGrpSpPr/>
          <p:nvPr/>
        </p:nvGrpSpPr>
        <p:grpSpPr>
          <a:xfrm>
            <a:off x="617837" y="1447344"/>
            <a:ext cx="4953000" cy="2971800"/>
            <a:chOff x="956041" y="1330452"/>
            <a:chExt cx="4350019" cy="2321560"/>
          </a:xfrm>
        </p:grpSpPr>
        <p:grpSp>
          <p:nvGrpSpPr>
            <p:cNvPr id="2" name="object 2"/>
            <p:cNvGrpSpPr/>
            <p:nvPr/>
          </p:nvGrpSpPr>
          <p:grpSpPr>
            <a:xfrm>
              <a:off x="956041" y="1330452"/>
              <a:ext cx="1856739" cy="2321560"/>
              <a:chOff x="956041" y="1330452"/>
              <a:chExt cx="1856739" cy="2321560"/>
            </a:xfrm>
          </p:grpSpPr>
          <p:pic>
            <p:nvPicPr>
              <p:cNvPr id="3" name="object 3"/>
              <p:cNvPicPr/>
              <p:nvPr/>
            </p:nvPicPr>
            <p:blipFill>
              <a:blip r:embed="rId2" cstate="print"/>
              <a:stretch>
                <a:fillRect/>
              </a:stretch>
            </p:blipFill>
            <p:spPr>
              <a:xfrm>
                <a:off x="956041" y="1330452"/>
                <a:ext cx="1856161" cy="2321325"/>
              </a:xfrm>
              <a:prstGeom prst="rect">
                <a:avLst/>
              </a:prstGeom>
            </p:spPr>
          </p:pic>
          <p:sp>
            <p:nvSpPr>
              <p:cNvPr id="4" name="object 4"/>
              <p:cNvSpPr/>
              <p:nvPr/>
            </p:nvSpPr>
            <p:spPr>
              <a:xfrm>
                <a:off x="1058418" y="1914906"/>
                <a:ext cx="1727200" cy="287020"/>
              </a:xfrm>
              <a:custGeom>
                <a:avLst/>
                <a:gdLst/>
                <a:ahLst/>
                <a:cxnLst/>
                <a:rect l="l" t="t" r="r" b="b"/>
                <a:pathLst>
                  <a:path w="1727200" h="287019">
                    <a:moveTo>
                      <a:pt x="0" y="286512"/>
                    </a:moveTo>
                    <a:lnTo>
                      <a:pt x="1726692" y="286512"/>
                    </a:lnTo>
                    <a:lnTo>
                      <a:pt x="1726692" y="0"/>
                    </a:lnTo>
                    <a:lnTo>
                      <a:pt x="0" y="0"/>
                    </a:lnTo>
                    <a:lnTo>
                      <a:pt x="0" y="286512"/>
                    </a:lnTo>
                    <a:close/>
                  </a:path>
                </a:pathLst>
              </a:custGeom>
              <a:ln w="28956">
                <a:solidFill>
                  <a:srgbClr val="FFC000"/>
                </a:solidFill>
              </a:ln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</p:grpSp>
        <p:sp>
          <p:nvSpPr>
            <p:cNvPr id="5" name="object 5"/>
            <p:cNvSpPr/>
            <p:nvPr/>
          </p:nvSpPr>
          <p:spPr>
            <a:xfrm>
              <a:off x="3252215" y="1941576"/>
              <a:ext cx="666115" cy="288290"/>
            </a:xfrm>
            <a:custGeom>
              <a:avLst/>
              <a:gdLst/>
              <a:ahLst/>
              <a:cxnLst/>
              <a:rect l="l" t="t" r="r" b="b"/>
              <a:pathLst>
                <a:path w="666114" h="288289">
                  <a:moveTo>
                    <a:pt x="499237" y="0"/>
                  </a:moveTo>
                  <a:lnTo>
                    <a:pt x="499237" y="72009"/>
                  </a:lnTo>
                  <a:lnTo>
                    <a:pt x="0" y="72009"/>
                  </a:lnTo>
                  <a:lnTo>
                    <a:pt x="0" y="216026"/>
                  </a:lnTo>
                  <a:lnTo>
                    <a:pt x="499237" y="216026"/>
                  </a:lnTo>
                  <a:lnTo>
                    <a:pt x="499237" y="288036"/>
                  </a:lnTo>
                  <a:lnTo>
                    <a:pt x="665988" y="144018"/>
                  </a:lnTo>
                  <a:lnTo>
                    <a:pt x="499237" y="0"/>
                  </a:lnTo>
                  <a:close/>
                </a:path>
              </a:pathLst>
            </a:custGeom>
            <a:solidFill>
              <a:srgbClr val="005F8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grpSp>
          <p:nvGrpSpPr>
            <p:cNvPr id="6" name="object 6"/>
            <p:cNvGrpSpPr/>
            <p:nvPr/>
          </p:nvGrpSpPr>
          <p:grpSpPr>
            <a:xfrm>
              <a:off x="4244340" y="1921764"/>
              <a:ext cx="1061720" cy="357505"/>
              <a:chOff x="4244340" y="1921764"/>
              <a:chExt cx="1061720" cy="357505"/>
            </a:xfrm>
          </p:grpSpPr>
          <p:pic>
            <p:nvPicPr>
              <p:cNvPr id="7" name="object 7"/>
              <p:cNvPicPr/>
              <p:nvPr/>
            </p:nvPicPr>
            <p:blipFill>
              <a:blip r:embed="rId3" cstate="print"/>
              <a:stretch>
                <a:fillRect/>
              </a:stretch>
            </p:blipFill>
            <p:spPr>
              <a:xfrm>
                <a:off x="4267577" y="1964817"/>
                <a:ext cx="1037857" cy="314325"/>
              </a:xfrm>
              <a:prstGeom prst="rect">
                <a:avLst/>
              </a:prstGeom>
            </p:spPr>
          </p:pic>
          <p:sp>
            <p:nvSpPr>
              <p:cNvPr id="8" name="object 8"/>
              <p:cNvSpPr/>
              <p:nvPr/>
            </p:nvSpPr>
            <p:spPr>
              <a:xfrm>
                <a:off x="4258818" y="1936242"/>
                <a:ext cx="1000125" cy="288290"/>
              </a:xfrm>
              <a:custGeom>
                <a:avLst/>
                <a:gdLst/>
                <a:ahLst/>
                <a:cxnLst/>
                <a:rect l="l" t="t" r="r" b="b"/>
                <a:pathLst>
                  <a:path w="1000125" h="288289">
                    <a:moveTo>
                      <a:pt x="0" y="288036"/>
                    </a:moveTo>
                    <a:lnTo>
                      <a:pt x="999743" y="288036"/>
                    </a:lnTo>
                    <a:lnTo>
                      <a:pt x="999743" y="0"/>
                    </a:lnTo>
                    <a:lnTo>
                      <a:pt x="0" y="0"/>
                    </a:lnTo>
                    <a:lnTo>
                      <a:pt x="0" y="288036"/>
                    </a:lnTo>
                    <a:close/>
                  </a:path>
                </a:pathLst>
              </a:custGeom>
              <a:ln w="28956">
                <a:solidFill>
                  <a:srgbClr val="FFC000"/>
                </a:solidFill>
              </a:ln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</p:grpSp>
      </p:grpSp>
      <p:sp>
        <p:nvSpPr>
          <p:cNvPr id="9" name="object 9"/>
          <p:cNvSpPr/>
          <p:nvPr/>
        </p:nvSpPr>
        <p:spPr>
          <a:xfrm>
            <a:off x="10002528" y="6373375"/>
            <a:ext cx="650875" cy="245745"/>
          </a:xfrm>
          <a:custGeom>
            <a:avLst/>
            <a:gdLst/>
            <a:ahLst/>
            <a:cxnLst/>
            <a:rect l="l" t="t" r="r" b="b"/>
            <a:pathLst>
              <a:path w="650875" h="245745">
                <a:moveTo>
                  <a:pt x="508762" y="0"/>
                </a:moveTo>
                <a:lnTo>
                  <a:pt x="508762" y="61341"/>
                </a:lnTo>
                <a:lnTo>
                  <a:pt x="0" y="61341"/>
                </a:lnTo>
                <a:lnTo>
                  <a:pt x="0" y="184023"/>
                </a:lnTo>
                <a:lnTo>
                  <a:pt x="508762" y="184023"/>
                </a:lnTo>
                <a:lnTo>
                  <a:pt x="508762" y="245364"/>
                </a:lnTo>
                <a:lnTo>
                  <a:pt x="650748" y="122682"/>
                </a:lnTo>
                <a:lnTo>
                  <a:pt x="508762" y="0"/>
                </a:lnTo>
                <a:close/>
              </a:path>
            </a:pathLst>
          </a:custGeom>
          <a:solidFill>
            <a:srgbClr val="005F8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 txBox="1"/>
          <p:nvPr/>
        </p:nvSpPr>
        <p:spPr>
          <a:xfrm>
            <a:off x="613662" y="230758"/>
            <a:ext cx="8911337" cy="902811"/>
          </a:xfrm>
          <a:prstGeom prst="rect">
            <a:avLst/>
          </a:prstGeom>
        </p:spPr>
        <p:txBody>
          <a:bodyPr vert="horz" wrap="square" lIns="0" tIns="279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20"/>
              </a:spcBef>
            </a:pPr>
            <a:r>
              <a:rPr sz="3200" b="1" spc="20" dirty="0">
                <a:solidFill>
                  <a:srgbClr val="00646D"/>
                </a:solidFill>
                <a:latin typeface="Arial"/>
                <a:cs typeface="Arial"/>
              </a:rPr>
              <a:t>Diseño</a:t>
            </a:r>
            <a:r>
              <a:rPr sz="3200" b="1" spc="-60" dirty="0">
                <a:solidFill>
                  <a:srgbClr val="00646D"/>
                </a:solidFill>
                <a:latin typeface="Arial"/>
                <a:cs typeface="Arial"/>
              </a:rPr>
              <a:t> </a:t>
            </a:r>
            <a:r>
              <a:rPr sz="3200" b="1" spc="45" dirty="0">
                <a:solidFill>
                  <a:srgbClr val="00646D"/>
                </a:solidFill>
                <a:latin typeface="Arial"/>
                <a:cs typeface="Arial"/>
              </a:rPr>
              <a:t>de</a:t>
            </a:r>
            <a:r>
              <a:rPr sz="3200" b="1" spc="-55" dirty="0">
                <a:solidFill>
                  <a:srgbClr val="00646D"/>
                </a:solidFill>
                <a:latin typeface="Arial"/>
                <a:cs typeface="Arial"/>
              </a:rPr>
              <a:t> </a:t>
            </a:r>
            <a:r>
              <a:rPr sz="3200" b="1" spc="65" dirty="0">
                <a:solidFill>
                  <a:srgbClr val="00646D"/>
                </a:solidFill>
                <a:latin typeface="Arial"/>
                <a:cs typeface="Arial"/>
              </a:rPr>
              <a:t>red</a:t>
            </a:r>
            <a:endParaRPr sz="3200" dirty="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2400" b="1" spc="60" dirty="0">
                <a:solidFill>
                  <a:srgbClr val="00646D"/>
                </a:solidFill>
                <a:latin typeface="Arial"/>
                <a:cs typeface="Arial"/>
              </a:rPr>
              <a:t>Trabajar</a:t>
            </a:r>
            <a:r>
              <a:rPr sz="2400" b="1" spc="-40" dirty="0">
                <a:solidFill>
                  <a:srgbClr val="00646D"/>
                </a:solidFill>
                <a:latin typeface="Arial"/>
                <a:cs typeface="Arial"/>
              </a:rPr>
              <a:t> </a:t>
            </a:r>
            <a:r>
              <a:rPr sz="2400" b="1" spc="65" dirty="0">
                <a:solidFill>
                  <a:srgbClr val="00646D"/>
                </a:solidFill>
                <a:latin typeface="Arial"/>
                <a:cs typeface="Arial"/>
              </a:rPr>
              <a:t>en</a:t>
            </a:r>
            <a:r>
              <a:rPr sz="2400" b="1" spc="-35" dirty="0">
                <a:solidFill>
                  <a:srgbClr val="00646D"/>
                </a:solidFill>
                <a:latin typeface="Arial"/>
                <a:cs typeface="Arial"/>
              </a:rPr>
              <a:t> </a:t>
            </a:r>
            <a:r>
              <a:rPr sz="2400" b="1" spc="50" dirty="0">
                <a:solidFill>
                  <a:srgbClr val="00646D"/>
                </a:solidFill>
                <a:latin typeface="Arial"/>
                <a:cs typeface="Arial"/>
              </a:rPr>
              <a:t>el</a:t>
            </a:r>
            <a:r>
              <a:rPr sz="2400" b="1" spc="-40" dirty="0">
                <a:solidFill>
                  <a:srgbClr val="00646D"/>
                </a:solidFill>
                <a:latin typeface="Arial"/>
                <a:cs typeface="Arial"/>
              </a:rPr>
              <a:t> </a:t>
            </a:r>
            <a:r>
              <a:rPr sz="2400" b="1" spc="75" dirty="0">
                <a:solidFill>
                  <a:srgbClr val="00646D"/>
                </a:solidFill>
                <a:latin typeface="Arial"/>
                <a:cs typeface="Arial"/>
              </a:rPr>
              <a:t>diagrama</a:t>
            </a:r>
            <a:r>
              <a:rPr sz="2400" b="1" spc="-35" dirty="0">
                <a:solidFill>
                  <a:srgbClr val="00646D"/>
                </a:solidFill>
                <a:latin typeface="Arial"/>
                <a:cs typeface="Arial"/>
              </a:rPr>
              <a:t> </a:t>
            </a:r>
            <a:r>
              <a:rPr sz="2400" b="1" spc="45" dirty="0">
                <a:solidFill>
                  <a:srgbClr val="00646D"/>
                </a:solidFill>
                <a:latin typeface="Arial"/>
                <a:cs typeface="Arial"/>
              </a:rPr>
              <a:t>de</a:t>
            </a:r>
            <a:r>
              <a:rPr sz="2400" b="1" spc="-35" dirty="0">
                <a:solidFill>
                  <a:srgbClr val="00646D"/>
                </a:solidFill>
                <a:latin typeface="Arial"/>
                <a:cs typeface="Arial"/>
              </a:rPr>
              <a:t> </a:t>
            </a:r>
            <a:r>
              <a:rPr sz="2400" b="1" spc="30" dirty="0">
                <a:solidFill>
                  <a:srgbClr val="00646D"/>
                </a:solidFill>
                <a:latin typeface="Arial"/>
                <a:cs typeface="Arial"/>
              </a:rPr>
              <a:t>red:</a:t>
            </a:r>
            <a:r>
              <a:rPr sz="2400" b="1" spc="-40" dirty="0">
                <a:solidFill>
                  <a:srgbClr val="00646D"/>
                </a:solidFill>
                <a:latin typeface="Arial"/>
                <a:cs typeface="Arial"/>
              </a:rPr>
              <a:t> </a:t>
            </a:r>
            <a:r>
              <a:rPr sz="2400" b="1" spc="35" dirty="0">
                <a:solidFill>
                  <a:schemeClr val="accent6"/>
                </a:solidFill>
                <a:latin typeface="Arial"/>
                <a:cs typeface="Arial"/>
              </a:rPr>
              <a:t>copiar</a:t>
            </a:r>
            <a:r>
              <a:rPr sz="2400" b="1" spc="-35" dirty="0">
                <a:solidFill>
                  <a:schemeClr val="accent6"/>
                </a:solidFill>
                <a:latin typeface="Arial"/>
                <a:cs typeface="Arial"/>
              </a:rPr>
              <a:t> </a:t>
            </a:r>
            <a:r>
              <a:rPr sz="2400" b="1" spc="20" dirty="0">
                <a:solidFill>
                  <a:schemeClr val="accent6"/>
                </a:solidFill>
                <a:latin typeface="Arial"/>
                <a:cs typeface="Arial"/>
              </a:rPr>
              <a:t>y</a:t>
            </a:r>
            <a:r>
              <a:rPr sz="2400" b="1" spc="-40" dirty="0">
                <a:solidFill>
                  <a:schemeClr val="accent6"/>
                </a:solidFill>
                <a:latin typeface="Arial"/>
                <a:cs typeface="Arial"/>
              </a:rPr>
              <a:t> </a:t>
            </a:r>
            <a:r>
              <a:rPr sz="2400" b="1" spc="65" dirty="0">
                <a:solidFill>
                  <a:schemeClr val="accent6"/>
                </a:solidFill>
                <a:latin typeface="Arial"/>
                <a:cs typeface="Arial"/>
              </a:rPr>
              <a:t>pegar</a:t>
            </a:r>
            <a:endParaRPr sz="2400" dirty="0">
              <a:solidFill>
                <a:schemeClr val="accent6"/>
              </a:solidFill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5867400" y="1447344"/>
            <a:ext cx="6061075" cy="2918171"/>
          </a:xfrm>
          <a:prstGeom prst="rect">
            <a:avLst/>
          </a:prstGeom>
          <a:solidFill>
            <a:srgbClr val="EB7809"/>
          </a:solidFill>
        </p:spPr>
        <p:txBody>
          <a:bodyPr vert="horz" wrap="square" lIns="0" tIns="180340" rIns="0" bIns="0" rtlCol="0">
            <a:spAutoFit/>
          </a:bodyPr>
          <a:lstStyle/>
          <a:p>
            <a:pPr marL="107950" marR="377825">
              <a:lnSpc>
                <a:spcPct val="123800"/>
              </a:lnSpc>
              <a:spcBef>
                <a:spcPts val="1420"/>
              </a:spcBef>
            </a:pPr>
            <a:r>
              <a:rPr b="1" spc="-20" dirty="0">
                <a:solidFill>
                  <a:srgbClr val="FFFFFF"/>
                </a:solidFill>
                <a:latin typeface="Lucida Sans Unicode"/>
                <a:cs typeface="Lucida Sans Unicode"/>
              </a:rPr>
              <a:t>Si </a:t>
            </a:r>
            <a:r>
              <a:rPr b="1" spc="-10" dirty="0">
                <a:solidFill>
                  <a:srgbClr val="FFFFFF"/>
                </a:solidFill>
                <a:latin typeface="Lucida Sans Unicode"/>
                <a:cs typeface="Lucida Sans Unicode"/>
              </a:rPr>
              <a:t>desea </a:t>
            </a:r>
            <a:r>
              <a:rPr b="1" spc="-25" dirty="0">
                <a:solidFill>
                  <a:srgbClr val="FFFFFF"/>
                </a:solidFill>
                <a:latin typeface="Lucida Sans Unicode"/>
                <a:cs typeface="Lucida Sans Unicode"/>
              </a:rPr>
              <a:t>colocar </a:t>
            </a:r>
            <a:r>
              <a:rPr b="1" spc="-20" dirty="0">
                <a:solidFill>
                  <a:srgbClr val="FFFFFF"/>
                </a:solidFill>
                <a:latin typeface="Lucida Sans Unicode"/>
                <a:cs typeface="Lucida Sans Unicode"/>
              </a:rPr>
              <a:t>varios </a:t>
            </a:r>
            <a:r>
              <a:rPr b="1" spc="-15" dirty="0">
                <a:solidFill>
                  <a:srgbClr val="FFFFFF"/>
                </a:solidFill>
                <a:latin typeface="Lucida Sans Unicode"/>
                <a:cs typeface="Lucida Sans Unicode"/>
              </a:rPr>
              <a:t>elementos </a:t>
            </a:r>
            <a:r>
              <a:rPr b="1" spc="-30" dirty="0">
                <a:solidFill>
                  <a:srgbClr val="FFFFFF"/>
                </a:solidFill>
                <a:latin typeface="Lucida Sans Unicode"/>
                <a:cs typeface="Lucida Sans Unicode"/>
              </a:rPr>
              <a:t>idénticos </a:t>
            </a:r>
            <a:r>
              <a:rPr b="1" dirty="0" err="1">
                <a:solidFill>
                  <a:srgbClr val="FFFFFF"/>
                </a:solidFill>
                <a:latin typeface="Lucida Sans Unicode"/>
                <a:cs typeface="Lucida Sans Unicode"/>
              </a:rPr>
              <a:t>en</a:t>
            </a:r>
            <a:r>
              <a:rPr b="1" dirty="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b="1" spc="-15" dirty="0" err="1" smtClean="0">
                <a:solidFill>
                  <a:srgbClr val="FFFFFF"/>
                </a:solidFill>
                <a:latin typeface="Lucida Sans Unicode"/>
                <a:cs typeface="Lucida Sans Unicode"/>
              </a:rPr>
              <a:t>diferentes</a:t>
            </a:r>
            <a:r>
              <a:rPr lang="es-ES" b="1" spc="-15" dirty="0" smtClean="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b="1" spc="-30" dirty="0" err="1" smtClean="0">
                <a:solidFill>
                  <a:srgbClr val="FFFFFF"/>
                </a:solidFill>
                <a:latin typeface="Lucida Sans Unicode"/>
                <a:cs typeface="Lucida Sans Unicode"/>
              </a:rPr>
              <a:t>posiciones</a:t>
            </a:r>
            <a:r>
              <a:rPr b="1" spc="-95" dirty="0" smtClean="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b="1" dirty="0">
                <a:solidFill>
                  <a:srgbClr val="FFFFFF"/>
                </a:solidFill>
                <a:latin typeface="Lucida Sans Unicode"/>
                <a:cs typeface="Lucida Sans Unicode"/>
              </a:rPr>
              <a:t>en</a:t>
            </a:r>
            <a:r>
              <a:rPr b="1" spc="-95" dirty="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b="1" spc="-20" dirty="0">
                <a:solidFill>
                  <a:srgbClr val="FFFFFF"/>
                </a:solidFill>
                <a:latin typeface="Lucida Sans Unicode"/>
                <a:cs typeface="Lucida Sans Unicode"/>
              </a:rPr>
              <a:t>el</a:t>
            </a:r>
            <a:r>
              <a:rPr b="1" spc="-95" dirty="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b="1" spc="-5" dirty="0">
                <a:solidFill>
                  <a:srgbClr val="FFFFFF"/>
                </a:solidFill>
                <a:latin typeface="Lucida Sans Unicode"/>
                <a:cs typeface="Lucida Sans Unicode"/>
              </a:rPr>
              <a:t>diagrama</a:t>
            </a:r>
            <a:r>
              <a:rPr b="1" spc="-95" dirty="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b="1" spc="-10" dirty="0">
                <a:solidFill>
                  <a:srgbClr val="FFFFFF"/>
                </a:solidFill>
                <a:latin typeface="Lucida Sans Unicode"/>
                <a:cs typeface="Lucida Sans Unicode"/>
              </a:rPr>
              <a:t>de</a:t>
            </a:r>
            <a:r>
              <a:rPr b="1" spc="-95" dirty="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b="1" spc="-25" dirty="0">
                <a:solidFill>
                  <a:srgbClr val="FFFFFF"/>
                </a:solidFill>
                <a:latin typeface="Lucida Sans Unicode"/>
                <a:cs typeface="Lucida Sans Unicode"/>
              </a:rPr>
              <a:t>red</a:t>
            </a:r>
            <a:r>
              <a:rPr b="1" spc="-25" dirty="0" smtClean="0">
                <a:solidFill>
                  <a:srgbClr val="FFFFFF"/>
                </a:solidFill>
                <a:latin typeface="Lucida Sans Unicode"/>
                <a:cs typeface="Lucida Sans Unicode"/>
              </a:rPr>
              <a:t>,</a:t>
            </a:r>
            <a:r>
              <a:rPr lang="es-ES" b="1" spc="-95" dirty="0" smtClean="0">
                <a:solidFill>
                  <a:srgbClr val="FFFFFF"/>
                </a:solidFill>
                <a:latin typeface="Lucida Sans Unicode"/>
                <a:cs typeface="Lucida Sans Unicode"/>
              </a:rPr>
              <a:t> se puede</a:t>
            </a:r>
            <a:r>
              <a:rPr b="1" spc="-95" dirty="0" smtClean="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b="1" spc="-40" dirty="0">
                <a:solidFill>
                  <a:srgbClr val="FFFFFF"/>
                </a:solidFill>
                <a:latin typeface="Lucida Sans Unicode"/>
                <a:cs typeface="Lucida Sans Unicode"/>
              </a:rPr>
              <a:t>utilizar</a:t>
            </a:r>
            <a:r>
              <a:rPr b="1" spc="-95" dirty="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b="1" spc="-20" dirty="0">
                <a:solidFill>
                  <a:srgbClr val="FFFFFF"/>
                </a:solidFill>
                <a:latin typeface="Lucida Sans Unicode"/>
                <a:cs typeface="Lucida Sans Unicode"/>
              </a:rPr>
              <a:t>la</a:t>
            </a:r>
            <a:r>
              <a:rPr b="1" spc="-95" dirty="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b="1" spc="-25" dirty="0" err="1" smtClean="0">
                <a:solidFill>
                  <a:srgbClr val="FFFFFF"/>
                </a:solidFill>
                <a:latin typeface="Lucida Sans Unicode"/>
                <a:cs typeface="Lucida Sans Unicode"/>
              </a:rPr>
              <a:t>función</a:t>
            </a:r>
            <a:r>
              <a:rPr lang="es-ES" b="1" spc="-25" dirty="0" smtClean="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b="1" spc="-35" dirty="0" err="1" smtClean="0">
                <a:solidFill>
                  <a:srgbClr val="FFFFFF"/>
                </a:solidFill>
                <a:latin typeface="Lucida Sans Unicode"/>
                <a:cs typeface="Lucida Sans Unicode"/>
              </a:rPr>
              <a:t>Copiar</a:t>
            </a:r>
            <a:r>
              <a:rPr b="1" spc="-35" dirty="0">
                <a:solidFill>
                  <a:srgbClr val="FFFFFF"/>
                </a:solidFill>
                <a:latin typeface="Lucida Sans Unicode"/>
                <a:cs typeface="Lucida Sans Unicode"/>
              </a:rPr>
              <a:t>.</a:t>
            </a:r>
            <a:endParaRPr b="1" dirty="0">
              <a:latin typeface="Lucida Sans Unicode"/>
              <a:cs typeface="Lucida Sans Unicode"/>
            </a:endParaRPr>
          </a:p>
          <a:p>
            <a:pPr marL="107950">
              <a:lnSpc>
                <a:spcPct val="100000"/>
              </a:lnSpc>
              <a:spcBef>
                <a:spcPts val="790"/>
              </a:spcBef>
            </a:pPr>
            <a:r>
              <a:rPr b="1" spc="25" dirty="0">
                <a:solidFill>
                  <a:srgbClr val="FFFFFF"/>
                </a:solidFill>
                <a:latin typeface="Lucida Sans Unicode"/>
                <a:cs typeface="Lucida Sans Unicode"/>
              </a:rPr>
              <a:t>Por</a:t>
            </a:r>
            <a:r>
              <a:rPr b="1" spc="-100" dirty="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b="1" spc="-30" dirty="0">
                <a:solidFill>
                  <a:srgbClr val="FFFFFF"/>
                </a:solidFill>
                <a:latin typeface="Lucida Sans Unicode"/>
                <a:cs typeface="Lucida Sans Unicode"/>
              </a:rPr>
              <a:t>ejemplo,</a:t>
            </a:r>
            <a:r>
              <a:rPr b="1" spc="-100" dirty="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lang="es-ES" b="1" spc="-25" dirty="0" smtClean="0">
                <a:solidFill>
                  <a:srgbClr val="FFFFFF"/>
                </a:solidFill>
                <a:latin typeface="Lucida Sans Unicode"/>
                <a:cs typeface="Lucida Sans Unicode"/>
              </a:rPr>
              <a:t>se puede</a:t>
            </a:r>
            <a:r>
              <a:rPr b="1" spc="-100" dirty="0" smtClean="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b="1" spc="-15" dirty="0">
                <a:solidFill>
                  <a:srgbClr val="FFFFFF"/>
                </a:solidFill>
                <a:latin typeface="Lucida Sans Unicode"/>
                <a:cs typeface="Lucida Sans Unicode"/>
              </a:rPr>
              <a:t>llamar</a:t>
            </a:r>
            <a:endParaRPr b="1" dirty="0">
              <a:latin typeface="Lucida Sans Unicode"/>
              <a:cs typeface="Lucida Sans Unicode"/>
            </a:endParaRPr>
          </a:p>
          <a:p>
            <a:pPr marL="287655" indent="-179070">
              <a:lnSpc>
                <a:spcPct val="100000"/>
              </a:lnSpc>
              <a:spcBef>
                <a:spcPts val="750"/>
              </a:spcBef>
              <a:buSzPct val="144000"/>
              <a:buChar char="▪"/>
              <a:tabLst>
                <a:tab pos="288290" algn="l"/>
              </a:tabLst>
            </a:pPr>
            <a:r>
              <a:rPr b="1" spc="-15" dirty="0">
                <a:solidFill>
                  <a:srgbClr val="FFFFFF"/>
                </a:solidFill>
                <a:latin typeface="Lucida Sans Unicode"/>
                <a:cs typeface="Lucida Sans Unicode"/>
              </a:rPr>
              <a:t>haciendo</a:t>
            </a:r>
            <a:r>
              <a:rPr b="1" spc="-75" dirty="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b="1" spc="-40" dirty="0">
                <a:solidFill>
                  <a:srgbClr val="FFFFFF"/>
                </a:solidFill>
                <a:latin typeface="Lucida Sans Unicode"/>
                <a:cs typeface="Lucida Sans Unicode"/>
              </a:rPr>
              <a:t>clic</a:t>
            </a:r>
            <a:r>
              <a:rPr b="1" spc="-75" dirty="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b="1" dirty="0">
                <a:solidFill>
                  <a:srgbClr val="FFFFFF"/>
                </a:solidFill>
                <a:latin typeface="Lucida Sans Unicode"/>
                <a:cs typeface="Lucida Sans Unicode"/>
              </a:rPr>
              <a:t>en</a:t>
            </a:r>
            <a:r>
              <a:rPr b="1" spc="-75" dirty="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b="1" spc="-20" dirty="0">
                <a:solidFill>
                  <a:srgbClr val="FFFFFF"/>
                </a:solidFill>
                <a:latin typeface="Lucida Sans Unicode"/>
                <a:cs typeface="Lucida Sans Unicode"/>
              </a:rPr>
              <a:t>el</a:t>
            </a:r>
            <a:r>
              <a:rPr b="1" spc="-75" dirty="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b="1" spc="-15" dirty="0">
                <a:solidFill>
                  <a:srgbClr val="FFFFFF"/>
                </a:solidFill>
                <a:latin typeface="Lucida Sans Unicode"/>
                <a:cs typeface="Lucida Sans Unicode"/>
              </a:rPr>
              <a:t>botón</a:t>
            </a:r>
            <a:r>
              <a:rPr b="1" spc="-75" dirty="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b="1" spc="-10" dirty="0">
                <a:solidFill>
                  <a:srgbClr val="FFFFFF"/>
                </a:solidFill>
                <a:latin typeface="Lucida Sans Unicode"/>
                <a:cs typeface="Lucida Sans Unicode"/>
              </a:rPr>
              <a:t>derecho</a:t>
            </a:r>
            <a:r>
              <a:rPr b="1" spc="-75" dirty="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b="1" spc="-20" dirty="0">
                <a:solidFill>
                  <a:srgbClr val="FFFFFF"/>
                </a:solidFill>
                <a:latin typeface="Lucida Sans Unicode"/>
                <a:cs typeface="Lucida Sans Unicode"/>
              </a:rPr>
              <a:t>del</a:t>
            </a:r>
            <a:r>
              <a:rPr b="1" spc="-75" dirty="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b="1" spc="-15" dirty="0">
                <a:solidFill>
                  <a:srgbClr val="FFFFFF"/>
                </a:solidFill>
                <a:latin typeface="Lucida Sans Unicode"/>
                <a:cs typeface="Lucida Sans Unicode"/>
              </a:rPr>
              <a:t>ratón,</a:t>
            </a:r>
            <a:endParaRPr b="1" dirty="0">
              <a:latin typeface="Lucida Sans Unicode"/>
              <a:cs typeface="Lucida Sans Unicode"/>
            </a:endParaRPr>
          </a:p>
          <a:p>
            <a:pPr marL="287655" indent="-179070">
              <a:lnSpc>
                <a:spcPct val="100000"/>
              </a:lnSpc>
              <a:spcBef>
                <a:spcPts val="660"/>
              </a:spcBef>
              <a:buSzPct val="144000"/>
              <a:buChar char="▪"/>
              <a:tabLst>
                <a:tab pos="288290" algn="l"/>
              </a:tabLst>
            </a:pPr>
            <a:r>
              <a:rPr b="1" spc="-15" dirty="0">
                <a:solidFill>
                  <a:srgbClr val="FFFFFF"/>
                </a:solidFill>
                <a:latin typeface="Lucida Sans Unicode"/>
                <a:cs typeface="Lucida Sans Unicode"/>
              </a:rPr>
              <a:t>o</a:t>
            </a:r>
            <a:r>
              <a:rPr b="1" spc="-75" dirty="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b="1" spc="-15" dirty="0">
                <a:solidFill>
                  <a:srgbClr val="FFFFFF"/>
                </a:solidFill>
                <a:latin typeface="Lucida Sans Unicode"/>
                <a:cs typeface="Lucida Sans Unicode"/>
              </a:rPr>
              <a:t>usando</a:t>
            </a:r>
            <a:r>
              <a:rPr b="1" spc="-75" dirty="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b="1" spc="-30" dirty="0">
                <a:solidFill>
                  <a:srgbClr val="FFFFFF"/>
                </a:solidFill>
                <a:latin typeface="Lucida Sans Unicode"/>
                <a:cs typeface="Lucida Sans Unicode"/>
              </a:rPr>
              <a:t>los</a:t>
            </a:r>
            <a:r>
              <a:rPr b="1" spc="-75" dirty="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b="1" spc="-25" dirty="0">
                <a:solidFill>
                  <a:srgbClr val="FFFFFF"/>
                </a:solidFill>
                <a:latin typeface="Lucida Sans Unicode"/>
                <a:cs typeface="Lucida Sans Unicode"/>
              </a:rPr>
              <a:t>íconos</a:t>
            </a:r>
            <a:r>
              <a:rPr b="1" spc="-75" dirty="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b="1" spc="-30" dirty="0">
                <a:solidFill>
                  <a:srgbClr val="FFFFFF"/>
                </a:solidFill>
                <a:latin typeface="Lucida Sans Unicode"/>
                <a:cs typeface="Lucida Sans Unicode"/>
              </a:rPr>
              <a:t>típicos</a:t>
            </a:r>
            <a:r>
              <a:rPr b="1" spc="-75" dirty="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b="1" spc="-5" dirty="0">
                <a:solidFill>
                  <a:srgbClr val="FFFFFF"/>
                </a:solidFill>
                <a:latin typeface="Lucida Sans Unicode"/>
                <a:cs typeface="Lucida Sans Unicode"/>
              </a:rPr>
              <a:t>de</a:t>
            </a:r>
            <a:r>
              <a:rPr b="1" spc="-75" dirty="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b="1" dirty="0">
                <a:solidFill>
                  <a:srgbClr val="FFFFFF"/>
                </a:solidFill>
                <a:latin typeface="Lucida Sans Unicode"/>
                <a:cs typeface="Lucida Sans Unicode"/>
              </a:rPr>
              <a:t>Windows</a:t>
            </a:r>
            <a:r>
              <a:rPr b="1" spc="-75" dirty="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b="1" dirty="0">
                <a:solidFill>
                  <a:srgbClr val="FFFFFF"/>
                </a:solidFill>
                <a:latin typeface="Lucida Sans Unicode"/>
                <a:cs typeface="Lucida Sans Unicode"/>
              </a:rPr>
              <a:t>en</a:t>
            </a:r>
            <a:r>
              <a:rPr b="1" spc="-75" dirty="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b="1" spc="-15" dirty="0">
                <a:solidFill>
                  <a:srgbClr val="FFFFFF"/>
                </a:solidFill>
                <a:latin typeface="Lucida Sans Unicode"/>
                <a:cs typeface="Lucida Sans Unicode"/>
              </a:rPr>
              <a:t>la</a:t>
            </a:r>
            <a:r>
              <a:rPr b="1" spc="-75" dirty="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b="1" dirty="0">
                <a:solidFill>
                  <a:srgbClr val="FFFFFF"/>
                </a:solidFill>
                <a:latin typeface="Lucida Sans Unicode"/>
                <a:cs typeface="Lucida Sans Unicode"/>
              </a:rPr>
              <a:t>barra</a:t>
            </a:r>
            <a:r>
              <a:rPr b="1" spc="-75" dirty="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b="1" spc="-5" dirty="0">
                <a:solidFill>
                  <a:srgbClr val="FFFFFF"/>
                </a:solidFill>
                <a:latin typeface="Lucida Sans Unicode"/>
                <a:cs typeface="Lucida Sans Unicode"/>
              </a:rPr>
              <a:t>de</a:t>
            </a:r>
            <a:r>
              <a:rPr b="1" spc="-75" dirty="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b="1" spc="-10" dirty="0">
                <a:solidFill>
                  <a:srgbClr val="FFFFFF"/>
                </a:solidFill>
                <a:latin typeface="Lucida Sans Unicode"/>
                <a:cs typeface="Lucida Sans Unicode"/>
              </a:rPr>
              <a:t>herramientas,</a:t>
            </a:r>
            <a:endParaRPr b="1" dirty="0">
              <a:latin typeface="Lucida Sans Unicode"/>
              <a:cs typeface="Lucida Sans Unicode"/>
            </a:endParaRPr>
          </a:p>
          <a:p>
            <a:pPr marL="287655" indent="-179070">
              <a:lnSpc>
                <a:spcPct val="100000"/>
              </a:lnSpc>
              <a:spcBef>
                <a:spcPts val="210"/>
              </a:spcBef>
              <a:buSzPct val="105882"/>
              <a:buChar char="▪"/>
              <a:tabLst>
                <a:tab pos="288290" algn="l"/>
              </a:tabLst>
            </a:pPr>
            <a:r>
              <a:rPr b="1" spc="-20" dirty="0">
                <a:solidFill>
                  <a:srgbClr val="FFFFFF"/>
                </a:solidFill>
                <a:latin typeface="Lucida Sans Unicode"/>
                <a:cs typeface="Lucida Sans Unicode"/>
              </a:rPr>
              <a:t>o</a:t>
            </a:r>
            <a:r>
              <a:rPr b="1" spc="-100" dirty="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b="1" spc="-15" dirty="0">
                <a:solidFill>
                  <a:srgbClr val="FFFFFF"/>
                </a:solidFill>
                <a:latin typeface="Lucida Sans Unicode"/>
                <a:cs typeface="Lucida Sans Unicode"/>
              </a:rPr>
              <a:t>usando</a:t>
            </a:r>
            <a:r>
              <a:rPr b="1" spc="-100" dirty="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b="1" spc="-25" dirty="0">
                <a:solidFill>
                  <a:srgbClr val="FFFFFF"/>
                </a:solidFill>
                <a:latin typeface="Lucida Sans Unicode"/>
                <a:cs typeface="Lucida Sans Unicode"/>
              </a:rPr>
              <a:t>atajos</a:t>
            </a:r>
            <a:r>
              <a:rPr b="1" spc="-100" dirty="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b="1" spc="-10" dirty="0">
                <a:solidFill>
                  <a:srgbClr val="FFFFFF"/>
                </a:solidFill>
                <a:latin typeface="Lucida Sans Unicode"/>
                <a:cs typeface="Lucida Sans Unicode"/>
              </a:rPr>
              <a:t>de</a:t>
            </a:r>
            <a:r>
              <a:rPr b="1" spc="-100" dirty="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b="1" spc="-30" dirty="0">
                <a:solidFill>
                  <a:srgbClr val="FFFFFF"/>
                </a:solidFill>
                <a:latin typeface="Lucida Sans Unicode"/>
                <a:cs typeface="Lucida Sans Unicode"/>
              </a:rPr>
              <a:t>teclado.</a:t>
            </a:r>
            <a:endParaRPr b="1" dirty="0">
              <a:latin typeface="Lucida Sans Unicode"/>
              <a:cs typeface="Lucida Sans Unicode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282901" y="5053265"/>
            <a:ext cx="11528099" cy="146193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spcBef>
                <a:spcPts val="100"/>
              </a:spcBef>
            </a:pPr>
            <a:r>
              <a:rPr b="1" spc="-25" dirty="0">
                <a:solidFill>
                  <a:srgbClr val="003043"/>
                </a:solidFill>
                <a:latin typeface="Lucida Sans Unicode"/>
                <a:cs typeface="Lucida Sans Unicode"/>
              </a:rPr>
              <a:t>Tenga</a:t>
            </a:r>
            <a:r>
              <a:rPr b="1" spc="-9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b="1" dirty="0">
                <a:solidFill>
                  <a:srgbClr val="003043"/>
                </a:solidFill>
                <a:latin typeface="Lucida Sans Unicode"/>
                <a:cs typeface="Lucida Sans Unicode"/>
              </a:rPr>
              <a:t>en</a:t>
            </a:r>
            <a:r>
              <a:rPr b="1" spc="-9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b="1" spc="-10" dirty="0">
                <a:solidFill>
                  <a:srgbClr val="003043"/>
                </a:solidFill>
                <a:latin typeface="Lucida Sans Unicode"/>
                <a:cs typeface="Lucida Sans Unicode"/>
              </a:rPr>
              <a:t>cuenta</a:t>
            </a:r>
            <a:r>
              <a:rPr b="1" spc="-8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b="1" spc="-10" dirty="0">
                <a:solidFill>
                  <a:srgbClr val="003043"/>
                </a:solidFill>
                <a:latin typeface="Lucida Sans Unicode"/>
                <a:cs typeface="Lucida Sans Unicode"/>
              </a:rPr>
              <a:t>que</a:t>
            </a:r>
            <a:r>
              <a:rPr b="1" spc="-9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b="1" spc="-15" dirty="0">
                <a:solidFill>
                  <a:srgbClr val="003043"/>
                </a:solidFill>
                <a:latin typeface="Lucida Sans Unicode"/>
                <a:cs typeface="Lucida Sans Unicode"/>
              </a:rPr>
              <a:t>tiene</a:t>
            </a:r>
            <a:r>
              <a:rPr b="1" spc="-9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b="1"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la</a:t>
            </a:r>
            <a:r>
              <a:rPr b="1" spc="-9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b="1" spc="-30" dirty="0">
                <a:solidFill>
                  <a:srgbClr val="003043"/>
                </a:solidFill>
                <a:latin typeface="Lucida Sans Unicode"/>
                <a:cs typeface="Lucida Sans Unicode"/>
              </a:rPr>
              <a:t>opción</a:t>
            </a:r>
            <a:r>
              <a:rPr b="1" spc="-8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b="1" spc="-10" dirty="0">
                <a:solidFill>
                  <a:srgbClr val="003043"/>
                </a:solidFill>
                <a:latin typeface="Lucida Sans Unicode"/>
                <a:cs typeface="Lucida Sans Unicode"/>
              </a:rPr>
              <a:t>de</a:t>
            </a:r>
            <a:r>
              <a:rPr b="1" spc="-9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b="1"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copiar</a:t>
            </a:r>
            <a:r>
              <a:rPr b="1" spc="-9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b="1" spc="-35" dirty="0">
                <a:solidFill>
                  <a:srgbClr val="003043"/>
                </a:solidFill>
                <a:latin typeface="Lucida Sans Unicode"/>
                <a:cs typeface="Lucida Sans Unicode"/>
              </a:rPr>
              <a:t>circuitos</a:t>
            </a:r>
            <a:r>
              <a:rPr b="1" spc="-8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b="1" spc="-25" dirty="0">
                <a:solidFill>
                  <a:srgbClr val="003043"/>
                </a:solidFill>
                <a:latin typeface="Lucida Sans Unicode"/>
                <a:cs typeface="Lucida Sans Unicode"/>
              </a:rPr>
              <a:t>completos</a:t>
            </a:r>
            <a:r>
              <a:rPr b="1" spc="-9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b="1" spc="-50" dirty="0">
                <a:solidFill>
                  <a:srgbClr val="003043"/>
                </a:solidFill>
                <a:latin typeface="Lucida Sans Unicode"/>
                <a:cs typeface="Lucida Sans Unicode"/>
              </a:rPr>
              <a:t>(p.</a:t>
            </a:r>
            <a:r>
              <a:rPr b="1" spc="-9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b="1" spc="-55" dirty="0">
                <a:solidFill>
                  <a:srgbClr val="003043"/>
                </a:solidFill>
                <a:latin typeface="Lucida Sans Unicode"/>
                <a:cs typeface="Lucida Sans Unicode"/>
              </a:rPr>
              <a:t>ej.,</a:t>
            </a:r>
            <a:r>
              <a:rPr b="1" spc="-8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b="1" spc="-35" dirty="0">
                <a:solidFill>
                  <a:srgbClr val="003043"/>
                </a:solidFill>
                <a:latin typeface="Lucida Sans Unicode"/>
                <a:cs typeface="Lucida Sans Unicode"/>
              </a:rPr>
              <a:t>circuitos</a:t>
            </a:r>
            <a:r>
              <a:rPr b="1" spc="-9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b="1" spc="-10" dirty="0">
                <a:solidFill>
                  <a:srgbClr val="003043"/>
                </a:solidFill>
                <a:latin typeface="Lucida Sans Unicode"/>
                <a:cs typeface="Lucida Sans Unicode"/>
              </a:rPr>
              <a:t>de</a:t>
            </a:r>
            <a:r>
              <a:rPr b="1" spc="-9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b="1" spc="-10" dirty="0">
                <a:solidFill>
                  <a:srgbClr val="003043"/>
                </a:solidFill>
                <a:latin typeface="Lucida Sans Unicode"/>
                <a:cs typeface="Lucida Sans Unicode"/>
              </a:rPr>
              <a:t>carga</a:t>
            </a:r>
            <a:r>
              <a:rPr b="1" spc="-8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b="1" spc="-15" dirty="0">
                <a:solidFill>
                  <a:srgbClr val="003043"/>
                </a:solidFill>
                <a:latin typeface="Lucida Sans Unicode"/>
                <a:cs typeface="Lucida Sans Unicode"/>
              </a:rPr>
              <a:t>o</a:t>
            </a:r>
            <a:r>
              <a:rPr b="1" spc="-9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b="1" spc="-25" dirty="0" err="1">
                <a:solidFill>
                  <a:srgbClr val="003043"/>
                </a:solidFill>
                <a:latin typeface="Lucida Sans Unicode"/>
                <a:cs typeface="Lucida Sans Unicode"/>
              </a:rPr>
              <a:t>sistemas</a:t>
            </a:r>
            <a:r>
              <a:rPr b="1" spc="-9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b="1" spc="-10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de</a:t>
            </a:r>
            <a:r>
              <a:rPr lang="es-ES" b="1" spc="-10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b="1" spc="-30" dirty="0" err="1" smtClean="0">
                <a:solidFill>
                  <a:srgbClr val="003043"/>
                </a:solidFill>
                <a:latin typeface="Lucida Sans Unicode"/>
                <a:cs typeface="Lucida Sans Unicode"/>
              </a:rPr>
              <a:t>subdistribución</a:t>
            </a:r>
            <a:r>
              <a:rPr b="1" spc="-30" dirty="0">
                <a:solidFill>
                  <a:srgbClr val="003043"/>
                </a:solidFill>
                <a:latin typeface="Lucida Sans Unicode"/>
                <a:cs typeface="Lucida Sans Unicode"/>
              </a:rPr>
              <a:t>)</a:t>
            </a:r>
            <a:r>
              <a:rPr b="1" spc="-9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b="1" spc="10" dirty="0">
                <a:solidFill>
                  <a:srgbClr val="003043"/>
                </a:solidFill>
                <a:latin typeface="Lucida Sans Unicode"/>
                <a:cs typeface="Lucida Sans Unicode"/>
              </a:rPr>
              <a:t>e</a:t>
            </a:r>
            <a:r>
              <a:rPr b="1" spc="-9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b="1"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insertarlos</a:t>
            </a:r>
            <a:r>
              <a:rPr b="1" spc="-9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b="1" dirty="0">
                <a:solidFill>
                  <a:srgbClr val="003043"/>
                </a:solidFill>
                <a:latin typeface="Lucida Sans Unicode"/>
                <a:cs typeface="Lucida Sans Unicode"/>
              </a:rPr>
              <a:t>en</a:t>
            </a:r>
            <a:r>
              <a:rPr b="1" spc="-9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b="1" spc="-5" dirty="0">
                <a:solidFill>
                  <a:srgbClr val="003043"/>
                </a:solidFill>
                <a:latin typeface="Lucida Sans Unicode"/>
                <a:cs typeface="Lucida Sans Unicode"/>
              </a:rPr>
              <a:t>otra</a:t>
            </a:r>
            <a:r>
              <a:rPr b="1" spc="-9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b="1" spc="-35" dirty="0">
                <a:solidFill>
                  <a:srgbClr val="003043"/>
                </a:solidFill>
                <a:latin typeface="Lucida Sans Unicode"/>
                <a:cs typeface="Lucida Sans Unicode"/>
              </a:rPr>
              <a:t>posición</a:t>
            </a:r>
            <a:r>
              <a:rPr b="1" spc="-9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b="1" dirty="0">
                <a:solidFill>
                  <a:srgbClr val="003043"/>
                </a:solidFill>
                <a:latin typeface="Lucida Sans Unicode"/>
                <a:cs typeface="Lucida Sans Unicode"/>
              </a:rPr>
              <a:t>en</a:t>
            </a:r>
            <a:r>
              <a:rPr b="1" spc="-9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b="1"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la</a:t>
            </a:r>
            <a:r>
              <a:rPr b="1" spc="-9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b="1" spc="-5" dirty="0">
                <a:solidFill>
                  <a:srgbClr val="003043"/>
                </a:solidFill>
                <a:latin typeface="Lucida Sans Unicode"/>
                <a:cs typeface="Lucida Sans Unicode"/>
              </a:rPr>
              <a:t>red</a:t>
            </a:r>
            <a:endParaRPr b="1" dirty="0">
              <a:latin typeface="Lucida Sans Unicode"/>
              <a:cs typeface="Lucida Sans Unicode"/>
            </a:endParaRPr>
          </a:p>
          <a:p>
            <a:pPr marL="192405" marR="1359535" indent="-178435" algn="just">
              <a:spcBef>
                <a:spcPts val="150"/>
              </a:spcBef>
              <a:buClr>
                <a:srgbClr val="869AAA"/>
              </a:buClr>
              <a:buSzPct val="120000"/>
              <a:buChar char="•"/>
              <a:tabLst>
                <a:tab pos="193040" algn="l"/>
              </a:tabLst>
            </a:pPr>
            <a:r>
              <a:rPr b="1" spc="-10" dirty="0">
                <a:solidFill>
                  <a:srgbClr val="003043"/>
                </a:solidFill>
                <a:latin typeface="Lucida Sans Unicode"/>
                <a:cs typeface="Lucida Sans Unicode"/>
              </a:rPr>
              <a:t>primero</a:t>
            </a:r>
            <a:r>
              <a:rPr b="1" spc="-8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b="1"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copiando</a:t>
            </a:r>
            <a:r>
              <a:rPr b="1" spc="-7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b="1"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el</a:t>
            </a:r>
            <a:r>
              <a:rPr b="1" spc="-8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b="1" spc="-10" dirty="0">
                <a:solidFill>
                  <a:srgbClr val="003043"/>
                </a:solidFill>
                <a:latin typeface="Lucida Sans Unicode"/>
                <a:cs typeface="Lucida Sans Unicode"/>
              </a:rPr>
              <a:t>elemento</a:t>
            </a:r>
            <a:r>
              <a:rPr b="1" spc="-7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b="1" spc="10" dirty="0">
                <a:solidFill>
                  <a:srgbClr val="003043"/>
                </a:solidFill>
                <a:latin typeface="Lucida Sans Unicode"/>
                <a:cs typeface="Lucida Sans Unicode"/>
              </a:rPr>
              <a:t>a</a:t>
            </a:r>
            <a:r>
              <a:rPr b="1" spc="-7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b="1" spc="-25" dirty="0">
                <a:solidFill>
                  <a:srgbClr val="003043"/>
                </a:solidFill>
                <a:latin typeface="Lucida Sans Unicode"/>
                <a:cs typeface="Lucida Sans Unicode"/>
              </a:rPr>
              <a:t>duplicar</a:t>
            </a:r>
            <a:r>
              <a:rPr b="1" spc="-8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b="1" dirty="0">
                <a:solidFill>
                  <a:srgbClr val="003043"/>
                </a:solidFill>
                <a:latin typeface="Lucida Sans Unicode"/>
                <a:cs typeface="Lucida Sans Unicode"/>
              </a:rPr>
              <a:t>en</a:t>
            </a:r>
            <a:r>
              <a:rPr b="1" spc="-7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b="1"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el</a:t>
            </a:r>
            <a:r>
              <a:rPr b="1" spc="-8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b="1" spc="-15" dirty="0">
                <a:solidFill>
                  <a:srgbClr val="003043"/>
                </a:solidFill>
                <a:latin typeface="Lucida Sans Unicode"/>
                <a:cs typeface="Lucida Sans Unicode"/>
              </a:rPr>
              <a:t>portapapeles</a:t>
            </a:r>
            <a:r>
              <a:rPr b="1" spc="-7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b="1" spc="-15" dirty="0">
                <a:solidFill>
                  <a:srgbClr val="003043"/>
                </a:solidFill>
                <a:latin typeface="Lucida Sans Unicode"/>
                <a:cs typeface="Lucida Sans Unicode"/>
              </a:rPr>
              <a:t>usando</a:t>
            </a:r>
            <a:r>
              <a:rPr b="1" spc="-7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b="1"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el</a:t>
            </a:r>
            <a:r>
              <a:rPr b="1" spc="-8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b="1" dirty="0">
                <a:solidFill>
                  <a:srgbClr val="003043"/>
                </a:solidFill>
                <a:latin typeface="Lucida Sans Unicode"/>
                <a:cs typeface="Lucida Sans Unicode"/>
              </a:rPr>
              <a:t>menú</a:t>
            </a:r>
            <a:r>
              <a:rPr b="1" spc="-7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b="1" spc="-30" dirty="0">
                <a:solidFill>
                  <a:srgbClr val="003043"/>
                </a:solidFill>
                <a:latin typeface="Lucida Sans Unicode"/>
                <a:cs typeface="Lucida Sans Unicode"/>
              </a:rPr>
              <a:t>contextual</a:t>
            </a:r>
            <a:r>
              <a:rPr b="1" spc="-7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b="1"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(</a:t>
            </a:r>
            <a:r>
              <a:rPr b="1" spc="-20" dirty="0" err="1" smtClean="0">
                <a:solidFill>
                  <a:srgbClr val="003043"/>
                </a:solidFill>
                <a:latin typeface="Lucida Sans Unicode"/>
                <a:cs typeface="Lucida Sans Unicode"/>
              </a:rPr>
              <a:t>botón</a:t>
            </a:r>
            <a:r>
              <a:rPr lang="es-ES" b="1" spc="-20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b="1" spc="-10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derecho</a:t>
            </a:r>
            <a:r>
              <a:rPr b="1" spc="-90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b="1"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del</a:t>
            </a:r>
            <a:r>
              <a:rPr b="1" spc="-8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b="1" spc="-25" dirty="0">
                <a:solidFill>
                  <a:srgbClr val="003043"/>
                </a:solidFill>
                <a:latin typeface="Lucida Sans Unicode"/>
                <a:cs typeface="Lucida Sans Unicode"/>
              </a:rPr>
              <a:t>mouse),</a:t>
            </a:r>
            <a:endParaRPr b="1" dirty="0">
              <a:latin typeface="Lucida Sans Unicode"/>
              <a:cs typeface="Lucida Sans Unicode"/>
            </a:endParaRPr>
          </a:p>
          <a:p>
            <a:pPr marL="192405" indent="-179070" algn="just">
              <a:spcBef>
                <a:spcPts val="295"/>
              </a:spcBef>
              <a:buClr>
                <a:srgbClr val="869AAA"/>
              </a:buClr>
              <a:buSzPct val="112500"/>
              <a:buChar char="•"/>
              <a:tabLst>
                <a:tab pos="193040" algn="l"/>
              </a:tabLst>
            </a:pPr>
            <a:r>
              <a:rPr b="1"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y</a:t>
            </a:r>
            <a:r>
              <a:rPr b="1" spc="-9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b="1"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habilitando</a:t>
            </a:r>
            <a:r>
              <a:rPr b="1" spc="-9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b="1"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el</a:t>
            </a:r>
            <a:r>
              <a:rPr b="1" spc="-9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b="1" spc="-10" dirty="0">
                <a:solidFill>
                  <a:srgbClr val="003043"/>
                </a:solidFill>
                <a:latin typeface="Lucida Sans Unicode"/>
                <a:cs typeface="Lucida Sans Unicode"/>
              </a:rPr>
              <a:t>elemento</a:t>
            </a:r>
            <a:r>
              <a:rPr b="1" spc="-9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b="1" spc="-25" dirty="0">
                <a:solidFill>
                  <a:srgbClr val="003043"/>
                </a:solidFill>
                <a:latin typeface="Lucida Sans Unicode"/>
                <a:cs typeface="Lucida Sans Unicode"/>
              </a:rPr>
              <a:t>copiado</a:t>
            </a:r>
            <a:r>
              <a:rPr b="1" spc="-9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b="1" spc="-25" dirty="0">
                <a:solidFill>
                  <a:srgbClr val="003043"/>
                </a:solidFill>
                <a:latin typeface="Lucida Sans Unicode"/>
                <a:cs typeface="Lucida Sans Unicode"/>
              </a:rPr>
              <a:t>con</a:t>
            </a:r>
            <a:r>
              <a:rPr b="1" spc="-9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b="1" spc="-15" dirty="0">
                <a:solidFill>
                  <a:srgbClr val="003043"/>
                </a:solidFill>
                <a:latin typeface="Lucida Sans Unicode"/>
                <a:cs typeface="Lucida Sans Unicode"/>
              </a:rPr>
              <a:t>otro</a:t>
            </a:r>
            <a:r>
              <a:rPr b="1" spc="-9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b="1" spc="-55" dirty="0">
                <a:solidFill>
                  <a:srgbClr val="003043"/>
                </a:solidFill>
                <a:latin typeface="Lucida Sans Unicode"/>
                <a:cs typeface="Lucida Sans Unicode"/>
              </a:rPr>
              <a:t>clic</a:t>
            </a:r>
            <a:r>
              <a:rPr b="1" spc="-9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b="1" spc="-10" dirty="0">
                <a:solidFill>
                  <a:srgbClr val="003043"/>
                </a:solidFill>
                <a:latin typeface="Lucida Sans Unicode"/>
                <a:cs typeface="Lucida Sans Unicode"/>
              </a:rPr>
              <a:t>derecho</a:t>
            </a:r>
            <a:r>
              <a:rPr b="1" spc="-9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b="1"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y</a:t>
            </a:r>
            <a:r>
              <a:rPr b="1" spc="-8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b="1" spc="-25" dirty="0">
                <a:solidFill>
                  <a:srgbClr val="003043"/>
                </a:solidFill>
                <a:latin typeface="Lucida Sans Unicode"/>
                <a:cs typeface="Lucida Sans Unicode"/>
              </a:rPr>
              <a:t>seleccionando</a:t>
            </a:r>
            <a:r>
              <a:rPr b="1" spc="-9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b="1" spc="-5" dirty="0">
                <a:solidFill>
                  <a:srgbClr val="003043"/>
                </a:solidFill>
                <a:latin typeface="Lucida Sans Unicode"/>
                <a:cs typeface="Lucida Sans Unicode"/>
              </a:rPr>
              <a:t>"Pegar"...</a:t>
            </a:r>
            <a:endParaRPr b="1" dirty="0">
              <a:latin typeface="Lucida Sans Unicode"/>
              <a:cs typeface="Lucida Sans Unicode"/>
            </a:endParaRP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2" name="Grupo 31"/>
          <p:cNvGrpSpPr/>
          <p:nvPr/>
        </p:nvGrpSpPr>
        <p:grpSpPr>
          <a:xfrm>
            <a:off x="1600200" y="1784265"/>
            <a:ext cx="6248400" cy="1510410"/>
            <a:chOff x="2057400" y="1933955"/>
            <a:chExt cx="5287304" cy="1176655"/>
          </a:xfrm>
        </p:grpSpPr>
        <p:sp>
          <p:nvSpPr>
            <p:cNvPr id="5" name="object 5"/>
            <p:cNvSpPr/>
            <p:nvPr/>
          </p:nvSpPr>
          <p:spPr>
            <a:xfrm>
              <a:off x="3741420" y="2226564"/>
              <a:ext cx="1135380" cy="486409"/>
            </a:xfrm>
            <a:custGeom>
              <a:avLst/>
              <a:gdLst/>
              <a:ahLst/>
              <a:cxnLst/>
              <a:rect l="l" t="t" r="r" b="b"/>
              <a:pathLst>
                <a:path w="1135379" h="486410">
                  <a:moveTo>
                    <a:pt x="851407" y="0"/>
                  </a:moveTo>
                  <a:lnTo>
                    <a:pt x="851407" y="121538"/>
                  </a:lnTo>
                  <a:lnTo>
                    <a:pt x="0" y="121538"/>
                  </a:lnTo>
                  <a:lnTo>
                    <a:pt x="0" y="364616"/>
                  </a:lnTo>
                  <a:lnTo>
                    <a:pt x="851407" y="364616"/>
                  </a:lnTo>
                  <a:lnTo>
                    <a:pt x="851407" y="486156"/>
                  </a:lnTo>
                  <a:lnTo>
                    <a:pt x="1135379" y="243077"/>
                  </a:lnTo>
                  <a:lnTo>
                    <a:pt x="851407" y="0"/>
                  </a:lnTo>
                  <a:close/>
                </a:path>
              </a:pathLst>
            </a:custGeom>
            <a:solidFill>
              <a:srgbClr val="005F8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" name="object 7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057400" y="1958339"/>
              <a:ext cx="1610868" cy="1013460"/>
            </a:xfrm>
            <a:prstGeom prst="rect">
              <a:avLst/>
            </a:prstGeom>
          </p:spPr>
        </p:pic>
        <p:grpSp>
          <p:nvGrpSpPr>
            <p:cNvPr id="8" name="object 8"/>
            <p:cNvGrpSpPr/>
            <p:nvPr/>
          </p:nvGrpSpPr>
          <p:grpSpPr>
            <a:xfrm>
              <a:off x="5199039" y="1933955"/>
              <a:ext cx="2145665" cy="1176655"/>
              <a:chOff x="5199039" y="1933955"/>
              <a:chExt cx="2145665" cy="1176655"/>
            </a:xfrm>
          </p:grpSpPr>
          <p:pic>
            <p:nvPicPr>
              <p:cNvPr id="9" name="object 9"/>
              <p:cNvPicPr/>
              <p:nvPr/>
            </p:nvPicPr>
            <p:blipFill>
              <a:blip r:embed="rId3" cstate="print"/>
              <a:stretch>
                <a:fillRect/>
              </a:stretch>
            </p:blipFill>
            <p:spPr>
              <a:xfrm>
                <a:off x="5199039" y="1933955"/>
                <a:ext cx="2057254" cy="1057398"/>
              </a:xfrm>
              <a:prstGeom prst="rect">
                <a:avLst/>
              </a:prstGeom>
            </p:spPr>
          </p:pic>
          <p:sp>
            <p:nvSpPr>
              <p:cNvPr id="10" name="object 10"/>
              <p:cNvSpPr/>
              <p:nvPr/>
            </p:nvSpPr>
            <p:spPr>
              <a:xfrm>
                <a:off x="6369558" y="2160269"/>
                <a:ext cx="960119" cy="935990"/>
              </a:xfrm>
              <a:custGeom>
                <a:avLst/>
                <a:gdLst/>
                <a:ahLst/>
                <a:cxnLst/>
                <a:rect l="l" t="t" r="r" b="b"/>
                <a:pathLst>
                  <a:path w="960120" h="935989">
                    <a:moveTo>
                      <a:pt x="0" y="935736"/>
                    </a:moveTo>
                    <a:lnTo>
                      <a:pt x="960119" y="935736"/>
                    </a:lnTo>
                    <a:lnTo>
                      <a:pt x="960119" y="0"/>
                    </a:lnTo>
                    <a:lnTo>
                      <a:pt x="0" y="0"/>
                    </a:lnTo>
                    <a:lnTo>
                      <a:pt x="0" y="935736"/>
                    </a:lnTo>
                    <a:close/>
                  </a:path>
                </a:pathLst>
              </a:custGeom>
              <a:ln w="28956">
                <a:solidFill>
                  <a:srgbClr val="FFC000"/>
                </a:solidFill>
              </a:ln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</p:grpSp>
      </p:grpSp>
      <p:grpSp>
        <p:nvGrpSpPr>
          <p:cNvPr id="31" name="Grupo 30"/>
          <p:cNvGrpSpPr/>
          <p:nvPr/>
        </p:nvGrpSpPr>
        <p:grpSpPr>
          <a:xfrm>
            <a:off x="1600200" y="4213970"/>
            <a:ext cx="4470567" cy="2458309"/>
            <a:chOff x="728472" y="4402835"/>
            <a:chExt cx="3775305" cy="1903730"/>
          </a:xfrm>
        </p:grpSpPr>
        <p:grpSp>
          <p:nvGrpSpPr>
            <p:cNvPr id="2" name="object 2"/>
            <p:cNvGrpSpPr/>
            <p:nvPr/>
          </p:nvGrpSpPr>
          <p:grpSpPr>
            <a:xfrm>
              <a:off x="3877667" y="5099303"/>
              <a:ext cx="626110" cy="226060"/>
              <a:chOff x="3877667" y="5099303"/>
              <a:chExt cx="626110" cy="226060"/>
            </a:xfrm>
          </p:grpSpPr>
          <p:pic>
            <p:nvPicPr>
              <p:cNvPr id="3" name="object 3"/>
              <p:cNvPicPr/>
              <p:nvPr/>
            </p:nvPicPr>
            <p:blipFill>
              <a:blip r:embed="rId4" cstate="print"/>
              <a:stretch>
                <a:fillRect/>
              </a:stretch>
            </p:blipFill>
            <p:spPr>
              <a:xfrm>
                <a:off x="3877667" y="5113608"/>
                <a:ext cx="625744" cy="192719"/>
              </a:xfrm>
              <a:prstGeom prst="rect">
                <a:avLst/>
              </a:prstGeom>
            </p:spPr>
          </p:pic>
          <p:sp>
            <p:nvSpPr>
              <p:cNvPr id="4" name="object 4"/>
              <p:cNvSpPr/>
              <p:nvPr/>
            </p:nvSpPr>
            <p:spPr>
              <a:xfrm>
                <a:off x="3896105" y="5113781"/>
                <a:ext cx="584200" cy="196850"/>
              </a:xfrm>
              <a:custGeom>
                <a:avLst/>
                <a:gdLst/>
                <a:ahLst/>
                <a:cxnLst/>
                <a:rect l="l" t="t" r="r" b="b"/>
                <a:pathLst>
                  <a:path w="584200" h="196850">
                    <a:moveTo>
                      <a:pt x="0" y="196596"/>
                    </a:moveTo>
                    <a:lnTo>
                      <a:pt x="583691" y="196596"/>
                    </a:lnTo>
                    <a:lnTo>
                      <a:pt x="583691" y="0"/>
                    </a:lnTo>
                    <a:lnTo>
                      <a:pt x="0" y="0"/>
                    </a:lnTo>
                    <a:lnTo>
                      <a:pt x="0" y="196596"/>
                    </a:lnTo>
                    <a:close/>
                  </a:path>
                </a:pathLst>
              </a:custGeom>
              <a:ln w="28956">
                <a:solidFill>
                  <a:srgbClr val="FFC000"/>
                </a:solidFill>
              </a:ln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</p:grpSp>
        <p:sp>
          <p:nvSpPr>
            <p:cNvPr id="6" name="object 6"/>
            <p:cNvSpPr/>
            <p:nvPr/>
          </p:nvSpPr>
          <p:spPr>
            <a:xfrm>
              <a:off x="3112007" y="5055108"/>
              <a:ext cx="666115" cy="287020"/>
            </a:xfrm>
            <a:custGeom>
              <a:avLst/>
              <a:gdLst/>
              <a:ahLst/>
              <a:cxnLst/>
              <a:rect l="l" t="t" r="r" b="b"/>
              <a:pathLst>
                <a:path w="666114" h="287020">
                  <a:moveTo>
                    <a:pt x="500126" y="0"/>
                  </a:moveTo>
                  <a:lnTo>
                    <a:pt x="500126" y="71628"/>
                  </a:lnTo>
                  <a:lnTo>
                    <a:pt x="0" y="71628"/>
                  </a:lnTo>
                  <a:lnTo>
                    <a:pt x="0" y="214884"/>
                  </a:lnTo>
                  <a:lnTo>
                    <a:pt x="500126" y="214884"/>
                  </a:lnTo>
                  <a:lnTo>
                    <a:pt x="500126" y="286512"/>
                  </a:lnTo>
                  <a:lnTo>
                    <a:pt x="665988" y="143256"/>
                  </a:lnTo>
                  <a:lnTo>
                    <a:pt x="500126" y="0"/>
                  </a:lnTo>
                  <a:close/>
                </a:path>
              </a:pathLst>
            </a:custGeom>
            <a:solidFill>
              <a:srgbClr val="005F8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grpSp>
          <p:nvGrpSpPr>
            <p:cNvPr id="11" name="object 11"/>
            <p:cNvGrpSpPr/>
            <p:nvPr/>
          </p:nvGrpSpPr>
          <p:grpSpPr>
            <a:xfrm>
              <a:off x="728472" y="4402835"/>
              <a:ext cx="2562225" cy="1903730"/>
              <a:chOff x="728472" y="4402835"/>
              <a:chExt cx="2562225" cy="1903730"/>
            </a:xfrm>
          </p:grpSpPr>
          <p:pic>
            <p:nvPicPr>
              <p:cNvPr id="12" name="object 12"/>
              <p:cNvPicPr/>
              <p:nvPr/>
            </p:nvPicPr>
            <p:blipFill>
              <a:blip r:embed="rId5" cstate="print"/>
              <a:stretch>
                <a:fillRect/>
              </a:stretch>
            </p:blipFill>
            <p:spPr>
              <a:xfrm>
                <a:off x="728472" y="4402835"/>
                <a:ext cx="2561843" cy="1903476"/>
              </a:xfrm>
              <a:prstGeom prst="rect">
                <a:avLst/>
              </a:prstGeom>
            </p:spPr>
          </p:pic>
          <p:sp>
            <p:nvSpPr>
              <p:cNvPr id="13" name="object 13"/>
              <p:cNvSpPr/>
              <p:nvPr/>
            </p:nvSpPr>
            <p:spPr>
              <a:xfrm>
                <a:off x="1933194" y="5039105"/>
                <a:ext cx="1332230" cy="247015"/>
              </a:xfrm>
              <a:custGeom>
                <a:avLst/>
                <a:gdLst/>
                <a:ahLst/>
                <a:cxnLst/>
                <a:rect l="l" t="t" r="r" b="b"/>
                <a:pathLst>
                  <a:path w="1332229" h="247014">
                    <a:moveTo>
                      <a:pt x="0" y="246888"/>
                    </a:moveTo>
                    <a:lnTo>
                      <a:pt x="1331976" y="246888"/>
                    </a:lnTo>
                    <a:lnTo>
                      <a:pt x="1331976" y="0"/>
                    </a:lnTo>
                    <a:lnTo>
                      <a:pt x="0" y="0"/>
                    </a:lnTo>
                    <a:lnTo>
                      <a:pt x="0" y="246888"/>
                    </a:lnTo>
                    <a:close/>
                  </a:path>
                </a:pathLst>
              </a:custGeom>
              <a:ln w="28956">
                <a:solidFill>
                  <a:srgbClr val="FFC000"/>
                </a:solidFill>
              </a:ln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</p:grpSp>
      </p:grpSp>
      <p:sp>
        <p:nvSpPr>
          <p:cNvPr id="14" name="object 14"/>
          <p:cNvSpPr/>
          <p:nvPr/>
        </p:nvSpPr>
        <p:spPr>
          <a:xfrm>
            <a:off x="11236325" y="6454719"/>
            <a:ext cx="650875" cy="245745"/>
          </a:xfrm>
          <a:custGeom>
            <a:avLst/>
            <a:gdLst/>
            <a:ahLst/>
            <a:cxnLst/>
            <a:rect l="l" t="t" r="r" b="b"/>
            <a:pathLst>
              <a:path w="650875" h="245745">
                <a:moveTo>
                  <a:pt x="508762" y="0"/>
                </a:moveTo>
                <a:lnTo>
                  <a:pt x="508762" y="61341"/>
                </a:lnTo>
                <a:lnTo>
                  <a:pt x="0" y="61341"/>
                </a:lnTo>
                <a:lnTo>
                  <a:pt x="0" y="184023"/>
                </a:lnTo>
                <a:lnTo>
                  <a:pt x="508762" y="184023"/>
                </a:lnTo>
                <a:lnTo>
                  <a:pt x="508762" y="245364"/>
                </a:lnTo>
                <a:lnTo>
                  <a:pt x="650748" y="122682"/>
                </a:lnTo>
                <a:lnTo>
                  <a:pt x="508762" y="0"/>
                </a:lnTo>
                <a:close/>
              </a:path>
            </a:pathLst>
          </a:custGeom>
          <a:solidFill>
            <a:srgbClr val="005F8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 txBox="1"/>
          <p:nvPr/>
        </p:nvSpPr>
        <p:spPr>
          <a:xfrm>
            <a:off x="614578" y="1154176"/>
            <a:ext cx="11272622" cy="56682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spcBef>
                <a:spcPts val="100"/>
              </a:spcBef>
            </a:pPr>
            <a:r>
              <a:rPr b="1" spc="-140" dirty="0">
                <a:solidFill>
                  <a:srgbClr val="003043"/>
                </a:solidFill>
                <a:latin typeface="Lucida Sans Unicode"/>
                <a:cs typeface="Lucida Sans Unicode"/>
              </a:rPr>
              <a:t>…y</a:t>
            </a:r>
            <a:r>
              <a:rPr b="1" spc="-6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b="1" spc="-15" dirty="0">
                <a:solidFill>
                  <a:srgbClr val="003043"/>
                </a:solidFill>
                <a:latin typeface="Lucida Sans Unicode"/>
                <a:cs typeface="Lucida Sans Unicode"/>
              </a:rPr>
              <a:t>luego</a:t>
            </a:r>
            <a:r>
              <a:rPr b="1" spc="-6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b="1"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soltando</a:t>
            </a:r>
            <a:r>
              <a:rPr b="1" spc="-6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b="1"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el</a:t>
            </a:r>
            <a:r>
              <a:rPr b="1" spc="-6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b="1" spc="-10" dirty="0">
                <a:solidFill>
                  <a:srgbClr val="003043"/>
                </a:solidFill>
                <a:latin typeface="Lucida Sans Unicode"/>
                <a:cs typeface="Lucida Sans Unicode"/>
              </a:rPr>
              <a:t>elemento</a:t>
            </a:r>
            <a:r>
              <a:rPr b="1" spc="-6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b="1" dirty="0">
                <a:solidFill>
                  <a:srgbClr val="003043"/>
                </a:solidFill>
                <a:latin typeface="Lucida Sans Unicode"/>
                <a:cs typeface="Lucida Sans Unicode"/>
              </a:rPr>
              <a:t>en</a:t>
            </a:r>
            <a:r>
              <a:rPr b="1" spc="-6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b="1" spc="-15" dirty="0">
                <a:solidFill>
                  <a:srgbClr val="003043"/>
                </a:solidFill>
                <a:latin typeface="Lucida Sans Unicode"/>
                <a:cs typeface="Lucida Sans Unicode"/>
              </a:rPr>
              <a:t>la</a:t>
            </a:r>
            <a:r>
              <a:rPr b="1" spc="-6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b="1" spc="-30" dirty="0">
                <a:solidFill>
                  <a:srgbClr val="003043"/>
                </a:solidFill>
                <a:latin typeface="Lucida Sans Unicode"/>
                <a:cs typeface="Lucida Sans Unicode"/>
              </a:rPr>
              <a:t>posición</a:t>
            </a:r>
            <a:r>
              <a:rPr b="1" spc="-6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b="1" spc="-10" dirty="0">
                <a:solidFill>
                  <a:srgbClr val="003043"/>
                </a:solidFill>
                <a:latin typeface="Lucida Sans Unicode"/>
                <a:cs typeface="Lucida Sans Unicode"/>
              </a:rPr>
              <a:t>deseada</a:t>
            </a:r>
            <a:r>
              <a:rPr b="1" spc="-6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b="1" dirty="0">
                <a:solidFill>
                  <a:srgbClr val="003043"/>
                </a:solidFill>
                <a:latin typeface="Lucida Sans Unicode"/>
                <a:cs typeface="Lucida Sans Unicode"/>
              </a:rPr>
              <a:t>en</a:t>
            </a:r>
            <a:r>
              <a:rPr b="1" spc="-6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b="1"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el</a:t>
            </a:r>
            <a:r>
              <a:rPr b="1" spc="-6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b="1" spc="-5" dirty="0">
                <a:solidFill>
                  <a:srgbClr val="003043"/>
                </a:solidFill>
                <a:latin typeface="Lucida Sans Unicode"/>
                <a:cs typeface="Lucida Sans Unicode"/>
              </a:rPr>
              <a:t>diagrama</a:t>
            </a:r>
            <a:r>
              <a:rPr b="1" spc="-6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b="1" spc="-5" dirty="0">
                <a:solidFill>
                  <a:srgbClr val="003043"/>
                </a:solidFill>
                <a:latin typeface="Lucida Sans Unicode"/>
                <a:cs typeface="Lucida Sans Unicode"/>
              </a:rPr>
              <a:t>de</a:t>
            </a:r>
            <a:r>
              <a:rPr b="1" spc="-6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b="1" spc="-5" dirty="0">
                <a:solidFill>
                  <a:srgbClr val="003043"/>
                </a:solidFill>
                <a:latin typeface="Lucida Sans Unicode"/>
                <a:cs typeface="Lucida Sans Unicode"/>
              </a:rPr>
              <a:t>red</a:t>
            </a:r>
            <a:r>
              <a:rPr b="1" spc="-6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b="1" spc="-15" dirty="0">
                <a:solidFill>
                  <a:srgbClr val="003043"/>
                </a:solidFill>
                <a:latin typeface="Lucida Sans Unicode"/>
                <a:cs typeface="Lucida Sans Unicode"/>
              </a:rPr>
              <a:t>haciendo</a:t>
            </a:r>
            <a:r>
              <a:rPr b="1" spc="-6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b="1" spc="-40" dirty="0">
                <a:solidFill>
                  <a:srgbClr val="003043"/>
                </a:solidFill>
                <a:latin typeface="Lucida Sans Unicode"/>
                <a:cs typeface="Lucida Sans Unicode"/>
              </a:rPr>
              <a:t>clic</a:t>
            </a:r>
            <a:r>
              <a:rPr b="1" spc="-6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b="1" spc="-30" dirty="0">
                <a:solidFill>
                  <a:srgbClr val="003043"/>
                </a:solidFill>
                <a:latin typeface="Lucida Sans Unicode"/>
                <a:cs typeface="Lucida Sans Unicode"/>
              </a:rPr>
              <a:t>izquierdo</a:t>
            </a:r>
            <a:r>
              <a:rPr b="1" spc="-6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b="1"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y</a:t>
            </a:r>
            <a:r>
              <a:rPr b="1" spc="-6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b="1" spc="-10" dirty="0">
                <a:solidFill>
                  <a:srgbClr val="003043"/>
                </a:solidFill>
                <a:latin typeface="Lucida Sans Unicode"/>
                <a:cs typeface="Lucida Sans Unicode"/>
              </a:rPr>
              <a:t>arrastrándolo</a:t>
            </a:r>
            <a:r>
              <a:rPr b="1" spc="-6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b="1" spc="10" dirty="0">
                <a:solidFill>
                  <a:srgbClr val="003043"/>
                </a:solidFill>
                <a:latin typeface="Lucida Sans Unicode"/>
                <a:cs typeface="Lucida Sans Unicode"/>
              </a:rPr>
              <a:t>a</a:t>
            </a:r>
            <a:r>
              <a:rPr b="1" spc="-6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b="1" spc="-5" dirty="0">
                <a:solidFill>
                  <a:srgbClr val="003043"/>
                </a:solidFill>
                <a:latin typeface="Lucida Sans Unicode"/>
                <a:cs typeface="Lucida Sans Unicode"/>
              </a:rPr>
              <a:t>un</a:t>
            </a:r>
            <a:r>
              <a:rPr b="1" spc="-6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b="1" spc="-15" dirty="0">
                <a:solidFill>
                  <a:srgbClr val="003043"/>
                </a:solidFill>
                <a:latin typeface="Lucida Sans Unicode"/>
                <a:cs typeface="Lucida Sans Unicode"/>
              </a:rPr>
              <a:t>punto</a:t>
            </a:r>
            <a:r>
              <a:rPr b="1" spc="-6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b="1" spc="-5" dirty="0">
                <a:solidFill>
                  <a:srgbClr val="003043"/>
                </a:solidFill>
                <a:latin typeface="Lucida Sans Unicode"/>
                <a:cs typeface="Lucida Sans Unicode"/>
              </a:rPr>
              <a:t>de</a:t>
            </a:r>
            <a:r>
              <a:rPr b="1" spc="-6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b="1"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inserción</a:t>
            </a:r>
            <a:r>
              <a:rPr b="1" spc="-6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b="1"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con</a:t>
            </a:r>
            <a:r>
              <a:rPr b="1" spc="-6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b="1" spc="-20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el</a:t>
            </a:r>
            <a:r>
              <a:rPr lang="es-ES" b="1" spc="-20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b="1" spc="-15" dirty="0" err="1" smtClean="0">
                <a:solidFill>
                  <a:srgbClr val="003043"/>
                </a:solidFill>
                <a:latin typeface="Lucida Sans Unicode"/>
                <a:cs typeface="Lucida Sans Unicode"/>
              </a:rPr>
              <a:t>botón</a:t>
            </a:r>
            <a:r>
              <a:rPr b="1" spc="-75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b="1" spc="-30" dirty="0">
                <a:solidFill>
                  <a:srgbClr val="003043"/>
                </a:solidFill>
                <a:latin typeface="Lucida Sans Unicode"/>
                <a:cs typeface="Lucida Sans Unicode"/>
              </a:rPr>
              <a:t>izquierdo</a:t>
            </a:r>
            <a:r>
              <a:rPr b="1" spc="-7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b="1"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del</a:t>
            </a:r>
            <a:r>
              <a:rPr b="1" spc="-7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b="1" spc="-10" dirty="0">
                <a:solidFill>
                  <a:srgbClr val="003043"/>
                </a:solidFill>
                <a:latin typeface="Lucida Sans Unicode"/>
                <a:cs typeface="Lucida Sans Unicode"/>
              </a:rPr>
              <a:t>mouse</a:t>
            </a:r>
            <a:r>
              <a:rPr b="1" spc="-7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b="1"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presionado.</a:t>
            </a:r>
            <a:endParaRPr b="1" dirty="0">
              <a:latin typeface="Lucida Sans Unicode"/>
              <a:cs typeface="Lucida Sans Unicode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613662" y="3217667"/>
            <a:ext cx="10822305" cy="33034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just">
              <a:lnSpc>
                <a:spcPct val="100000"/>
              </a:lnSpc>
              <a:spcBef>
                <a:spcPts val="100"/>
              </a:spcBef>
            </a:pPr>
            <a:r>
              <a:rPr sz="1600" b="1" spc="10" dirty="0">
                <a:solidFill>
                  <a:srgbClr val="003043"/>
                </a:solidFill>
                <a:latin typeface="Lucida Sans Unicode"/>
                <a:cs typeface="Lucida Sans Unicode"/>
              </a:rPr>
              <a:t>Pero</a:t>
            </a:r>
            <a:r>
              <a:rPr sz="1600" b="1" spc="-6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1600" b="1" spc="-30" dirty="0">
                <a:solidFill>
                  <a:srgbClr val="003043"/>
                </a:solidFill>
                <a:latin typeface="Lucida Sans Unicode"/>
                <a:cs typeface="Lucida Sans Unicode"/>
              </a:rPr>
              <a:t>los</a:t>
            </a:r>
            <a:r>
              <a:rPr sz="1600" b="1" spc="-5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1600" b="1" spc="-10" dirty="0">
                <a:solidFill>
                  <a:srgbClr val="003043"/>
                </a:solidFill>
                <a:latin typeface="Lucida Sans Unicode"/>
                <a:cs typeface="Lucida Sans Unicode"/>
              </a:rPr>
              <a:t>elementos</a:t>
            </a:r>
            <a:r>
              <a:rPr sz="1600" b="1" spc="-6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1600" b="1"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individuales</a:t>
            </a:r>
            <a:r>
              <a:rPr sz="1600" b="1" spc="-5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1600" b="1" spc="-5" dirty="0">
                <a:solidFill>
                  <a:srgbClr val="003043"/>
                </a:solidFill>
                <a:latin typeface="Lucida Sans Unicode"/>
                <a:cs typeface="Lucida Sans Unicode"/>
              </a:rPr>
              <a:t>de</a:t>
            </a:r>
            <a:r>
              <a:rPr sz="1600" b="1" spc="-5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1600" b="1" spc="-5" dirty="0">
                <a:solidFill>
                  <a:srgbClr val="003043"/>
                </a:solidFill>
                <a:latin typeface="Lucida Sans Unicode"/>
                <a:cs typeface="Lucida Sans Unicode"/>
              </a:rPr>
              <a:t>un</a:t>
            </a:r>
            <a:r>
              <a:rPr sz="1600" b="1" spc="-6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1600" b="1" spc="-25" dirty="0">
                <a:solidFill>
                  <a:srgbClr val="003043"/>
                </a:solidFill>
                <a:latin typeface="Lucida Sans Unicode"/>
                <a:cs typeface="Lucida Sans Unicode"/>
              </a:rPr>
              <a:t>circuito,</a:t>
            </a:r>
            <a:r>
              <a:rPr sz="1600" b="1" spc="-5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1600" b="1" spc="-15" dirty="0">
                <a:solidFill>
                  <a:srgbClr val="003043"/>
                </a:solidFill>
                <a:latin typeface="Lucida Sans Unicode"/>
                <a:cs typeface="Lucida Sans Unicode"/>
              </a:rPr>
              <a:t>como</a:t>
            </a:r>
            <a:r>
              <a:rPr sz="1600" b="1" spc="-5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1600" b="1" spc="-5" dirty="0">
                <a:solidFill>
                  <a:srgbClr val="003043"/>
                </a:solidFill>
                <a:latin typeface="Lucida Sans Unicode"/>
                <a:cs typeface="Lucida Sans Unicode"/>
              </a:rPr>
              <a:t>un</a:t>
            </a:r>
            <a:r>
              <a:rPr sz="1600" b="1" spc="-6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1600" b="1" spc="-25" dirty="0">
                <a:solidFill>
                  <a:srgbClr val="003043"/>
                </a:solidFill>
                <a:latin typeface="Lucida Sans Unicode"/>
                <a:cs typeface="Lucida Sans Unicode"/>
              </a:rPr>
              <a:t>dispositivo</a:t>
            </a:r>
            <a:r>
              <a:rPr sz="1600" b="1" spc="-5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1600" b="1" spc="-5" dirty="0">
                <a:solidFill>
                  <a:srgbClr val="003043"/>
                </a:solidFill>
                <a:latin typeface="Lucida Sans Unicode"/>
                <a:cs typeface="Lucida Sans Unicode"/>
              </a:rPr>
              <a:t>de</a:t>
            </a:r>
            <a:r>
              <a:rPr sz="1600" b="1" spc="-5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1600" b="1" spc="-15" dirty="0">
                <a:solidFill>
                  <a:srgbClr val="003043"/>
                </a:solidFill>
                <a:latin typeface="Lucida Sans Unicode"/>
                <a:cs typeface="Lucida Sans Unicode"/>
              </a:rPr>
              <a:t>conmutación</a:t>
            </a:r>
            <a:r>
              <a:rPr sz="1600" b="1" spc="-6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1600" b="1" spc="-15" dirty="0">
                <a:solidFill>
                  <a:srgbClr val="003043"/>
                </a:solidFill>
                <a:latin typeface="Lucida Sans Unicode"/>
                <a:cs typeface="Lucida Sans Unicode"/>
              </a:rPr>
              <a:t>o</a:t>
            </a:r>
            <a:r>
              <a:rPr sz="1600" b="1" spc="-5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1600" b="1" dirty="0">
                <a:solidFill>
                  <a:srgbClr val="003043"/>
                </a:solidFill>
                <a:latin typeface="Lucida Sans Unicode"/>
                <a:cs typeface="Lucida Sans Unicode"/>
              </a:rPr>
              <a:t>una</a:t>
            </a:r>
            <a:r>
              <a:rPr sz="1600" b="1" spc="-5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1600" b="1" spc="-25" dirty="0">
                <a:solidFill>
                  <a:srgbClr val="003043"/>
                </a:solidFill>
                <a:latin typeface="Lucida Sans Unicode"/>
                <a:cs typeface="Lucida Sans Unicode"/>
              </a:rPr>
              <a:t>sección</a:t>
            </a:r>
            <a:r>
              <a:rPr sz="1600" b="1" spc="-6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1600" b="1" spc="-5" dirty="0">
                <a:solidFill>
                  <a:srgbClr val="003043"/>
                </a:solidFill>
                <a:latin typeface="Lucida Sans Unicode"/>
                <a:cs typeface="Lucida Sans Unicode"/>
              </a:rPr>
              <a:t>de</a:t>
            </a:r>
            <a:r>
              <a:rPr sz="1600" b="1" spc="-5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1600" b="1" dirty="0">
                <a:solidFill>
                  <a:srgbClr val="003043"/>
                </a:solidFill>
                <a:latin typeface="Lucida Sans Unicode"/>
                <a:cs typeface="Lucida Sans Unicode"/>
              </a:rPr>
              <a:t>barra</a:t>
            </a:r>
            <a:r>
              <a:rPr sz="1600" b="1" spc="-5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1600" b="1"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colectora,</a:t>
            </a:r>
            <a:r>
              <a:rPr sz="1600" b="1" spc="-6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lang="es-ES" sz="1600" b="1" spc="-15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se puede</a:t>
            </a:r>
            <a:r>
              <a:rPr sz="1600" b="1" spc="-5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n</a:t>
            </a:r>
            <a:r>
              <a:rPr sz="1600" b="1" spc="-55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1600" b="1" spc="-15" dirty="0">
                <a:solidFill>
                  <a:srgbClr val="003043"/>
                </a:solidFill>
                <a:latin typeface="Lucida Sans Unicode"/>
                <a:cs typeface="Lucida Sans Unicode"/>
              </a:rPr>
              <a:t>copiar</a:t>
            </a:r>
            <a:r>
              <a:rPr sz="1600" b="1" spc="-6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1600" b="1" spc="-15" dirty="0">
                <a:solidFill>
                  <a:srgbClr val="003043"/>
                </a:solidFill>
                <a:latin typeface="Lucida Sans Unicode"/>
                <a:cs typeface="Lucida Sans Unicode"/>
              </a:rPr>
              <a:t>y</a:t>
            </a:r>
            <a:r>
              <a:rPr sz="1600" b="1" spc="-5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1600" b="1" spc="-5" dirty="0">
                <a:solidFill>
                  <a:srgbClr val="003043"/>
                </a:solidFill>
                <a:latin typeface="Lucida Sans Unicode"/>
                <a:cs typeface="Lucida Sans Unicode"/>
              </a:rPr>
              <a:t>pegar</a:t>
            </a:r>
            <a:r>
              <a:rPr sz="1600" b="1" spc="-5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1600" b="1" dirty="0">
                <a:solidFill>
                  <a:srgbClr val="003043"/>
                </a:solidFill>
                <a:latin typeface="Lucida Sans Unicode"/>
                <a:cs typeface="Lucida Sans Unicode"/>
              </a:rPr>
              <a:t>en</a:t>
            </a:r>
            <a:r>
              <a:rPr sz="1600" b="1" spc="-6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1600" b="1" spc="-10" dirty="0">
                <a:solidFill>
                  <a:srgbClr val="003043"/>
                </a:solidFill>
                <a:latin typeface="Lucida Sans Unicode"/>
                <a:cs typeface="Lucida Sans Unicode"/>
              </a:rPr>
              <a:t>otro</a:t>
            </a:r>
            <a:r>
              <a:rPr sz="1600" b="1" spc="-5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1600" b="1" spc="-25" dirty="0">
                <a:solidFill>
                  <a:srgbClr val="003043"/>
                </a:solidFill>
                <a:latin typeface="Lucida Sans Unicode"/>
                <a:cs typeface="Lucida Sans Unicode"/>
              </a:rPr>
              <a:t>circuito:</a:t>
            </a:r>
            <a:endParaRPr sz="1600" b="1" dirty="0">
              <a:latin typeface="Lucida Sans Unicode"/>
              <a:cs typeface="Lucida Sans Unicode"/>
            </a:endParaRPr>
          </a:p>
          <a:p>
            <a:pPr marL="299085" indent="-287020" algn="just">
              <a:lnSpc>
                <a:spcPct val="100000"/>
              </a:lnSpc>
              <a:spcBef>
                <a:spcPts val="5"/>
              </a:spcBef>
              <a:buClr>
                <a:srgbClr val="869AAA"/>
              </a:buClr>
              <a:buSzPct val="123076"/>
              <a:buChar char="•"/>
              <a:tabLst>
                <a:tab pos="299085" algn="l"/>
                <a:tab pos="299720" algn="l"/>
              </a:tabLst>
            </a:pPr>
            <a:r>
              <a:rPr sz="1600" b="1" spc="-25" dirty="0" err="1" smtClean="0">
                <a:solidFill>
                  <a:srgbClr val="003043"/>
                </a:solidFill>
                <a:latin typeface="Lucida Sans Unicode"/>
                <a:cs typeface="Lucida Sans Unicode"/>
              </a:rPr>
              <a:t>copie</a:t>
            </a:r>
            <a:r>
              <a:rPr sz="1600" b="1" spc="-70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1600" b="1"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el</a:t>
            </a:r>
            <a:r>
              <a:rPr sz="1600" b="1" spc="-7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1600" b="1" spc="-10" dirty="0">
                <a:solidFill>
                  <a:srgbClr val="003043"/>
                </a:solidFill>
                <a:latin typeface="Lucida Sans Unicode"/>
                <a:cs typeface="Lucida Sans Unicode"/>
              </a:rPr>
              <a:t>elemento</a:t>
            </a:r>
            <a:r>
              <a:rPr sz="1600" b="1" spc="-7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1600" b="1"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con</a:t>
            </a:r>
            <a:r>
              <a:rPr sz="1600" b="1" spc="-7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1600" b="1" spc="-15" dirty="0">
                <a:solidFill>
                  <a:srgbClr val="003043"/>
                </a:solidFill>
                <a:latin typeface="Lucida Sans Unicode"/>
                <a:cs typeface="Lucida Sans Unicode"/>
              </a:rPr>
              <a:t>la</a:t>
            </a:r>
            <a:r>
              <a:rPr sz="1600" b="1" spc="-7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1600" b="1" spc="-5" dirty="0">
                <a:solidFill>
                  <a:srgbClr val="003043"/>
                </a:solidFill>
                <a:latin typeface="Lucida Sans Unicode"/>
                <a:cs typeface="Lucida Sans Unicode"/>
              </a:rPr>
              <a:t>ayuda</a:t>
            </a:r>
            <a:r>
              <a:rPr sz="1600" b="1" spc="-7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1600" b="1"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del</a:t>
            </a:r>
            <a:r>
              <a:rPr sz="1600" b="1" spc="-7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1600" b="1" dirty="0">
                <a:solidFill>
                  <a:srgbClr val="003043"/>
                </a:solidFill>
                <a:latin typeface="Lucida Sans Unicode"/>
                <a:cs typeface="Lucida Sans Unicode"/>
              </a:rPr>
              <a:t>menú</a:t>
            </a:r>
            <a:r>
              <a:rPr sz="1600" b="1" spc="-7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1600" b="1" spc="-25" dirty="0">
                <a:solidFill>
                  <a:srgbClr val="003043"/>
                </a:solidFill>
                <a:latin typeface="Lucida Sans Unicode"/>
                <a:cs typeface="Lucida Sans Unicode"/>
              </a:rPr>
              <a:t>contextual</a:t>
            </a:r>
            <a:r>
              <a:rPr sz="1600" b="1" spc="-7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1600" b="1"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(botón</a:t>
            </a:r>
            <a:r>
              <a:rPr sz="1600" b="1" spc="-7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1600" b="1" spc="-10" dirty="0">
                <a:solidFill>
                  <a:srgbClr val="003043"/>
                </a:solidFill>
                <a:latin typeface="Lucida Sans Unicode"/>
                <a:cs typeface="Lucida Sans Unicode"/>
              </a:rPr>
              <a:t>derecho</a:t>
            </a:r>
            <a:r>
              <a:rPr sz="1600" b="1" spc="-7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1600" b="1"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del</a:t>
            </a:r>
            <a:r>
              <a:rPr sz="1600" b="1" spc="-7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1600" b="1"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mouse),</a:t>
            </a:r>
            <a:endParaRPr sz="1600" b="1" dirty="0">
              <a:latin typeface="Lucida Sans Unicode"/>
              <a:cs typeface="Lucida Sans Unicode"/>
            </a:endParaRPr>
          </a:p>
          <a:p>
            <a:pPr marL="299085" indent="-287020" algn="just">
              <a:lnSpc>
                <a:spcPct val="100000"/>
              </a:lnSpc>
              <a:spcBef>
                <a:spcPts val="650"/>
              </a:spcBef>
              <a:buClr>
                <a:srgbClr val="869AAA"/>
              </a:buClr>
              <a:buSzPct val="133333"/>
              <a:buChar char="•"/>
              <a:tabLst>
                <a:tab pos="299085" algn="l"/>
                <a:tab pos="299720" algn="l"/>
              </a:tabLst>
            </a:pPr>
            <a:r>
              <a:rPr sz="1600" b="1" spc="-15" dirty="0">
                <a:solidFill>
                  <a:srgbClr val="003043"/>
                </a:solidFill>
                <a:latin typeface="Lucida Sans Unicode"/>
                <a:cs typeface="Lucida Sans Unicode"/>
              </a:rPr>
              <a:t>y</a:t>
            </a:r>
            <a:r>
              <a:rPr sz="1600" b="1" spc="-7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1600" b="1" spc="-10" dirty="0">
                <a:solidFill>
                  <a:srgbClr val="003043"/>
                </a:solidFill>
                <a:latin typeface="Lucida Sans Unicode"/>
                <a:cs typeface="Lucida Sans Unicode"/>
              </a:rPr>
              <a:t>péguelo</a:t>
            </a:r>
            <a:r>
              <a:rPr sz="1600" b="1" spc="-7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1600" b="1" spc="10" dirty="0">
                <a:solidFill>
                  <a:srgbClr val="003043"/>
                </a:solidFill>
                <a:latin typeface="Lucida Sans Unicode"/>
                <a:cs typeface="Lucida Sans Unicode"/>
              </a:rPr>
              <a:t>a</a:t>
            </a:r>
            <a:r>
              <a:rPr sz="1600" b="1" spc="-7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1600" b="1" spc="-10" dirty="0">
                <a:solidFill>
                  <a:srgbClr val="003043"/>
                </a:solidFill>
                <a:latin typeface="Lucida Sans Unicode"/>
                <a:cs typeface="Lucida Sans Unicode"/>
              </a:rPr>
              <a:t>través</a:t>
            </a:r>
            <a:r>
              <a:rPr sz="1600" b="1" spc="-7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1600" b="1"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del</a:t>
            </a:r>
            <a:r>
              <a:rPr sz="1600" b="1" spc="-7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1600" b="1" dirty="0">
                <a:solidFill>
                  <a:srgbClr val="003043"/>
                </a:solidFill>
                <a:latin typeface="Lucida Sans Unicode"/>
                <a:cs typeface="Lucida Sans Unicode"/>
              </a:rPr>
              <a:t>menú</a:t>
            </a:r>
            <a:r>
              <a:rPr sz="1600" b="1" spc="-7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1600" b="1" spc="-25" dirty="0">
                <a:solidFill>
                  <a:srgbClr val="003043"/>
                </a:solidFill>
                <a:latin typeface="Lucida Sans Unicode"/>
                <a:cs typeface="Lucida Sans Unicode"/>
              </a:rPr>
              <a:t>contextual,</a:t>
            </a:r>
            <a:endParaRPr sz="1600" b="1" dirty="0">
              <a:latin typeface="Lucida Sans Unicode"/>
              <a:cs typeface="Lucida Sans Unicode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1800" dirty="0">
              <a:latin typeface="Lucida Sans Unicode"/>
              <a:cs typeface="Lucida Sans Unicode"/>
            </a:endParaRPr>
          </a:p>
          <a:p>
            <a:pPr marL="5737225" marR="5080" algn="just"/>
            <a:r>
              <a:rPr b="1" spc="-229" dirty="0">
                <a:solidFill>
                  <a:srgbClr val="003043"/>
                </a:solidFill>
                <a:latin typeface="Lucida Sans Unicode"/>
                <a:cs typeface="Lucida Sans Unicode"/>
              </a:rPr>
              <a:t>…</a:t>
            </a:r>
            <a:r>
              <a:rPr b="1" spc="-17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b="1" spc="-10" dirty="0">
                <a:solidFill>
                  <a:srgbClr val="003043"/>
                </a:solidFill>
                <a:latin typeface="Lucida Sans Unicode"/>
                <a:cs typeface="Lucida Sans Unicode"/>
              </a:rPr>
              <a:t>luego</a:t>
            </a:r>
            <a:r>
              <a:rPr b="1" spc="-6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b="1" dirty="0">
                <a:solidFill>
                  <a:srgbClr val="003043"/>
                </a:solidFill>
                <a:latin typeface="Lucida Sans Unicode"/>
                <a:cs typeface="Lucida Sans Unicode"/>
              </a:rPr>
              <a:t>haga</a:t>
            </a:r>
            <a:r>
              <a:rPr b="1" spc="-6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b="1" spc="-35" dirty="0">
                <a:solidFill>
                  <a:srgbClr val="003043"/>
                </a:solidFill>
                <a:latin typeface="Lucida Sans Unicode"/>
                <a:cs typeface="Lucida Sans Unicode"/>
              </a:rPr>
              <a:t>clic</a:t>
            </a:r>
            <a:r>
              <a:rPr b="1" spc="-6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b="1"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con</a:t>
            </a:r>
            <a:r>
              <a:rPr b="1" spc="-6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b="1" spc="-15" dirty="0">
                <a:solidFill>
                  <a:srgbClr val="003043"/>
                </a:solidFill>
                <a:latin typeface="Lucida Sans Unicode"/>
                <a:cs typeface="Lucida Sans Unicode"/>
              </a:rPr>
              <a:t>el</a:t>
            </a:r>
            <a:r>
              <a:rPr b="1" spc="-6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b="1" spc="-15" dirty="0">
                <a:solidFill>
                  <a:srgbClr val="003043"/>
                </a:solidFill>
                <a:latin typeface="Lucida Sans Unicode"/>
                <a:cs typeface="Lucida Sans Unicode"/>
              </a:rPr>
              <a:t>botón</a:t>
            </a:r>
            <a:r>
              <a:rPr b="1" spc="-6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b="1" spc="-25" dirty="0">
                <a:solidFill>
                  <a:srgbClr val="003043"/>
                </a:solidFill>
                <a:latin typeface="Lucida Sans Unicode"/>
                <a:cs typeface="Lucida Sans Unicode"/>
              </a:rPr>
              <a:t>izquierdo</a:t>
            </a:r>
            <a:r>
              <a:rPr b="1" spc="-6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b="1" dirty="0">
                <a:solidFill>
                  <a:srgbClr val="003043"/>
                </a:solidFill>
                <a:latin typeface="Lucida Sans Unicode"/>
                <a:cs typeface="Lucida Sans Unicode"/>
              </a:rPr>
              <a:t>para</a:t>
            </a:r>
            <a:r>
              <a:rPr b="1" spc="-6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b="1"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colocarlo</a:t>
            </a:r>
            <a:r>
              <a:rPr b="1" spc="-6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b="1" dirty="0">
                <a:solidFill>
                  <a:srgbClr val="003043"/>
                </a:solidFill>
                <a:latin typeface="Lucida Sans Unicode"/>
                <a:cs typeface="Lucida Sans Unicode"/>
              </a:rPr>
              <a:t>en</a:t>
            </a:r>
            <a:r>
              <a:rPr b="1" spc="-6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b="1" spc="-15" dirty="0">
                <a:solidFill>
                  <a:srgbClr val="003043"/>
                </a:solidFill>
                <a:latin typeface="Lucida Sans Unicode"/>
                <a:cs typeface="Lucida Sans Unicode"/>
              </a:rPr>
              <a:t>el</a:t>
            </a:r>
            <a:r>
              <a:rPr b="1" spc="-6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b="1" spc="-25" dirty="0" err="1">
                <a:solidFill>
                  <a:srgbClr val="003043"/>
                </a:solidFill>
                <a:latin typeface="Lucida Sans Unicode"/>
                <a:cs typeface="Lucida Sans Unicode"/>
              </a:rPr>
              <a:t>circuito</a:t>
            </a:r>
            <a:r>
              <a:rPr b="1" spc="-6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b="1" spc="-10" dirty="0" err="1" smtClean="0">
                <a:solidFill>
                  <a:srgbClr val="003043"/>
                </a:solidFill>
                <a:latin typeface="Lucida Sans Unicode"/>
                <a:cs typeface="Lucida Sans Unicode"/>
              </a:rPr>
              <a:t>deseado</a:t>
            </a:r>
            <a:r>
              <a:rPr lang="es-ES" b="1" spc="-10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b="1" spc="-15" dirty="0" err="1" smtClean="0">
                <a:solidFill>
                  <a:srgbClr val="003043"/>
                </a:solidFill>
                <a:latin typeface="Lucida Sans Unicode"/>
                <a:cs typeface="Lucida Sans Unicode"/>
              </a:rPr>
              <a:t>como</a:t>
            </a:r>
            <a:r>
              <a:rPr b="1" spc="-15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b="1"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sustituto </a:t>
            </a:r>
            <a:r>
              <a:rPr b="1" spc="-15" dirty="0">
                <a:solidFill>
                  <a:srgbClr val="003043"/>
                </a:solidFill>
                <a:latin typeface="Lucida Sans Unicode"/>
                <a:cs typeface="Lucida Sans Unicode"/>
              </a:rPr>
              <a:t>del </a:t>
            </a:r>
            <a:r>
              <a:rPr b="1" spc="-5" dirty="0">
                <a:solidFill>
                  <a:srgbClr val="003043"/>
                </a:solidFill>
                <a:latin typeface="Lucida Sans Unicode"/>
                <a:cs typeface="Lucida Sans Unicode"/>
              </a:rPr>
              <a:t>elemento </a:t>
            </a:r>
            <a:r>
              <a:rPr b="1" spc="-10" dirty="0">
                <a:solidFill>
                  <a:srgbClr val="003043"/>
                </a:solidFill>
                <a:latin typeface="Lucida Sans Unicode"/>
                <a:cs typeface="Lucida Sans Unicode"/>
              </a:rPr>
              <a:t>mostrado anteriormente. </a:t>
            </a:r>
            <a:r>
              <a:rPr b="1"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Los </a:t>
            </a:r>
            <a:r>
              <a:rPr b="1" spc="-10" dirty="0" err="1" smtClean="0">
                <a:solidFill>
                  <a:srgbClr val="003043"/>
                </a:solidFill>
                <a:latin typeface="Lucida Sans Unicode"/>
                <a:cs typeface="Lucida Sans Unicode"/>
              </a:rPr>
              <a:t>elementos</a:t>
            </a:r>
            <a:r>
              <a:rPr lang="es-ES" b="1" spc="-10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b="1" spc="-10" dirty="0" err="1" smtClean="0">
                <a:solidFill>
                  <a:srgbClr val="003043"/>
                </a:solidFill>
                <a:latin typeface="Lucida Sans Unicode"/>
                <a:cs typeface="Lucida Sans Unicode"/>
              </a:rPr>
              <a:t>adecuados</a:t>
            </a:r>
            <a:r>
              <a:rPr b="1" spc="-65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b="1" dirty="0">
                <a:solidFill>
                  <a:srgbClr val="003043"/>
                </a:solidFill>
                <a:latin typeface="Lucida Sans Unicode"/>
                <a:cs typeface="Lucida Sans Unicode"/>
              </a:rPr>
              <a:t>en</a:t>
            </a:r>
            <a:r>
              <a:rPr b="1" spc="-6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b="1" spc="-15" dirty="0">
                <a:solidFill>
                  <a:srgbClr val="003043"/>
                </a:solidFill>
                <a:latin typeface="Lucida Sans Unicode"/>
                <a:cs typeface="Lucida Sans Unicode"/>
              </a:rPr>
              <a:t>el</a:t>
            </a:r>
            <a:r>
              <a:rPr b="1" spc="-6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b="1" spc="-5" dirty="0">
                <a:solidFill>
                  <a:srgbClr val="003043"/>
                </a:solidFill>
                <a:latin typeface="Lucida Sans Unicode"/>
                <a:cs typeface="Lucida Sans Unicode"/>
              </a:rPr>
              <a:t>diagrama</a:t>
            </a:r>
            <a:r>
              <a:rPr b="1" spc="-6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b="1" spc="-5" dirty="0">
                <a:solidFill>
                  <a:srgbClr val="003043"/>
                </a:solidFill>
                <a:latin typeface="Lucida Sans Unicode"/>
                <a:cs typeface="Lucida Sans Unicode"/>
              </a:rPr>
              <a:t>de</a:t>
            </a:r>
            <a:r>
              <a:rPr b="1" spc="-6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b="1" spc="-5" dirty="0">
                <a:solidFill>
                  <a:srgbClr val="003043"/>
                </a:solidFill>
                <a:latin typeface="Lucida Sans Unicode"/>
                <a:cs typeface="Lucida Sans Unicode"/>
              </a:rPr>
              <a:t>red</a:t>
            </a:r>
            <a:r>
              <a:rPr b="1" spc="-6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b="1" spc="-5" dirty="0">
                <a:solidFill>
                  <a:srgbClr val="003043"/>
                </a:solidFill>
                <a:latin typeface="Lucida Sans Unicode"/>
                <a:cs typeface="Lucida Sans Unicode"/>
              </a:rPr>
              <a:t>que</a:t>
            </a:r>
            <a:r>
              <a:rPr b="1" spc="-6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lang="es-ES" b="1" spc="-15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se puede</a:t>
            </a:r>
            <a:r>
              <a:rPr b="1" spc="-5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n</a:t>
            </a:r>
            <a:r>
              <a:rPr b="1" spc="-65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b="1" spc="-15" dirty="0">
                <a:solidFill>
                  <a:srgbClr val="003043"/>
                </a:solidFill>
                <a:latin typeface="Lucida Sans Unicode"/>
                <a:cs typeface="Lucida Sans Unicode"/>
              </a:rPr>
              <a:t>reemplazar</a:t>
            </a:r>
            <a:r>
              <a:rPr b="1" spc="-6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b="1" spc="-10" dirty="0" err="1">
                <a:solidFill>
                  <a:srgbClr val="003043"/>
                </a:solidFill>
                <a:latin typeface="Lucida Sans Unicode"/>
                <a:cs typeface="Lucida Sans Unicode"/>
              </a:rPr>
              <a:t>están</a:t>
            </a:r>
            <a:r>
              <a:rPr b="1" spc="-6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b="1" spc="-10" dirty="0" err="1" smtClean="0">
                <a:solidFill>
                  <a:srgbClr val="003043"/>
                </a:solidFill>
                <a:latin typeface="Lucida Sans Unicode"/>
                <a:cs typeface="Lucida Sans Unicode"/>
              </a:rPr>
              <a:t>marcados</a:t>
            </a:r>
            <a:r>
              <a:rPr lang="es-ES" b="1" spc="-10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b="1" spc="-20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con</a:t>
            </a:r>
            <a:r>
              <a:rPr b="1" spc="-65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b="1" spc="-5" dirty="0">
                <a:solidFill>
                  <a:srgbClr val="003043"/>
                </a:solidFill>
                <a:latin typeface="Lucida Sans Unicode"/>
                <a:cs typeface="Lucida Sans Unicode"/>
              </a:rPr>
              <a:t>un</a:t>
            </a:r>
            <a:r>
              <a:rPr b="1" spc="-6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b="1" spc="-10" dirty="0">
                <a:solidFill>
                  <a:srgbClr val="003043"/>
                </a:solidFill>
                <a:latin typeface="Lucida Sans Unicode"/>
                <a:cs typeface="Lucida Sans Unicode"/>
              </a:rPr>
              <a:t>marco</a:t>
            </a:r>
            <a:r>
              <a:rPr b="1" spc="-6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b="1" spc="-15" dirty="0">
                <a:solidFill>
                  <a:srgbClr val="003043"/>
                </a:solidFill>
                <a:latin typeface="Lucida Sans Unicode"/>
                <a:cs typeface="Lucida Sans Unicode"/>
              </a:rPr>
              <a:t>amarillo</a:t>
            </a:r>
            <a:r>
              <a:rPr b="1" spc="-6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b="1" spc="-15" dirty="0">
                <a:solidFill>
                  <a:srgbClr val="003043"/>
                </a:solidFill>
                <a:latin typeface="Lucida Sans Unicode"/>
                <a:cs typeface="Lucida Sans Unicode"/>
              </a:rPr>
              <a:t>al</a:t>
            </a:r>
            <a:r>
              <a:rPr b="1" spc="-6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b="1" spc="-10" dirty="0">
                <a:solidFill>
                  <a:srgbClr val="003043"/>
                </a:solidFill>
                <a:latin typeface="Lucida Sans Unicode"/>
                <a:cs typeface="Lucida Sans Unicode"/>
              </a:rPr>
              <a:t>pasar</a:t>
            </a:r>
            <a:r>
              <a:rPr b="1" spc="-6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b="1" spc="-15" dirty="0">
                <a:solidFill>
                  <a:srgbClr val="003043"/>
                </a:solidFill>
                <a:latin typeface="Lucida Sans Unicode"/>
                <a:cs typeface="Lucida Sans Unicode"/>
              </a:rPr>
              <a:t>el</a:t>
            </a:r>
            <a:r>
              <a:rPr b="1" spc="-6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b="1"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mouse.</a:t>
            </a:r>
            <a:endParaRPr b="1" dirty="0">
              <a:latin typeface="Lucida Sans Unicode"/>
              <a:cs typeface="Lucida Sans Unicode"/>
            </a:endParaRPr>
          </a:p>
        </p:txBody>
      </p:sp>
      <p:sp>
        <p:nvSpPr>
          <p:cNvPr id="30" name="object 10"/>
          <p:cNvSpPr txBox="1"/>
          <p:nvPr/>
        </p:nvSpPr>
        <p:spPr>
          <a:xfrm>
            <a:off x="613662" y="230758"/>
            <a:ext cx="8911337" cy="902811"/>
          </a:xfrm>
          <a:prstGeom prst="rect">
            <a:avLst/>
          </a:prstGeom>
        </p:spPr>
        <p:txBody>
          <a:bodyPr vert="horz" wrap="square" lIns="0" tIns="279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20"/>
              </a:spcBef>
            </a:pPr>
            <a:r>
              <a:rPr sz="3200" b="1" spc="20" dirty="0">
                <a:solidFill>
                  <a:srgbClr val="00646D"/>
                </a:solidFill>
                <a:latin typeface="Arial"/>
                <a:cs typeface="Arial"/>
              </a:rPr>
              <a:t>Diseño</a:t>
            </a:r>
            <a:r>
              <a:rPr sz="3200" b="1" spc="-60" dirty="0">
                <a:solidFill>
                  <a:srgbClr val="00646D"/>
                </a:solidFill>
                <a:latin typeface="Arial"/>
                <a:cs typeface="Arial"/>
              </a:rPr>
              <a:t> </a:t>
            </a:r>
            <a:r>
              <a:rPr sz="3200" b="1" spc="45" dirty="0">
                <a:solidFill>
                  <a:srgbClr val="00646D"/>
                </a:solidFill>
                <a:latin typeface="Arial"/>
                <a:cs typeface="Arial"/>
              </a:rPr>
              <a:t>de</a:t>
            </a:r>
            <a:r>
              <a:rPr sz="3200" b="1" spc="-55" dirty="0">
                <a:solidFill>
                  <a:srgbClr val="00646D"/>
                </a:solidFill>
                <a:latin typeface="Arial"/>
                <a:cs typeface="Arial"/>
              </a:rPr>
              <a:t> </a:t>
            </a:r>
            <a:r>
              <a:rPr sz="3200" b="1" spc="65" dirty="0">
                <a:solidFill>
                  <a:srgbClr val="00646D"/>
                </a:solidFill>
                <a:latin typeface="Arial"/>
                <a:cs typeface="Arial"/>
              </a:rPr>
              <a:t>red</a:t>
            </a:r>
            <a:endParaRPr sz="3200" dirty="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2400" b="1" spc="60" dirty="0">
                <a:solidFill>
                  <a:srgbClr val="00646D"/>
                </a:solidFill>
                <a:latin typeface="Arial"/>
                <a:cs typeface="Arial"/>
              </a:rPr>
              <a:t>Trabajar</a:t>
            </a:r>
            <a:r>
              <a:rPr sz="2400" b="1" spc="-40" dirty="0">
                <a:solidFill>
                  <a:srgbClr val="00646D"/>
                </a:solidFill>
                <a:latin typeface="Arial"/>
                <a:cs typeface="Arial"/>
              </a:rPr>
              <a:t> </a:t>
            </a:r>
            <a:r>
              <a:rPr sz="2400" b="1" spc="65" dirty="0">
                <a:solidFill>
                  <a:srgbClr val="00646D"/>
                </a:solidFill>
                <a:latin typeface="Arial"/>
                <a:cs typeface="Arial"/>
              </a:rPr>
              <a:t>en</a:t>
            </a:r>
            <a:r>
              <a:rPr sz="2400" b="1" spc="-35" dirty="0">
                <a:solidFill>
                  <a:srgbClr val="00646D"/>
                </a:solidFill>
                <a:latin typeface="Arial"/>
                <a:cs typeface="Arial"/>
              </a:rPr>
              <a:t> </a:t>
            </a:r>
            <a:r>
              <a:rPr sz="2400" b="1" spc="50" dirty="0">
                <a:solidFill>
                  <a:srgbClr val="00646D"/>
                </a:solidFill>
                <a:latin typeface="Arial"/>
                <a:cs typeface="Arial"/>
              </a:rPr>
              <a:t>el</a:t>
            </a:r>
            <a:r>
              <a:rPr sz="2400" b="1" spc="-40" dirty="0">
                <a:solidFill>
                  <a:srgbClr val="00646D"/>
                </a:solidFill>
                <a:latin typeface="Arial"/>
                <a:cs typeface="Arial"/>
              </a:rPr>
              <a:t> </a:t>
            </a:r>
            <a:r>
              <a:rPr sz="2400" b="1" spc="75" dirty="0">
                <a:solidFill>
                  <a:srgbClr val="00646D"/>
                </a:solidFill>
                <a:latin typeface="Arial"/>
                <a:cs typeface="Arial"/>
              </a:rPr>
              <a:t>diagrama</a:t>
            </a:r>
            <a:r>
              <a:rPr sz="2400" b="1" spc="-35" dirty="0">
                <a:solidFill>
                  <a:srgbClr val="00646D"/>
                </a:solidFill>
                <a:latin typeface="Arial"/>
                <a:cs typeface="Arial"/>
              </a:rPr>
              <a:t> </a:t>
            </a:r>
            <a:r>
              <a:rPr sz="2400" b="1" spc="45" dirty="0">
                <a:solidFill>
                  <a:srgbClr val="00646D"/>
                </a:solidFill>
                <a:latin typeface="Arial"/>
                <a:cs typeface="Arial"/>
              </a:rPr>
              <a:t>de</a:t>
            </a:r>
            <a:r>
              <a:rPr sz="2400" b="1" spc="-35" dirty="0">
                <a:solidFill>
                  <a:srgbClr val="00646D"/>
                </a:solidFill>
                <a:latin typeface="Arial"/>
                <a:cs typeface="Arial"/>
              </a:rPr>
              <a:t> </a:t>
            </a:r>
            <a:r>
              <a:rPr sz="2400" b="1" spc="30" dirty="0">
                <a:solidFill>
                  <a:srgbClr val="00646D"/>
                </a:solidFill>
                <a:latin typeface="Arial"/>
                <a:cs typeface="Arial"/>
              </a:rPr>
              <a:t>red:</a:t>
            </a:r>
            <a:r>
              <a:rPr sz="2400" b="1" spc="-40" dirty="0">
                <a:solidFill>
                  <a:srgbClr val="00646D"/>
                </a:solidFill>
                <a:latin typeface="Arial"/>
                <a:cs typeface="Arial"/>
              </a:rPr>
              <a:t> </a:t>
            </a:r>
            <a:r>
              <a:rPr sz="2400" b="1" spc="35" dirty="0">
                <a:solidFill>
                  <a:schemeClr val="accent6"/>
                </a:solidFill>
                <a:latin typeface="Arial"/>
                <a:cs typeface="Arial"/>
              </a:rPr>
              <a:t>copiar</a:t>
            </a:r>
            <a:r>
              <a:rPr sz="2400" b="1" spc="-35" dirty="0">
                <a:solidFill>
                  <a:schemeClr val="accent6"/>
                </a:solidFill>
                <a:latin typeface="Arial"/>
                <a:cs typeface="Arial"/>
              </a:rPr>
              <a:t> </a:t>
            </a:r>
            <a:r>
              <a:rPr sz="2400" b="1" spc="20" dirty="0">
                <a:solidFill>
                  <a:schemeClr val="accent6"/>
                </a:solidFill>
                <a:latin typeface="Arial"/>
                <a:cs typeface="Arial"/>
              </a:rPr>
              <a:t>y</a:t>
            </a:r>
            <a:r>
              <a:rPr sz="2400" b="1" spc="-40" dirty="0">
                <a:solidFill>
                  <a:schemeClr val="accent6"/>
                </a:solidFill>
                <a:latin typeface="Arial"/>
                <a:cs typeface="Arial"/>
              </a:rPr>
              <a:t> </a:t>
            </a:r>
            <a:r>
              <a:rPr sz="2400" b="1" spc="65" dirty="0">
                <a:solidFill>
                  <a:schemeClr val="accent6"/>
                </a:solidFill>
                <a:latin typeface="Arial"/>
                <a:cs typeface="Arial"/>
              </a:rPr>
              <a:t>pegar</a:t>
            </a:r>
            <a:endParaRPr sz="2400" dirty="0">
              <a:solidFill>
                <a:schemeClr val="accent6"/>
              </a:solidFill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Grupo 21"/>
          <p:cNvGrpSpPr/>
          <p:nvPr/>
        </p:nvGrpSpPr>
        <p:grpSpPr>
          <a:xfrm>
            <a:off x="495300" y="2483159"/>
            <a:ext cx="11201400" cy="2977736"/>
            <a:chOff x="1711086" y="2895600"/>
            <a:chExt cx="7965043" cy="1974850"/>
          </a:xfrm>
        </p:grpSpPr>
        <p:pic>
          <p:nvPicPr>
            <p:cNvPr id="2" name="object 2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711086" y="2897125"/>
              <a:ext cx="3516643" cy="1855195"/>
            </a:xfrm>
            <a:prstGeom prst="rect">
              <a:avLst/>
            </a:prstGeom>
          </p:spPr>
        </p:pic>
        <p:grpSp>
          <p:nvGrpSpPr>
            <p:cNvPr id="3" name="object 3"/>
            <p:cNvGrpSpPr/>
            <p:nvPr/>
          </p:nvGrpSpPr>
          <p:grpSpPr>
            <a:xfrm>
              <a:off x="5791200" y="2895600"/>
              <a:ext cx="3884929" cy="1974850"/>
              <a:chOff x="6335838" y="2307335"/>
              <a:chExt cx="3884929" cy="1974850"/>
            </a:xfrm>
          </p:grpSpPr>
          <p:pic>
            <p:nvPicPr>
              <p:cNvPr id="4" name="object 4"/>
              <p:cNvPicPr/>
              <p:nvPr/>
            </p:nvPicPr>
            <p:blipFill>
              <a:blip r:embed="rId3" cstate="print"/>
              <a:stretch>
                <a:fillRect/>
              </a:stretch>
            </p:blipFill>
            <p:spPr>
              <a:xfrm>
                <a:off x="6335838" y="2307335"/>
                <a:ext cx="3884760" cy="1974494"/>
              </a:xfrm>
              <a:prstGeom prst="rect">
                <a:avLst/>
              </a:prstGeom>
            </p:spPr>
          </p:pic>
          <p:sp>
            <p:nvSpPr>
              <p:cNvPr id="5" name="object 5"/>
              <p:cNvSpPr/>
              <p:nvPr/>
            </p:nvSpPr>
            <p:spPr>
              <a:xfrm>
                <a:off x="8389620" y="3113531"/>
                <a:ext cx="1035050" cy="643255"/>
              </a:xfrm>
              <a:custGeom>
                <a:avLst/>
                <a:gdLst/>
                <a:ahLst/>
                <a:cxnLst/>
                <a:rect l="l" t="t" r="r" b="b"/>
                <a:pathLst>
                  <a:path w="1035050" h="643254">
                    <a:moveTo>
                      <a:pt x="0" y="643127"/>
                    </a:moveTo>
                    <a:lnTo>
                      <a:pt x="1034796" y="643127"/>
                    </a:lnTo>
                    <a:lnTo>
                      <a:pt x="1034796" y="0"/>
                    </a:lnTo>
                    <a:lnTo>
                      <a:pt x="0" y="0"/>
                    </a:lnTo>
                    <a:lnTo>
                      <a:pt x="0" y="643127"/>
                    </a:lnTo>
                    <a:close/>
                  </a:path>
                </a:pathLst>
              </a:custGeom>
              <a:ln w="12192">
                <a:solidFill>
                  <a:srgbClr val="CC0000"/>
                </a:solidFill>
              </a:ln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</p:grpSp>
      </p:grpSp>
      <p:sp>
        <p:nvSpPr>
          <p:cNvPr id="7" name="object 7"/>
          <p:cNvSpPr txBox="1"/>
          <p:nvPr/>
        </p:nvSpPr>
        <p:spPr>
          <a:xfrm>
            <a:off x="381000" y="1323006"/>
            <a:ext cx="11430000" cy="84382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spcBef>
                <a:spcPts val="100"/>
              </a:spcBef>
            </a:pPr>
            <a:r>
              <a:rPr b="1" spc="-50" dirty="0">
                <a:solidFill>
                  <a:srgbClr val="003043"/>
                </a:solidFill>
                <a:latin typeface="Lucida Sans Unicode"/>
                <a:cs typeface="Lucida Sans Unicode"/>
              </a:rPr>
              <a:t>…Luego</a:t>
            </a:r>
            <a:r>
              <a:rPr b="1" spc="-6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b="1" dirty="0">
                <a:solidFill>
                  <a:srgbClr val="003043"/>
                </a:solidFill>
                <a:latin typeface="Lucida Sans Unicode"/>
                <a:cs typeface="Lucida Sans Unicode"/>
              </a:rPr>
              <a:t>haga</a:t>
            </a:r>
            <a:r>
              <a:rPr b="1" spc="-7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b="1" spc="-40" dirty="0">
                <a:solidFill>
                  <a:srgbClr val="003043"/>
                </a:solidFill>
                <a:latin typeface="Lucida Sans Unicode"/>
                <a:cs typeface="Lucida Sans Unicode"/>
              </a:rPr>
              <a:t>clic</a:t>
            </a:r>
            <a:r>
              <a:rPr b="1" spc="-6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b="1"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con</a:t>
            </a:r>
            <a:r>
              <a:rPr b="1" spc="-6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b="1"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el</a:t>
            </a:r>
            <a:r>
              <a:rPr b="1" spc="-6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b="1" spc="-15" dirty="0">
                <a:solidFill>
                  <a:srgbClr val="003043"/>
                </a:solidFill>
                <a:latin typeface="Lucida Sans Unicode"/>
                <a:cs typeface="Lucida Sans Unicode"/>
              </a:rPr>
              <a:t>botón</a:t>
            </a:r>
            <a:r>
              <a:rPr b="1" spc="-6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b="1" spc="-30" dirty="0">
                <a:solidFill>
                  <a:srgbClr val="003043"/>
                </a:solidFill>
                <a:latin typeface="Lucida Sans Unicode"/>
                <a:cs typeface="Lucida Sans Unicode"/>
              </a:rPr>
              <a:t>izquierdo</a:t>
            </a:r>
            <a:r>
              <a:rPr b="1" spc="-6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b="1" dirty="0">
                <a:solidFill>
                  <a:srgbClr val="003043"/>
                </a:solidFill>
                <a:latin typeface="Lucida Sans Unicode"/>
                <a:cs typeface="Lucida Sans Unicode"/>
              </a:rPr>
              <a:t>para</a:t>
            </a:r>
            <a:r>
              <a:rPr b="1" spc="-6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b="1"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colocarlo</a:t>
            </a:r>
            <a:r>
              <a:rPr b="1" spc="-6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b="1" dirty="0">
                <a:solidFill>
                  <a:srgbClr val="003043"/>
                </a:solidFill>
                <a:latin typeface="Lucida Sans Unicode"/>
                <a:cs typeface="Lucida Sans Unicode"/>
              </a:rPr>
              <a:t>en</a:t>
            </a:r>
            <a:r>
              <a:rPr b="1" spc="-6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b="1"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el</a:t>
            </a:r>
            <a:r>
              <a:rPr b="1" spc="-6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b="1" spc="-25" dirty="0">
                <a:solidFill>
                  <a:srgbClr val="003043"/>
                </a:solidFill>
                <a:latin typeface="Lucida Sans Unicode"/>
                <a:cs typeface="Lucida Sans Unicode"/>
              </a:rPr>
              <a:t>circuito</a:t>
            </a:r>
            <a:r>
              <a:rPr b="1" spc="-6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b="1" spc="-10" dirty="0">
                <a:solidFill>
                  <a:srgbClr val="003043"/>
                </a:solidFill>
                <a:latin typeface="Lucida Sans Unicode"/>
                <a:cs typeface="Lucida Sans Unicode"/>
              </a:rPr>
              <a:t>deseado</a:t>
            </a:r>
            <a:r>
              <a:rPr b="1" spc="-6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b="1"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como</a:t>
            </a:r>
            <a:r>
              <a:rPr b="1" spc="-6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b="1" spc="-25" dirty="0">
                <a:solidFill>
                  <a:srgbClr val="003043"/>
                </a:solidFill>
                <a:latin typeface="Lucida Sans Unicode"/>
                <a:cs typeface="Lucida Sans Unicode"/>
              </a:rPr>
              <a:t>sustituto</a:t>
            </a:r>
            <a:r>
              <a:rPr b="1" spc="-6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b="1"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del</a:t>
            </a:r>
            <a:r>
              <a:rPr b="1" spc="-6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b="1" spc="-10" dirty="0">
                <a:solidFill>
                  <a:srgbClr val="003043"/>
                </a:solidFill>
                <a:latin typeface="Lucida Sans Unicode"/>
                <a:cs typeface="Lucida Sans Unicode"/>
              </a:rPr>
              <a:t>elemento</a:t>
            </a:r>
            <a:r>
              <a:rPr b="1" spc="-6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b="1" spc="-10" dirty="0">
                <a:solidFill>
                  <a:srgbClr val="003043"/>
                </a:solidFill>
                <a:latin typeface="Lucida Sans Unicode"/>
                <a:cs typeface="Lucida Sans Unicode"/>
              </a:rPr>
              <a:t>mostrado</a:t>
            </a:r>
            <a:r>
              <a:rPr b="1" spc="-6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b="1" spc="-10" dirty="0">
                <a:solidFill>
                  <a:srgbClr val="003043"/>
                </a:solidFill>
                <a:latin typeface="Lucida Sans Unicode"/>
                <a:cs typeface="Lucida Sans Unicode"/>
              </a:rPr>
              <a:t>anteriormente.</a:t>
            </a:r>
            <a:r>
              <a:rPr b="1" spc="-6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b="1" spc="-25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Los</a:t>
            </a:r>
            <a:r>
              <a:rPr lang="es-ES" b="1" spc="-25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b="1" spc="-10" dirty="0" err="1" smtClean="0">
                <a:solidFill>
                  <a:srgbClr val="003043"/>
                </a:solidFill>
                <a:latin typeface="Lucida Sans Unicode"/>
                <a:cs typeface="Lucida Sans Unicode"/>
              </a:rPr>
              <a:t>elementos</a:t>
            </a:r>
            <a:r>
              <a:rPr b="1" spc="-75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b="1" spc="-15" dirty="0">
                <a:solidFill>
                  <a:srgbClr val="003043"/>
                </a:solidFill>
                <a:latin typeface="Lucida Sans Unicode"/>
                <a:cs typeface="Lucida Sans Unicode"/>
              </a:rPr>
              <a:t>adecuados</a:t>
            </a:r>
            <a:r>
              <a:rPr b="1" spc="-7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b="1" dirty="0">
                <a:solidFill>
                  <a:srgbClr val="003043"/>
                </a:solidFill>
                <a:latin typeface="Lucida Sans Unicode"/>
                <a:cs typeface="Lucida Sans Unicode"/>
              </a:rPr>
              <a:t>en</a:t>
            </a:r>
            <a:r>
              <a:rPr b="1" spc="-7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b="1"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el</a:t>
            </a:r>
            <a:r>
              <a:rPr b="1" spc="-7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b="1" spc="-5" dirty="0">
                <a:solidFill>
                  <a:srgbClr val="003043"/>
                </a:solidFill>
                <a:latin typeface="Lucida Sans Unicode"/>
                <a:cs typeface="Lucida Sans Unicode"/>
              </a:rPr>
              <a:t>diagrama</a:t>
            </a:r>
            <a:r>
              <a:rPr b="1" spc="-7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b="1" spc="-5" dirty="0">
                <a:solidFill>
                  <a:srgbClr val="003043"/>
                </a:solidFill>
                <a:latin typeface="Lucida Sans Unicode"/>
                <a:cs typeface="Lucida Sans Unicode"/>
              </a:rPr>
              <a:t>de</a:t>
            </a:r>
            <a:r>
              <a:rPr b="1" spc="-7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b="1" spc="-5" dirty="0">
                <a:solidFill>
                  <a:srgbClr val="003043"/>
                </a:solidFill>
                <a:latin typeface="Lucida Sans Unicode"/>
                <a:cs typeface="Lucida Sans Unicode"/>
              </a:rPr>
              <a:t>red</a:t>
            </a:r>
            <a:r>
              <a:rPr b="1" spc="-7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b="1" spc="-5" dirty="0">
                <a:solidFill>
                  <a:srgbClr val="003043"/>
                </a:solidFill>
                <a:latin typeface="Lucida Sans Unicode"/>
                <a:cs typeface="Lucida Sans Unicode"/>
              </a:rPr>
              <a:t>que</a:t>
            </a:r>
            <a:r>
              <a:rPr b="1" spc="-7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lang="es-ES" b="1" spc="-15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se puede</a:t>
            </a:r>
            <a:r>
              <a:rPr b="1" spc="-5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n</a:t>
            </a:r>
            <a:r>
              <a:rPr b="1" spc="-75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b="1" spc="-15" dirty="0">
                <a:solidFill>
                  <a:srgbClr val="003043"/>
                </a:solidFill>
                <a:latin typeface="Lucida Sans Unicode"/>
                <a:cs typeface="Lucida Sans Unicode"/>
              </a:rPr>
              <a:t>reemplazar</a:t>
            </a:r>
            <a:r>
              <a:rPr b="1" spc="-7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b="1" spc="-10" dirty="0">
                <a:solidFill>
                  <a:srgbClr val="003043"/>
                </a:solidFill>
                <a:latin typeface="Lucida Sans Unicode"/>
                <a:cs typeface="Lucida Sans Unicode"/>
              </a:rPr>
              <a:t>están</a:t>
            </a:r>
            <a:r>
              <a:rPr b="1" spc="-7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b="1" spc="-10" dirty="0">
                <a:solidFill>
                  <a:srgbClr val="003043"/>
                </a:solidFill>
                <a:latin typeface="Lucida Sans Unicode"/>
                <a:cs typeface="Lucida Sans Unicode"/>
              </a:rPr>
              <a:t>marcados</a:t>
            </a:r>
            <a:r>
              <a:rPr b="1" spc="-7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b="1"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con</a:t>
            </a:r>
            <a:r>
              <a:rPr b="1" spc="-7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b="1" spc="-5" dirty="0">
                <a:solidFill>
                  <a:srgbClr val="003043"/>
                </a:solidFill>
                <a:latin typeface="Lucida Sans Unicode"/>
                <a:cs typeface="Lucida Sans Unicode"/>
              </a:rPr>
              <a:t>un</a:t>
            </a:r>
            <a:r>
              <a:rPr b="1" spc="-7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b="1" spc="-10" dirty="0">
                <a:solidFill>
                  <a:srgbClr val="003043"/>
                </a:solidFill>
                <a:latin typeface="Lucida Sans Unicode"/>
                <a:cs typeface="Lucida Sans Unicode"/>
              </a:rPr>
              <a:t>marco</a:t>
            </a:r>
            <a:r>
              <a:rPr b="1" spc="-7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b="1" spc="-15" dirty="0">
                <a:solidFill>
                  <a:srgbClr val="003043"/>
                </a:solidFill>
                <a:latin typeface="Lucida Sans Unicode"/>
                <a:cs typeface="Lucida Sans Unicode"/>
              </a:rPr>
              <a:t>amarillo</a:t>
            </a:r>
            <a:r>
              <a:rPr b="1" spc="-7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b="1" spc="-15" dirty="0">
                <a:solidFill>
                  <a:srgbClr val="003043"/>
                </a:solidFill>
                <a:latin typeface="Lucida Sans Unicode"/>
                <a:cs typeface="Lucida Sans Unicode"/>
              </a:rPr>
              <a:t>al</a:t>
            </a:r>
            <a:r>
              <a:rPr b="1" spc="-7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b="1" spc="-10" dirty="0">
                <a:solidFill>
                  <a:srgbClr val="003043"/>
                </a:solidFill>
                <a:latin typeface="Lucida Sans Unicode"/>
                <a:cs typeface="Lucida Sans Unicode"/>
              </a:rPr>
              <a:t>pasar</a:t>
            </a:r>
            <a:r>
              <a:rPr b="1" spc="-7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b="1"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el</a:t>
            </a:r>
            <a:r>
              <a:rPr b="1" spc="-7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b="1"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mouse.</a:t>
            </a:r>
            <a:endParaRPr b="1" dirty="0">
              <a:latin typeface="Lucida Sans Unicode"/>
              <a:cs typeface="Lucida Sans Unicode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838200" y="5764702"/>
            <a:ext cx="9484637" cy="2590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b="1" spc="-25" dirty="0">
                <a:solidFill>
                  <a:srgbClr val="003043"/>
                </a:solidFill>
                <a:latin typeface="Lucida Sans Unicode"/>
                <a:cs typeface="Lucida Sans Unicode"/>
              </a:rPr>
              <a:t>También</a:t>
            </a:r>
            <a:r>
              <a:rPr sz="1600" b="1" spc="-9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1600" b="1" spc="-15" dirty="0">
                <a:solidFill>
                  <a:srgbClr val="003043"/>
                </a:solidFill>
                <a:latin typeface="Lucida Sans Unicode"/>
                <a:cs typeface="Lucida Sans Unicode"/>
              </a:rPr>
              <a:t>tiene</a:t>
            </a:r>
            <a:r>
              <a:rPr sz="1600" b="1" spc="-9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1600" b="1"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la</a:t>
            </a:r>
            <a:r>
              <a:rPr sz="1600" b="1" spc="-9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1600" b="1" spc="-30" dirty="0">
                <a:solidFill>
                  <a:srgbClr val="003043"/>
                </a:solidFill>
                <a:latin typeface="Lucida Sans Unicode"/>
                <a:cs typeface="Lucida Sans Unicode"/>
              </a:rPr>
              <a:t>opción</a:t>
            </a:r>
            <a:r>
              <a:rPr sz="1600" b="1" spc="-9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1600" b="1" spc="-10" dirty="0">
                <a:solidFill>
                  <a:srgbClr val="003043"/>
                </a:solidFill>
                <a:latin typeface="Lucida Sans Unicode"/>
                <a:cs typeface="Lucida Sans Unicode"/>
              </a:rPr>
              <a:t>de</a:t>
            </a:r>
            <a:r>
              <a:rPr sz="1600" b="1" spc="-9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1600" b="1"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copiar</a:t>
            </a:r>
            <a:r>
              <a:rPr sz="1600" b="1" spc="-9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1600" b="1" spc="-10" dirty="0">
                <a:solidFill>
                  <a:srgbClr val="003043"/>
                </a:solidFill>
                <a:latin typeface="Lucida Sans Unicode"/>
                <a:cs typeface="Lucida Sans Unicode"/>
              </a:rPr>
              <a:t>redes</a:t>
            </a:r>
            <a:r>
              <a:rPr sz="1600" b="1" spc="-9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1600" b="1" spc="-15" dirty="0">
                <a:solidFill>
                  <a:srgbClr val="003043"/>
                </a:solidFill>
                <a:latin typeface="Lucida Sans Unicode"/>
                <a:cs typeface="Lucida Sans Unicode"/>
              </a:rPr>
              <a:t>enteras,</a:t>
            </a:r>
            <a:r>
              <a:rPr sz="1600" b="1" spc="-9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1600" b="1" spc="-25" dirty="0" err="1">
                <a:solidFill>
                  <a:srgbClr val="003043"/>
                </a:solidFill>
                <a:latin typeface="Lucida Sans Unicode"/>
                <a:cs typeface="Lucida Sans Unicode"/>
              </a:rPr>
              <a:t>consulte</a:t>
            </a:r>
            <a:r>
              <a:rPr sz="1600" b="1" spc="-9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lang="es-ES" sz="1600" b="1" u="sng" spc="-5" dirty="0" smtClean="0">
                <a:solidFill>
                  <a:srgbClr val="EB780A"/>
                </a:solidFill>
                <a:uFill>
                  <a:solidFill>
                    <a:srgbClr val="EB780A"/>
                  </a:solidFill>
                </a:uFill>
                <a:latin typeface="Lucida Sans Unicode"/>
                <a:cs typeface="Lucida Sans Unicode"/>
              </a:rPr>
              <a:t>"</a:t>
            </a:r>
            <a:r>
              <a:rPr lang="es-ES" sz="1600" b="1" u="sng" spc="-5" dirty="0" err="1">
                <a:solidFill>
                  <a:srgbClr val="EB780A"/>
                </a:solidFill>
                <a:uFill>
                  <a:solidFill>
                    <a:srgbClr val="EB780A"/>
                  </a:solidFill>
                </a:uFill>
                <a:latin typeface="Lucida Sans Unicode"/>
                <a:cs typeface="Lucida Sans Unicode"/>
              </a:rPr>
              <a:t>Separate</a:t>
            </a:r>
            <a:r>
              <a:rPr lang="es-ES" sz="1600" b="1" u="sng" spc="-5" dirty="0">
                <a:solidFill>
                  <a:srgbClr val="EB780A"/>
                </a:solidFill>
                <a:uFill>
                  <a:solidFill>
                    <a:srgbClr val="EB780A"/>
                  </a:solidFill>
                </a:uFill>
                <a:latin typeface="Lucida Sans Unicode"/>
                <a:cs typeface="Lucida Sans Unicode"/>
              </a:rPr>
              <a:t> </a:t>
            </a:r>
            <a:r>
              <a:rPr lang="es-ES" sz="1600" b="1" u="sng" spc="-5" dirty="0" err="1">
                <a:solidFill>
                  <a:srgbClr val="EB780A"/>
                </a:solidFill>
                <a:uFill>
                  <a:solidFill>
                    <a:srgbClr val="EB780A"/>
                  </a:solidFill>
                </a:uFill>
                <a:latin typeface="Lucida Sans Unicode"/>
                <a:cs typeface="Lucida Sans Unicode"/>
              </a:rPr>
              <a:t>networks</a:t>
            </a:r>
            <a:r>
              <a:rPr sz="1600" b="1" u="sng" spc="-90" dirty="0" smtClean="0">
                <a:solidFill>
                  <a:srgbClr val="EB780A"/>
                </a:solidFill>
                <a:uFill>
                  <a:solidFill>
                    <a:srgbClr val="EB780A"/>
                  </a:solidFill>
                </a:uFill>
                <a:latin typeface="Lucida Sans Unicode"/>
                <a:cs typeface="Lucida Sans Unicode"/>
              </a:rPr>
              <a:t> </a:t>
            </a:r>
            <a:r>
              <a:rPr sz="1600" b="1" spc="-15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".</a:t>
            </a:r>
            <a:endParaRPr sz="1600" b="1" dirty="0">
              <a:latin typeface="Lucida Sans Unicode"/>
              <a:cs typeface="Lucida Sans Unicode"/>
            </a:endParaRPr>
          </a:p>
        </p:txBody>
      </p:sp>
      <p:sp>
        <p:nvSpPr>
          <p:cNvPr id="21" name="object 10"/>
          <p:cNvSpPr txBox="1"/>
          <p:nvPr/>
        </p:nvSpPr>
        <p:spPr>
          <a:xfrm>
            <a:off x="613662" y="230758"/>
            <a:ext cx="8911337" cy="902811"/>
          </a:xfrm>
          <a:prstGeom prst="rect">
            <a:avLst/>
          </a:prstGeom>
        </p:spPr>
        <p:txBody>
          <a:bodyPr vert="horz" wrap="square" lIns="0" tIns="279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20"/>
              </a:spcBef>
            </a:pPr>
            <a:r>
              <a:rPr sz="3200" b="1" spc="20" dirty="0">
                <a:solidFill>
                  <a:srgbClr val="00646D"/>
                </a:solidFill>
                <a:latin typeface="Arial"/>
                <a:cs typeface="Arial"/>
              </a:rPr>
              <a:t>Diseño</a:t>
            </a:r>
            <a:r>
              <a:rPr sz="3200" b="1" spc="-60" dirty="0">
                <a:solidFill>
                  <a:srgbClr val="00646D"/>
                </a:solidFill>
                <a:latin typeface="Arial"/>
                <a:cs typeface="Arial"/>
              </a:rPr>
              <a:t> </a:t>
            </a:r>
            <a:r>
              <a:rPr sz="3200" b="1" spc="45" dirty="0">
                <a:solidFill>
                  <a:srgbClr val="00646D"/>
                </a:solidFill>
                <a:latin typeface="Arial"/>
                <a:cs typeface="Arial"/>
              </a:rPr>
              <a:t>de</a:t>
            </a:r>
            <a:r>
              <a:rPr sz="3200" b="1" spc="-55" dirty="0">
                <a:solidFill>
                  <a:srgbClr val="00646D"/>
                </a:solidFill>
                <a:latin typeface="Arial"/>
                <a:cs typeface="Arial"/>
              </a:rPr>
              <a:t> </a:t>
            </a:r>
            <a:r>
              <a:rPr sz="3200" b="1" spc="65" dirty="0">
                <a:solidFill>
                  <a:srgbClr val="00646D"/>
                </a:solidFill>
                <a:latin typeface="Arial"/>
                <a:cs typeface="Arial"/>
              </a:rPr>
              <a:t>red</a:t>
            </a:r>
            <a:endParaRPr sz="3200" dirty="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2400" b="1" spc="60" dirty="0">
                <a:solidFill>
                  <a:srgbClr val="00646D"/>
                </a:solidFill>
                <a:latin typeface="Arial"/>
                <a:cs typeface="Arial"/>
              </a:rPr>
              <a:t>Trabajar</a:t>
            </a:r>
            <a:r>
              <a:rPr sz="2400" b="1" spc="-40" dirty="0">
                <a:solidFill>
                  <a:srgbClr val="00646D"/>
                </a:solidFill>
                <a:latin typeface="Arial"/>
                <a:cs typeface="Arial"/>
              </a:rPr>
              <a:t> </a:t>
            </a:r>
            <a:r>
              <a:rPr sz="2400" b="1" spc="65" dirty="0">
                <a:solidFill>
                  <a:srgbClr val="00646D"/>
                </a:solidFill>
                <a:latin typeface="Arial"/>
                <a:cs typeface="Arial"/>
              </a:rPr>
              <a:t>en</a:t>
            </a:r>
            <a:r>
              <a:rPr sz="2400" b="1" spc="-35" dirty="0">
                <a:solidFill>
                  <a:srgbClr val="00646D"/>
                </a:solidFill>
                <a:latin typeface="Arial"/>
                <a:cs typeface="Arial"/>
              </a:rPr>
              <a:t> </a:t>
            </a:r>
            <a:r>
              <a:rPr sz="2400" b="1" spc="50" dirty="0">
                <a:solidFill>
                  <a:srgbClr val="00646D"/>
                </a:solidFill>
                <a:latin typeface="Arial"/>
                <a:cs typeface="Arial"/>
              </a:rPr>
              <a:t>el</a:t>
            </a:r>
            <a:r>
              <a:rPr sz="2400" b="1" spc="-40" dirty="0">
                <a:solidFill>
                  <a:srgbClr val="00646D"/>
                </a:solidFill>
                <a:latin typeface="Arial"/>
                <a:cs typeface="Arial"/>
              </a:rPr>
              <a:t> </a:t>
            </a:r>
            <a:r>
              <a:rPr sz="2400" b="1" spc="75" dirty="0">
                <a:solidFill>
                  <a:srgbClr val="00646D"/>
                </a:solidFill>
                <a:latin typeface="Arial"/>
                <a:cs typeface="Arial"/>
              </a:rPr>
              <a:t>diagrama</a:t>
            </a:r>
            <a:r>
              <a:rPr sz="2400" b="1" spc="-35" dirty="0">
                <a:solidFill>
                  <a:srgbClr val="00646D"/>
                </a:solidFill>
                <a:latin typeface="Arial"/>
                <a:cs typeface="Arial"/>
              </a:rPr>
              <a:t> </a:t>
            </a:r>
            <a:r>
              <a:rPr sz="2400" b="1" spc="45" dirty="0">
                <a:solidFill>
                  <a:srgbClr val="00646D"/>
                </a:solidFill>
                <a:latin typeface="Arial"/>
                <a:cs typeface="Arial"/>
              </a:rPr>
              <a:t>de</a:t>
            </a:r>
            <a:r>
              <a:rPr sz="2400" b="1" spc="-35" dirty="0">
                <a:solidFill>
                  <a:srgbClr val="00646D"/>
                </a:solidFill>
                <a:latin typeface="Arial"/>
                <a:cs typeface="Arial"/>
              </a:rPr>
              <a:t> </a:t>
            </a:r>
            <a:r>
              <a:rPr sz="2400" b="1" spc="30" dirty="0">
                <a:solidFill>
                  <a:srgbClr val="00646D"/>
                </a:solidFill>
                <a:latin typeface="Arial"/>
                <a:cs typeface="Arial"/>
              </a:rPr>
              <a:t>red:</a:t>
            </a:r>
            <a:r>
              <a:rPr sz="2400" b="1" spc="-40" dirty="0">
                <a:solidFill>
                  <a:srgbClr val="00646D"/>
                </a:solidFill>
                <a:latin typeface="Arial"/>
                <a:cs typeface="Arial"/>
              </a:rPr>
              <a:t> </a:t>
            </a:r>
            <a:r>
              <a:rPr sz="2400" b="1" spc="35" dirty="0">
                <a:solidFill>
                  <a:schemeClr val="accent6"/>
                </a:solidFill>
                <a:latin typeface="Arial"/>
                <a:cs typeface="Arial"/>
              </a:rPr>
              <a:t>copiar</a:t>
            </a:r>
            <a:r>
              <a:rPr sz="2400" b="1" spc="-35" dirty="0">
                <a:solidFill>
                  <a:schemeClr val="accent6"/>
                </a:solidFill>
                <a:latin typeface="Arial"/>
                <a:cs typeface="Arial"/>
              </a:rPr>
              <a:t> </a:t>
            </a:r>
            <a:r>
              <a:rPr sz="2400" b="1" spc="20" dirty="0">
                <a:solidFill>
                  <a:schemeClr val="accent6"/>
                </a:solidFill>
                <a:latin typeface="Arial"/>
                <a:cs typeface="Arial"/>
              </a:rPr>
              <a:t>y</a:t>
            </a:r>
            <a:r>
              <a:rPr sz="2400" b="1" spc="-40" dirty="0">
                <a:solidFill>
                  <a:schemeClr val="accent6"/>
                </a:solidFill>
                <a:latin typeface="Arial"/>
                <a:cs typeface="Arial"/>
              </a:rPr>
              <a:t> </a:t>
            </a:r>
            <a:r>
              <a:rPr sz="2400" b="1" spc="65" dirty="0">
                <a:solidFill>
                  <a:schemeClr val="accent6"/>
                </a:solidFill>
                <a:latin typeface="Arial"/>
                <a:cs typeface="Arial"/>
              </a:rPr>
              <a:t>pegar</a:t>
            </a:r>
            <a:endParaRPr sz="2400" dirty="0">
              <a:solidFill>
                <a:schemeClr val="accent6"/>
              </a:solidFill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304800" y="1600200"/>
            <a:ext cx="5257800" cy="4419600"/>
            <a:chOff x="1148014" y="2042955"/>
            <a:chExt cx="4279265" cy="362077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148014" y="2042955"/>
              <a:ext cx="4278836" cy="3620199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3004565" y="5353050"/>
              <a:ext cx="2178050" cy="268605"/>
            </a:xfrm>
            <a:custGeom>
              <a:avLst/>
              <a:gdLst/>
              <a:ahLst/>
              <a:cxnLst/>
              <a:rect l="l" t="t" r="r" b="b"/>
              <a:pathLst>
                <a:path w="2178050" h="268604">
                  <a:moveTo>
                    <a:pt x="0" y="268224"/>
                  </a:moveTo>
                  <a:lnTo>
                    <a:pt x="2177796" y="268224"/>
                  </a:lnTo>
                  <a:lnTo>
                    <a:pt x="2177796" y="0"/>
                  </a:lnTo>
                  <a:lnTo>
                    <a:pt x="0" y="0"/>
                  </a:lnTo>
                  <a:lnTo>
                    <a:pt x="0" y="268224"/>
                  </a:lnTo>
                  <a:close/>
                </a:path>
              </a:pathLst>
            </a:custGeom>
            <a:ln w="28956">
              <a:solidFill>
                <a:srgbClr val="FFC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613663" y="216312"/>
            <a:ext cx="8149337" cy="929742"/>
          </a:xfrm>
          <a:prstGeom prst="rect">
            <a:avLst/>
          </a:prstGeom>
        </p:spPr>
        <p:txBody>
          <a:bodyPr vert="horz" wrap="square" lIns="0" tIns="419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330"/>
              </a:spcBef>
            </a:pPr>
            <a:r>
              <a:rPr sz="3200" spc="20" dirty="0">
                <a:latin typeface="Arial"/>
                <a:cs typeface="Arial"/>
              </a:rPr>
              <a:t>Diseño</a:t>
            </a:r>
            <a:r>
              <a:rPr sz="3200" spc="-60" dirty="0">
                <a:latin typeface="Arial"/>
                <a:cs typeface="Arial"/>
              </a:rPr>
              <a:t> </a:t>
            </a:r>
            <a:r>
              <a:rPr sz="3200" spc="45" dirty="0">
                <a:latin typeface="Arial"/>
                <a:cs typeface="Arial"/>
              </a:rPr>
              <a:t>de</a:t>
            </a:r>
            <a:r>
              <a:rPr sz="3200" spc="-55" dirty="0">
                <a:latin typeface="Arial"/>
                <a:cs typeface="Arial"/>
              </a:rPr>
              <a:t> </a:t>
            </a:r>
            <a:r>
              <a:rPr sz="3200" spc="65" dirty="0">
                <a:latin typeface="Arial"/>
                <a:cs typeface="Arial"/>
              </a:rPr>
              <a:t>red</a:t>
            </a:r>
          </a:p>
          <a:p>
            <a:pPr marL="12700">
              <a:lnSpc>
                <a:spcPct val="100000"/>
              </a:lnSpc>
              <a:spcBef>
                <a:spcPts val="220"/>
              </a:spcBef>
            </a:pPr>
            <a:r>
              <a:rPr sz="2400" spc="45" dirty="0">
                <a:latin typeface="Arial"/>
                <a:cs typeface="Arial"/>
              </a:rPr>
              <a:t>Trabajando</a:t>
            </a:r>
            <a:r>
              <a:rPr sz="2400" spc="-30" dirty="0">
                <a:latin typeface="Arial"/>
                <a:cs typeface="Arial"/>
              </a:rPr>
              <a:t> </a:t>
            </a:r>
            <a:r>
              <a:rPr sz="2400" spc="60" dirty="0">
                <a:latin typeface="Arial"/>
                <a:cs typeface="Arial"/>
              </a:rPr>
              <a:t>en</a:t>
            </a:r>
            <a:r>
              <a:rPr sz="2400" spc="-30" dirty="0">
                <a:latin typeface="Arial"/>
                <a:cs typeface="Arial"/>
              </a:rPr>
              <a:t> </a:t>
            </a:r>
            <a:r>
              <a:rPr sz="2400" spc="45" dirty="0">
                <a:latin typeface="Arial"/>
                <a:cs typeface="Arial"/>
              </a:rPr>
              <a:t>el</a:t>
            </a:r>
            <a:r>
              <a:rPr sz="2400" spc="-30" dirty="0">
                <a:latin typeface="Arial"/>
                <a:cs typeface="Arial"/>
              </a:rPr>
              <a:t> </a:t>
            </a:r>
            <a:r>
              <a:rPr sz="2400" spc="70" dirty="0">
                <a:latin typeface="Arial"/>
                <a:cs typeface="Arial"/>
              </a:rPr>
              <a:t>diagrama</a:t>
            </a:r>
            <a:r>
              <a:rPr sz="2400" spc="-25" dirty="0">
                <a:latin typeface="Arial"/>
                <a:cs typeface="Arial"/>
              </a:rPr>
              <a:t> </a:t>
            </a:r>
            <a:r>
              <a:rPr sz="2400" spc="45" dirty="0">
                <a:latin typeface="Arial"/>
                <a:cs typeface="Arial"/>
              </a:rPr>
              <a:t>de</a:t>
            </a:r>
            <a:r>
              <a:rPr sz="2400" spc="-30" dirty="0">
                <a:latin typeface="Arial"/>
                <a:cs typeface="Arial"/>
              </a:rPr>
              <a:t> </a:t>
            </a:r>
            <a:r>
              <a:rPr sz="2400" spc="65" dirty="0">
                <a:latin typeface="Arial"/>
                <a:cs typeface="Arial"/>
              </a:rPr>
              <a:t>red</a:t>
            </a:r>
            <a:r>
              <a:rPr sz="2400" spc="-30" dirty="0">
                <a:latin typeface="Arial"/>
                <a:cs typeface="Arial"/>
              </a:rPr>
              <a:t> </a:t>
            </a:r>
            <a:r>
              <a:rPr sz="2400" spc="-90" dirty="0">
                <a:latin typeface="Arial"/>
                <a:cs typeface="Arial"/>
              </a:rPr>
              <a:t>–</a:t>
            </a:r>
            <a:r>
              <a:rPr sz="2400" spc="-30" dirty="0">
                <a:latin typeface="Arial"/>
                <a:cs typeface="Arial"/>
              </a:rPr>
              <a:t> </a:t>
            </a:r>
            <a:r>
              <a:rPr sz="2400" spc="45" dirty="0">
                <a:solidFill>
                  <a:schemeClr val="accent6"/>
                </a:solidFill>
                <a:latin typeface="Arial"/>
                <a:cs typeface="Arial"/>
              </a:rPr>
              <a:t>favoritos</a:t>
            </a:r>
            <a:endParaRPr sz="2400" dirty="0">
              <a:solidFill>
                <a:schemeClr val="accent6"/>
              </a:solidFill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5638800" y="1146054"/>
            <a:ext cx="6324600" cy="539891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spcBef>
                <a:spcPts val="100"/>
              </a:spcBef>
            </a:pPr>
            <a:r>
              <a:rPr sz="2000" b="1" spc="25" dirty="0">
                <a:solidFill>
                  <a:srgbClr val="003043"/>
                </a:solidFill>
                <a:latin typeface="Lucida Sans Unicode"/>
                <a:cs typeface="Lucida Sans Unicode"/>
              </a:rPr>
              <a:t>Para </a:t>
            </a:r>
            <a:r>
              <a:rPr sz="2000" b="1" dirty="0">
                <a:solidFill>
                  <a:srgbClr val="003043"/>
                </a:solidFill>
                <a:latin typeface="Lucida Sans Unicode"/>
                <a:cs typeface="Lucida Sans Unicode"/>
              </a:rPr>
              <a:t>aumentar </a:t>
            </a:r>
            <a:r>
              <a:rPr sz="2000" b="1"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la </a:t>
            </a:r>
            <a:r>
              <a:rPr sz="2000" b="1" spc="-25" dirty="0">
                <a:solidFill>
                  <a:srgbClr val="003043"/>
                </a:solidFill>
                <a:latin typeface="Lucida Sans Unicode"/>
                <a:cs typeface="Lucida Sans Unicode"/>
              </a:rPr>
              <a:t>eficiencia </a:t>
            </a:r>
            <a:r>
              <a:rPr sz="2000" b="1" spc="-10" dirty="0">
                <a:solidFill>
                  <a:srgbClr val="003043"/>
                </a:solidFill>
                <a:latin typeface="Lucida Sans Unicode"/>
                <a:cs typeface="Lucida Sans Unicode"/>
              </a:rPr>
              <a:t>de </a:t>
            </a:r>
            <a:r>
              <a:rPr sz="2000" b="1" spc="-25" dirty="0">
                <a:solidFill>
                  <a:srgbClr val="003043"/>
                </a:solidFill>
                <a:latin typeface="Lucida Sans Unicode"/>
                <a:cs typeface="Lucida Sans Unicode"/>
              </a:rPr>
              <a:t>su </a:t>
            </a:r>
            <a:r>
              <a:rPr sz="2000" b="1" spc="-30" dirty="0">
                <a:solidFill>
                  <a:srgbClr val="003043"/>
                </a:solidFill>
                <a:latin typeface="Lucida Sans Unicode"/>
                <a:cs typeface="Lucida Sans Unicode"/>
              </a:rPr>
              <a:t>planificación, </a:t>
            </a:r>
            <a:r>
              <a:rPr lang="es-ES" sz="2000" b="1" spc="-30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se puede</a:t>
            </a:r>
            <a:r>
              <a:rPr lang="es-ES" sz="2000" b="1" spc="-10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spc="-15" dirty="0" err="1" smtClean="0">
                <a:solidFill>
                  <a:srgbClr val="003043"/>
                </a:solidFill>
                <a:latin typeface="Lucida Sans Unicode"/>
                <a:cs typeface="Lucida Sans Unicode"/>
              </a:rPr>
              <a:t>diseñar</a:t>
            </a:r>
            <a:r>
              <a:rPr sz="2000" b="1" spc="-85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spc="-15" dirty="0">
                <a:solidFill>
                  <a:srgbClr val="003043"/>
                </a:solidFill>
                <a:latin typeface="Lucida Sans Unicode"/>
                <a:cs typeface="Lucida Sans Unicode"/>
              </a:rPr>
              <a:t>elementos</a:t>
            </a:r>
            <a:r>
              <a:rPr sz="2000" b="1" spc="-8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spc="-10" dirty="0">
                <a:solidFill>
                  <a:srgbClr val="003043"/>
                </a:solidFill>
                <a:latin typeface="Lucida Sans Unicode"/>
                <a:cs typeface="Lucida Sans Unicode"/>
              </a:rPr>
              <a:t>de</a:t>
            </a:r>
            <a:r>
              <a:rPr sz="2000" b="1" spc="-8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spc="-25" dirty="0">
                <a:solidFill>
                  <a:srgbClr val="003043"/>
                </a:solidFill>
                <a:latin typeface="Lucida Sans Unicode"/>
                <a:cs typeface="Lucida Sans Unicode"/>
              </a:rPr>
              <a:t>uso</a:t>
            </a:r>
            <a:r>
              <a:rPr sz="2000" b="1" spc="-8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spc="-10" dirty="0" err="1">
                <a:solidFill>
                  <a:srgbClr val="003043"/>
                </a:solidFill>
                <a:latin typeface="Lucida Sans Unicode"/>
                <a:cs typeface="Lucida Sans Unicode"/>
              </a:rPr>
              <a:t>frecuente</a:t>
            </a:r>
            <a:r>
              <a:rPr sz="2000" b="1" spc="-8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spc="35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y</a:t>
            </a:r>
            <a:r>
              <a:rPr lang="es-ES" sz="2000" b="1" spc="35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spc="35" dirty="0" err="1" smtClean="0">
                <a:solidFill>
                  <a:srgbClr val="EB780A"/>
                </a:solidFill>
                <a:latin typeface="Arial"/>
                <a:cs typeface="Arial"/>
              </a:rPr>
              <a:t>guardarlos</a:t>
            </a:r>
            <a:r>
              <a:rPr sz="2000" b="1" spc="-25" dirty="0" smtClean="0">
                <a:solidFill>
                  <a:srgbClr val="EB780A"/>
                </a:solidFill>
                <a:latin typeface="Arial"/>
                <a:cs typeface="Arial"/>
              </a:rPr>
              <a:t> </a:t>
            </a:r>
            <a:r>
              <a:rPr sz="2000" b="1" spc="25" dirty="0" err="1" smtClean="0">
                <a:solidFill>
                  <a:srgbClr val="EB780A"/>
                </a:solidFill>
                <a:latin typeface="Arial"/>
                <a:cs typeface="Arial"/>
              </a:rPr>
              <a:t>como</a:t>
            </a:r>
            <a:r>
              <a:rPr lang="es-ES" sz="2000" b="1" spc="25" dirty="0" smtClean="0">
                <a:solidFill>
                  <a:srgbClr val="EB780A"/>
                </a:solidFill>
                <a:latin typeface="Arial"/>
                <a:cs typeface="Arial"/>
              </a:rPr>
              <a:t> </a:t>
            </a:r>
            <a:r>
              <a:rPr sz="2000" b="1" spc="30" dirty="0" err="1" smtClean="0">
                <a:solidFill>
                  <a:srgbClr val="EB780A"/>
                </a:solidFill>
                <a:latin typeface="Arial"/>
                <a:cs typeface="Arial"/>
              </a:rPr>
              <a:t>favoritos</a:t>
            </a:r>
            <a:r>
              <a:rPr sz="2000" b="1" spc="30" dirty="0">
                <a:solidFill>
                  <a:srgbClr val="003043"/>
                </a:solidFill>
                <a:latin typeface="Lucida Sans Unicode"/>
                <a:cs typeface="Lucida Sans Unicode"/>
              </a:rPr>
              <a:t>,</a:t>
            </a:r>
            <a:r>
              <a:rPr sz="2000" b="1" spc="-9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spc="-40" dirty="0" err="1" smtClean="0">
                <a:solidFill>
                  <a:srgbClr val="003043"/>
                </a:solidFill>
                <a:latin typeface="Lucida Sans Unicode"/>
                <a:cs typeface="Lucida Sans Unicode"/>
              </a:rPr>
              <a:t>p.ej</a:t>
            </a:r>
            <a:endParaRPr lang="es-ES" sz="2000" b="1" spc="-40" dirty="0" smtClean="0">
              <a:solidFill>
                <a:srgbClr val="003043"/>
              </a:solidFill>
              <a:latin typeface="Lucida Sans Unicode"/>
              <a:cs typeface="Lucida Sans Unicode"/>
            </a:endParaRPr>
          </a:p>
          <a:p>
            <a:pPr marL="12700" marR="5080" algn="just">
              <a:spcBef>
                <a:spcPts val="100"/>
              </a:spcBef>
            </a:pPr>
            <a:endParaRPr sz="2000" b="1" dirty="0">
              <a:latin typeface="Lucida Sans Unicode"/>
              <a:cs typeface="Lucida Sans Unicode"/>
            </a:endParaRPr>
          </a:p>
          <a:p>
            <a:pPr marL="356235" indent="-342900" algn="just">
              <a:spcBef>
                <a:spcPts val="925"/>
              </a:spcBef>
              <a:buClr>
                <a:srgbClr val="869AAA"/>
              </a:buClr>
              <a:buSzPct val="156521"/>
              <a:buFont typeface="Arial" panose="020B0604020202020204" pitchFamily="34" charset="0"/>
              <a:buChar char="•"/>
              <a:tabLst>
                <a:tab pos="193040" algn="l"/>
              </a:tabLst>
            </a:pPr>
            <a:r>
              <a:rPr sz="2000" b="1"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sistemas</a:t>
            </a:r>
            <a:r>
              <a:rPr sz="2000" b="1" spc="-7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completos</a:t>
            </a:r>
            <a:r>
              <a:rPr sz="2000" b="1" spc="-7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spc="-5" dirty="0">
                <a:solidFill>
                  <a:srgbClr val="003043"/>
                </a:solidFill>
                <a:latin typeface="Lucida Sans Unicode"/>
                <a:cs typeface="Lucida Sans Unicode"/>
              </a:rPr>
              <a:t>de</a:t>
            </a:r>
            <a:r>
              <a:rPr sz="2000" b="1" spc="-6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spc="-15" dirty="0">
                <a:solidFill>
                  <a:srgbClr val="003043"/>
                </a:solidFill>
                <a:latin typeface="Lucida Sans Unicode"/>
                <a:cs typeface="Lucida Sans Unicode"/>
              </a:rPr>
              <a:t>alimentación</a:t>
            </a:r>
            <a:endParaRPr sz="2000" b="1" dirty="0">
              <a:latin typeface="Lucida Sans Unicode"/>
              <a:cs typeface="Lucida Sans Unicode"/>
            </a:endParaRPr>
          </a:p>
          <a:p>
            <a:pPr marL="356235" indent="-342900" algn="just">
              <a:spcBef>
                <a:spcPts val="795"/>
              </a:spcBef>
              <a:buClr>
                <a:srgbClr val="869AAA"/>
              </a:buClr>
              <a:buSzPct val="133333"/>
              <a:buFont typeface="Arial" panose="020B0604020202020204" pitchFamily="34" charset="0"/>
              <a:buChar char="•"/>
              <a:tabLst>
                <a:tab pos="193040" algn="l"/>
              </a:tabLst>
            </a:pPr>
            <a:r>
              <a:rPr sz="2000" b="1" spc="-25" dirty="0">
                <a:solidFill>
                  <a:srgbClr val="003043"/>
                </a:solidFill>
                <a:latin typeface="Lucida Sans Unicode"/>
                <a:cs typeface="Lucida Sans Unicode"/>
              </a:rPr>
              <a:t>sistemas</a:t>
            </a:r>
            <a:r>
              <a:rPr sz="2000" b="1" spc="-8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spc="-10" dirty="0">
                <a:solidFill>
                  <a:srgbClr val="003043"/>
                </a:solidFill>
                <a:latin typeface="Lucida Sans Unicode"/>
                <a:cs typeface="Lucida Sans Unicode"/>
              </a:rPr>
              <a:t>de</a:t>
            </a:r>
            <a:r>
              <a:rPr sz="2000" b="1" spc="-8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spc="-25" dirty="0">
                <a:solidFill>
                  <a:srgbClr val="003043"/>
                </a:solidFill>
                <a:latin typeface="Lucida Sans Unicode"/>
                <a:cs typeface="Lucida Sans Unicode"/>
              </a:rPr>
              <a:t>subdistribución</a:t>
            </a:r>
            <a:endParaRPr sz="2000" b="1" dirty="0">
              <a:latin typeface="Lucida Sans Unicode"/>
              <a:cs typeface="Lucida Sans Unicode"/>
            </a:endParaRPr>
          </a:p>
          <a:p>
            <a:pPr marL="356235" indent="-342900" algn="just">
              <a:spcBef>
                <a:spcPts val="810"/>
              </a:spcBef>
              <a:buClr>
                <a:srgbClr val="869AAA"/>
              </a:buClr>
              <a:buSzPct val="138461"/>
              <a:buFont typeface="Arial" panose="020B0604020202020204" pitchFamily="34" charset="0"/>
              <a:buChar char="•"/>
              <a:tabLst>
                <a:tab pos="193040" algn="l"/>
              </a:tabLst>
            </a:pPr>
            <a:r>
              <a:rPr sz="2000" b="1" spc="-15" dirty="0">
                <a:solidFill>
                  <a:srgbClr val="003043"/>
                </a:solidFill>
                <a:latin typeface="Lucida Sans Unicode"/>
                <a:cs typeface="Lucida Sans Unicode"/>
              </a:rPr>
              <a:t>o</a:t>
            </a:r>
            <a:r>
              <a:rPr sz="2000" b="1" spc="-7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spc="-15" dirty="0">
                <a:solidFill>
                  <a:srgbClr val="003043"/>
                </a:solidFill>
                <a:latin typeface="Lucida Sans Unicode"/>
                <a:cs typeface="Lucida Sans Unicode"/>
              </a:rPr>
              <a:t>grupos</a:t>
            </a:r>
            <a:r>
              <a:rPr sz="2000" b="1" spc="-7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spc="-5" dirty="0">
                <a:solidFill>
                  <a:srgbClr val="003043"/>
                </a:solidFill>
                <a:latin typeface="Lucida Sans Unicode"/>
                <a:cs typeface="Lucida Sans Unicode"/>
              </a:rPr>
              <a:t>de</a:t>
            </a:r>
            <a:r>
              <a:rPr sz="2000" b="1" spc="-7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spc="-15" dirty="0">
                <a:solidFill>
                  <a:srgbClr val="003043"/>
                </a:solidFill>
                <a:latin typeface="Lucida Sans Unicode"/>
                <a:cs typeface="Lucida Sans Unicode"/>
              </a:rPr>
              <a:t>carga.</a:t>
            </a:r>
            <a:endParaRPr sz="2000" b="1" dirty="0">
              <a:latin typeface="Lucida Sans Unicode"/>
              <a:cs typeface="Lucida Sans Unicode"/>
            </a:endParaRPr>
          </a:p>
          <a:p>
            <a:pPr algn="just">
              <a:spcBef>
                <a:spcPts val="45"/>
              </a:spcBef>
              <a:buClr>
                <a:srgbClr val="869AAA"/>
              </a:buClr>
              <a:buFont typeface="Lucida Sans Unicode"/>
              <a:buChar char="•"/>
            </a:pPr>
            <a:endParaRPr lang="es-ES" sz="2000" b="1" dirty="0" smtClean="0">
              <a:latin typeface="Lucida Sans Unicode"/>
              <a:cs typeface="Lucida Sans Unicode"/>
            </a:endParaRPr>
          </a:p>
          <a:p>
            <a:pPr algn="just">
              <a:spcBef>
                <a:spcPts val="45"/>
              </a:spcBef>
              <a:buClr>
                <a:srgbClr val="869AAA"/>
              </a:buClr>
              <a:buFont typeface="Lucida Sans Unicode"/>
              <a:buChar char="•"/>
            </a:pPr>
            <a:endParaRPr sz="2000" b="1" dirty="0">
              <a:latin typeface="Lucida Sans Unicode"/>
              <a:cs typeface="Lucida Sans Unicode"/>
            </a:endParaRPr>
          </a:p>
          <a:p>
            <a:pPr marL="12700" algn="just">
              <a:spcBef>
                <a:spcPts val="5"/>
              </a:spcBef>
            </a:pPr>
            <a:r>
              <a:rPr sz="2000" b="1" spc="25" dirty="0">
                <a:solidFill>
                  <a:srgbClr val="003043"/>
                </a:solidFill>
                <a:latin typeface="Lucida Sans Unicode"/>
                <a:cs typeface="Lucida Sans Unicode"/>
              </a:rPr>
              <a:t>Para</a:t>
            </a:r>
            <a:r>
              <a:rPr sz="2000" b="1" spc="-10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spc="-5" dirty="0">
                <a:solidFill>
                  <a:srgbClr val="003043"/>
                </a:solidFill>
                <a:latin typeface="Lucida Sans Unicode"/>
                <a:cs typeface="Lucida Sans Unicode"/>
              </a:rPr>
              <a:t>crear</a:t>
            </a:r>
            <a:r>
              <a:rPr sz="2000" b="1" spc="-11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spc="-5" dirty="0">
                <a:solidFill>
                  <a:srgbClr val="003043"/>
                </a:solidFill>
                <a:latin typeface="Lucida Sans Unicode"/>
                <a:cs typeface="Lucida Sans Unicode"/>
              </a:rPr>
              <a:t>un</a:t>
            </a:r>
            <a:r>
              <a:rPr sz="2000" b="1" spc="-10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spc="-20" dirty="0" err="1" smtClean="0">
                <a:solidFill>
                  <a:srgbClr val="003043"/>
                </a:solidFill>
                <a:latin typeface="Lucida Sans Unicode"/>
                <a:cs typeface="Lucida Sans Unicode"/>
              </a:rPr>
              <a:t>favorito</a:t>
            </a:r>
            <a:endParaRPr lang="es-ES" sz="2000" b="1" spc="-20" dirty="0" smtClean="0">
              <a:solidFill>
                <a:srgbClr val="003043"/>
              </a:solidFill>
              <a:latin typeface="Lucida Sans Unicode"/>
              <a:cs typeface="Lucida Sans Unicode"/>
            </a:endParaRPr>
          </a:p>
          <a:p>
            <a:pPr marL="355600" indent="-342900" algn="just">
              <a:spcBef>
                <a:spcPts val="5"/>
              </a:spcBef>
              <a:buFont typeface="Arial" panose="020B0604020202020204" pitchFamily="34" charset="0"/>
              <a:buChar char="•"/>
            </a:pPr>
            <a:endParaRPr sz="2000" b="1" dirty="0">
              <a:latin typeface="Lucida Sans Unicode"/>
              <a:cs typeface="Lucida Sans Unicode"/>
            </a:endParaRPr>
          </a:p>
          <a:p>
            <a:pPr marL="356870" marR="294005" indent="-342900" algn="just">
              <a:spcBef>
                <a:spcPts val="150"/>
              </a:spcBef>
              <a:buClr>
                <a:srgbClr val="869AAA"/>
              </a:buClr>
              <a:buSzPct val="156521"/>
              <a:buFont typeface="Arial" panose="020B0604020202020204" pitchFamily="34" charset="0"/>
              <a:buChar char="•"/>
              <a:tabLst>
                <a:tab pos="193040" algn="l"/>
              </a:tabLst>
            </a:pPr>
            <a:r>
              <a:rPr sz="2000" b="1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mar</a:t>
            </a:r>
            <a:r>
              <a:rPr lang="es-ES" sz="2000" b="1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car</a:t>
            </a:r>
            <a:r>
              <a:rPr sz="2000" b="1" spc="-70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spc="-15" dirty="0">
                <a:solidFill>
                  <a:srgbClr val="003043"/>
                </a:solidFill>
                <a:latin typeface="Lucida Sans Unicode"/>
                <a:cs typeface="Lucida Sans Unicode"/>
              </a:rPr>
              <a:t>el</a:t>
            </a:r>
            <a:r>
              <a:rPr sz="2000" b="1" spc="-7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spc="-5" dirty="0">
                <a:solidFill>
                  <a:srgbClr val="003043"/>
                </a:solidFill>
                <a:latin typeface="Lucida Sans Unicode"/>
                <a:cs typeface="Lucida Sans Unicode"/>
              </a:rPr>
              <a:t>elemento</a:t>
            </a:r>
            <a:r>
              <a:rPr sz="2000" b="1" spc="-7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spc="-15" dirty="0">
                <a:solidFill>
                  <a:srgbClr val="003043"/>
                </a:solidFill>
                <a:latin typeface="Lucida Sans Unicode"/>
                <a:cs typeface="Lucida Sans Unicode"/>
              </a:rPr>
              <a:t>correspondiente,</a:t>
            </a:r>
            <a:r>
              <a:rPr sz="2000" b="1" spc="-7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spc="-10" dirty="0">
                <a:solidFill>
                  <a:srgbClr val="003043"/>
                </a:solidFill>
                <a:latin typeface="Lucida Sans Unicode"/>
                <a:cs typeface="Lucida Sans Unicode"/>
              </a:rPr>
              <a:t>por</a:t>
            </a:r>
            <a:r>
              <a:rPr sz="2000" b="1" spc="-7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ejemplo,</a:t>
            </a:r>
            <a:r>
              <a:rPr sz="2000" b="1" spc="-7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spc="-5" dirty="0">
                <a:solidFill>
                  <a:srgbClr val="003043"/>
                </a:solidFill>
                <a:latin typeface="Lucida Sans Unicode"/>
                <a:cs typeface="Lucida Sans Unicode"/>
              </a:rPr>
              <a:t>un</a:t>
            </a:r>
            <a:r>
              <a:rPr sz="2000" b="1" spc="-7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spc="-15" dirty="0" err="1">
                <a:solidFill>
                  <a:srgbClr val="003043"/>
                </a:solidFill>
                <a:latin typeface="Lucida Sans Unicode"/>
                <a:cs typeface="Lucida Sans Unicode"/>
              </a:rPr>
              <a:t>sistema</a:t>
            </a:r>
            <a:r>
              <a:rPr sz="2000" b="1" spc="-7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spc="-5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de</a:t>
            </a:r>
            <a:r>
              <a:rPr lang="es-ES" sz="2000" b="1" spc="-5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spc="-15" dirty="0" err="1" smtClean="0">
                <a:solidFill>
                  <a:srgbClr val="003043"/>
                </a:solidFill>
                <a:latin typeface="Lucida Sans Unicode"/>
                <a:cs typeface="Lucida Sans Unicode"/>
              </a:rPr>
              <a:t>alimentación</a:t>
            </a:r>
            <a:r>
              <a:rPr sz="2000" b="1" spc="-70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completo,</a:t>
            </a:r>
            <a:endParaRPr sz="2000" b="1" dirty="0">
              <a:latin typeface="Lucida Sans Unicode"/>
              <a:cs typeface="Lucida Sans Unicode"/>
            </a:endParaRPr>
          </a:p>
          <a:p>
            <a:pPr marL="356235" indent="-342900" algn="just">
              <a:spcBef>
                <a:spcPts val="300"/>
              </a:spcBef>
              <a:buClr>
                <a:srgbClr val="869AAA"/>
              </a:buClr>
              <a:buSzPct val="112500"/>
              <a:buFont typeface="Arial" panose="020B0604020202020204" pitchFamily="34" charset="0"/>
              <a:buChar char="•"/>
              <a:tabLst>
                <a:tab pos="193040" algn="l"/>
              </a:tabLst>
            </a:pPr>
            <a:r>
              <a:rPr sz="2000" b="1"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y</a:t>
            </a:r>
            <a:r>
              <a:rPr sz="2000" b="1" spc="-10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spc="-15" dirty="0">
                <a:solidFill>
                  <a:srgbClr val="003043"/>
                </a:solidFill>
                <a:latin typeface="Lucida Sans Unicode"/>
                <a:cs typeface="Lucida Sans Unicode"/>
              </a:rPr>
              <a:t>acceda</a:t>
            </a:r>
            <a:r>
              <a:rPr sz="2000" b="1" spc="-10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spc="10" dirty="0">
                <a:solidFill>
                  <a:srgbClr val="003043"/>
                </a:solidFill>
                <a:latin typeface="Lucida Sans Unicode"/>
                <a:cs typeface="Lucida Sans Unicode"/>
              </a:rPr>
              <a:t>a</a:t>
            </a:r>
            <a:r>
              <a:rPr sz="2000" b="1" spc="-10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la</a:t>
            </a:r>
            <a:r>
              <a:rPr sz="2000" b="1" spc="-10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spc="-25" dirty="0">
                <a:solidFill>
                  <a:srgbClr val="003043"/>
                </a:solidFill>
                <a:latin typeface="Lucida Sans Unicode"/>
                <a:cs typeface="Lucida Sans Unicode"/>
              </a:rPr>
              <a:t>función</a:t>
            </a:r>
            <a:r>
              <a:rPr sz="2000" b="1" spc="-10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spc="-5" dirty="0">
                <a:solidFill>
                  <a:srgbClr val="003043"/>
                </a:solidFill>
                <a:latin typeface="Lucida Sans Unicode"/>
                <a:cs typeface="Lucida Sans Unicode"/>
              </a:rPr>
              <a:t>"Agregar</a:t>
            </a:r>
            <a:r>
              <a:rPr sz="2000" b="1" spc="-10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spc="-10" dirty="0">
                <a:solidFill>
                  <a:srgbClr val="003043"/>
                </a:solidFill>
                <a:latin typeface="Lucida Sans Unicode"/>
                <a:cs typeface="Lucida Sans Unicode"/>
              </a:rPr>
              <a:t>favorito"</a:t>
            </a:r>
            <a:r>
              <a:rPr sz="2000" b="1" spc="-10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spc="-15" dirty="0">
                <a:solidFill>
                  <a:srgbClr val="003043"/>
                </a:solidFill>
                <a:latin typeface="Lucida Sans Unicode"/>
                <a:cs typeface="Lucida Sans Unicode"/>
              </a:rPr>
              <a:t>desde</a:t>
            </a:r>
            <a:r>
              <a:rPr sz="2000" b="1" spc="-10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el</a:t>
            </a:r>
            <a:endParaRPr sz="2000" b="1" dirty="0">
              <a:latin typeface="Lucida Sans Unicode"/>
              <a:cs typeface="Lucida Sans Unicode"/>
            </a:endParaRPr>
          </a:p>
          <a:p>
            <a:pPr marL="363538" algn="just">
              <a:spcBef>
                <a:spcPts val="455"/>
              </a:spcBef>
            </a:pPr>
            <a:r>
              <a:rPr sz="2000" b="1" dirty="0">
                <a:solidFill>
                  <a:srgbClr val="003043"/>
                </a:solidFill>
                <a:latin typeface="Lucida Sans Unicode"/>
                <a:cs typeface="Lucida Sans Unicode"/>
              </a:rPr>
              <a:t>menú</a:t>
            </a:r>
            <a:r>
              <a:rPr sz="2000" b="1" spc="-9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spc="-30" dirty="0">
                <a:solidFill>
                  <a:srgbClr val="003043"/>
                </a:solidFill>
                <a:latin typeface="Lucida Sans Unicode"/>
                <a:cs typeface="Lucida Sans Unicode"/>
              </a:rPr>
              <a:t>contextual</a:t>
            </a:r>
            <a:r>
              <a:rPr sz="2000" b="1" spc="-9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spc="-15" dirty="0">
                <a:solidFill>
                  <a:srgbClr val="003043"/>
                </a:solidFill>
                <a:latin typeface="Lucida Sans Unicode"/>
                <a:cs typeface="Lucida Sans Unicode"/>
              </a:rPr>
              <a:t>o</a:t>
            </a:r>
            <a:r>
              <a:rPr sz="2000" b="1" spc="-9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spc="-20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el</a:t>
            </a:r>
            <a:r>
              <a:rPr lang="es-ES" sz="2000" b="1" spc="-20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lang="es-ES" sz="2000" b="1" spc="5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Tools</a:t>
            </a:r>
            <a:r>
              <a:rPr sz="2000" b="1" spc="5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→</a:t>
            </a:r>
            <a:r>
              <a:rPr sz="2000" b="1" spc="5" dirty="0" err="1">
                <a:solidFill>
                  <a:srgbClr val="003043"/>
                </a:solidFill>
                <a:latin typeface="Lucida Sans Unicode"/>
                <a:cs typeface="Lucida Sans Unicode"/>
              </a:rPr>
              <a:t>Menú</a:t>
            </a:r>
            <a:r>
              <a:rPr sz="2000" b="1" spc="-9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spc="-5" dirty="0">
                <a:solidFill>
                  <a:srgbClr val="003043"/>
                </a:solidFill>
                <a:latin typeface="Lucida Sans Unicode"/>
                <a:cs typeface="Lucida Sans Unicode"/>
              </a:rPr>
              <a:t>de</a:t>
            </a:r>
            <a:r>
              <a:rPr sz="2000" b="1" spc="-9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spc="-25" dirty="0">
                <a:solidFill>
                  <a:srgbClr val="003043"/>
                </a:solidFill>
                <a:latin typeface="Lucida Sans Unicode"/>
                <a:cs typeface="Lucida Sans Unicode"/>
              </a:rPr>
              <a:t>favoritos.</a:t>
            </a:r>
            <a:endParaRPr sz="2000" b="1" dirty="0">
              <a:latin typeface="Lucida Sans Unicode"/>
              <a:cs typeface="Lucida Sans Unicode"/>
            </a:endParaRPr>
          </a:p>
        </p:txBody>
      </p:sp>
      <p:cxnSp>
        <p:nvCxnSpPr>
          <p:cNvPr id="8" name="Conector recto de flecha 7"/>
          <p:cNvCxnSpPr/>
          <p:nvPr/>
        </p:nvCxnSpPr>
        <p:spPr>
          <a:xfrm flipV="1">
            <a:off x="5105400" y="4572000"/>
            <a:ext cx="762000" cy="121920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" name="Grupo 24"/>
          <p:cNvGrpSpPr/>
          <p:nvPr/>
        </p:nvGrpSpPr>
        <p:grpSpPr>
          <a:xfrm>
            <a:off x="557726" y="1886184"/>
            <a:ext cx="4700074" cy="4743215"/>
            <a:chOff x="1478280" y="1857755"/>
            <a:chExt cx="4095115" cy="4454624"/>
          </a:xfrm>
        </p:grpSpPr>
        <p:pic>
          <p:nvPicPr>
            <p:cNvPr id="2" name="object 2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730507" y="4292352"/>
              <a:ext cx="3592055" cy="2020027"/>
            </a:xfrm>
            <a:prstGeom prst="rect">
              <a:avLst/>
            </a:prstGeom>
          </p:spPr>
        </p:pic>
        <p:grpSp>
          <p:nvGrpSpPr>
            <p:cNvPr id="3" name="object 3"/>
            <p:cNvGrpSpPr/>
            <p:nvPr/>
          </p:nvGrpSpPr>
          <p:grpSpPr>
            <a:xfrm>
              <a:off x="1478280" y="1857755"/>
              <a:ext cx="4095115" cy="2044064"/>
              <a:chOff x="1478280" y="1857755"/>
              <a:chExt cx="4095115" cy="2044064"/>
            </a:xfrm>
          </p:grpSpPr>
          <p:pic>
            <p:nvPicPr>
              <p:cNvPr id="4" name="object 4"/>
              <p:cNvPicPr/>
              <p:nvPr/>
            </p:nvPicPr>
            <p:blipFill>
              <a:blip r:embed="rId3" cstate="print"/>
              <a:stretch>
                <a:fillRect/>
              </a:stretch>
            </p:blipFill>
            <p:spPr>
              <a:xfrm>
                <a:off x="1478280" y="1857755"/>
                <a:ext cx="4094988" cy="2043684"/>
              </a:xfrm>
              <a:prstGeom prst="rect">
                <a:avLst/>
              </a:prstGeom>
            </p:spPr>
          </p:pic>
          <p:sp>
            <p:nvSpPr>
              <p:cNvPr id="5" name="object 5"/>
              <p:cNvSpPr/>
              <p:nvPr/>
            </p:nvSpPr>
            <p:spPr>
              <a:xfrm>
                <a:off x="4107941" y="3598926"/>
                <a:ext cx="660400" cy="216535"/>
              </a:xfrm>
              <a:custGeom>
                <a:avLst/>
                <a:gdLst/>
                <a:ahLst/>
                <a:cxnLst/>
                <a:rect l="l" t="t" r="r" b="b"/>
                <a:pathLst>
                  <a:path w="660400" h="216535">
                    <a:moveTo>
                      <a:pt x="0" y="216407"/>
                    </a:moveTo>
                    <a:lnTo>
                      <a:pt x="659891" y="216407"/>
                    </a:lnTo>
                    <a:lnTo>
                      <a:pt x="659891" y="0"/>
                    </a:lnTo>
                    <a:lnTo>
                      <a:pt x="0" y="0"/>
                    </a:lnTo>
                    <a:lnTo>
                      <a:pt x="0" y="216407"/>
                    </a:lnTo>
                    <a:close/>
                  </a:path>
                </a:pathLst>
              </a:custGeom>
              <a:ln w="28956">
                <a:solidFill>
                  <a:srgbClr val="FFC000"/>
                </a:solidFill>
              </a:ln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</p:grpSp>
        <p:sp>
          <p:nvSpPr>
            <p:cNvPr id="6" name="object 6"/>
            <p:cNvSpPr/>
            <p:nvPr/>
          </p:nvSpPr>
          <p:spPr>
            <a:xfrm>
              <a:off x="1741170" y="4274058"/>
              <a:ext cx="833755" cy="248920"/>
            </a:xfrm>
            <a:custGeom>
              <a:avLst/>
              <a:gdLst/>
              <a:ahLst/>
              <a:cxnLst/>
              <a:rect l="l" t="t" r="r" b="b"/>
              <a:pathLst>
                <a:path w="833755" h="248920">
                  <a:moveTo>
                    <a:pt x="0" y="248412"/>
                  </a:moveTo>
                  <a:lnTo>
                    <a:pt x="833628" y="248412"/>
                  </a:lnTo>
                  <a:lnTo>
                    <a:pt x="833628" y="0"/>
                  </a:lnTo>
                  <a:lnTo>
                    <a:pt x="0" y="0"/>
                  </a:lnTo>
                  <a:lnTo>
                    <a:pt x="0" y="248412"/>
                  </a:lnTo>
                  <a:close/>
                </a:path>
              </a:pathLst>
            </a:custGeom>
            <a:ln w="28956">
              <a:solidFill>
                <a:srgbClr val="FFC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3581400" y="3598164"/>
              <a:ext cx="486409" cy="1135380"/>
            </a:xfrm>
            <a:custGeom>
              <a:avLst/>
              <a:gdLst/>
              <a:ahLst/>
              <a:cxnLst/>
              <a:rect l="l" t="t" r="r" b="b"/>
              <a:pathLst>
                <a:path w="486410" h="1135379">
                  <a:moveTo>
                    <a:pt x="364616" y="0"/>
                  </a:moveTo>
                  <a:lnTo>
                    <a:pt x="121538" y="0"/>
                  </a:lnTo>
                  <a:lnTo>
                    <a:pt x="121538" y="851408"/>
                  </a:lnTo>
                  <a:lnTo>
                    <a:pt x="0" y="851408"/>
                  </a:lnTo>
                  <a:lnTo>
                    <a:pt x="243077" y="1135380"/>
                  </a:lnTo>
                  <a:lnTo>
                    <a:pt x="486155" y="851408"/>
                  </a:lnTo>
                  <a:lnTo>
                    <a:pt x="364616" y="851408"/>
                  </a:lnTo>
                  <a:lnTo>
                    <a:pt x="364616" y="0"/>
                  </a:lnTo>
                  <a:close/>
                </a:path>
              </a:pathLst>
            </a:custGeom>
            <a:solidFill>
              <a:srgbClr val="005F8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" name="object 9"/>
          <p:cNvSpPr txBox="1"/>
          <p:nvPr/>
        </p:nvSpPr>
        <p:spPr>
          <a:xfrm>
            <a:off x="614578" y="1257808"/>
            <a:ext cx="11348822" cy="62837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b="1" spc="10" dirty="0">
                <a:solidFill>
                  <a:srgbClr val="003043"/>
                </a:solidFill>
                <a:latin typeface="Lucida Sans Unicode"/>
                <a:cs typeface="Lucida Sans Unicode"/>
              </a:rPr>
              <a:t>Se</a:t>
            </a:r>
            <a:r>
              <a:rPr sz="2000" b="1" spc="-7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spc="-5" dirty="0">
                <a:solidFill>
                  <a:srgbClr val="003043"/>
                </a:solidFill>
                <a:latin typeface="Lucida Sans Unicode"/>
                <a:cs typeface="Lucida Sans Unicode"/>
              </a:rPr>
              <a:t>muestra</a:t>
            </a:r>
            <a:r>
              <a:rPr sz="2000" b="1" spc="-7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spc="-5" dirty="0">
                <a:solidFill>
                  <a:srgbClr val="003043"/>
                </a:solidFill>
                <a:latin typeface="Lucida Sans Unicode"/>
                <a:cs typeface="Lucida Sans Unicode"/>
              </a:rPr>
              <a:t>un</a:t>
            </a:r>
            <a:r>
              <a:rPr sz="2000" b="1" spc="-7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spc="-10" dirty="0">
                <a:solidFill>
                  <a:srgbClr val="003043"/>
                </a:solidFill>
                <a:latin typeface="Lucida Sans Unicode"/>
                <a:cs typeface="Lucida Sans Unicode"/>
              </a:rPr>
              <a:t>cuadro</a:t>
            </a:r>
            <a:r>
              <a:rPr sz="2000" b="1" spc="-7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spc="-5" dirty="0">
                <a:solidFill>
                  <a:srgbClr val="003043"/>
                </a:solidFill>
                <a:latin typeface="Lucida Sans Unicode"/>
                <a:cs typeface="Lucida Sans Unicode"/>
              </a:rPr>
              <a:t>de</a:t>
            </a:r>
            <a:r>
              <a:rPr sz="2000" b="1" spc="-7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diálogo</a:t>
            </a:r>
            <a:r>
              <a:rPr sz="2000" b="1" spc="-7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spc="-5" dirty="0">
                <a:solidFill>
                  <a:srgbClr val="003043"/>
                </a:solidFill>
                <a:latin typeface="Lucida Sans Unicode"/>
                <a:cs typeface="Lucida Sans Unicode"/>
              </a:rPr>
              <a:t>de</a:t>
            </a:r>
            <a:r>
              <a:rPr sz="2000" b="1" spc="-7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spc="-5" dirty="0">
                <a:solidFill>
                  <a:srgbClr val="003043"/>
                </a:solidFill>
                <a:latin typeface="Lucida Sans Unicode"/>
                <a:cs typeface="Lucida Sans Unicode"/>
              </a:rPr>
              <a:t>entrada</a:t>
            </a:r>
            <a:r>
              <a:rPr sz="2000" b="1" spc="-7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spc="-10" dirty="0" err="1" smtClean="0">
                <a:solidFill>
                  <a:srgbClr val="003043"/>
                </a:solidFill>
                <a:latin typeface="Lucida Sans Unicode"/>
                <a:cs typeface="Lucida Sans Unicode"/>
              </a:rPr>
              <a:t>donde</a:t>
            </a:r>
            <a:r>
              <a:rPr lang="es-ES" sz="2000" b="1" spc="-75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 se puede</a:t>
            </a:r>
            <a:r>
              <a:rPr sz="2000" b="1" spc="-70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spc="-5" dirty="0">
                <a:solidFill>
                  <a:srgbClr val="003043"/>
                </a:solidFill>
                <a:latin typeface="Lucida Sans Unicode"/>
                <a:cs typeface="Lucida Sans Unicode"/>
              </a:rPr>
              <a:t>guardar</a:t>
            </a:r>
            <a:r>
              <a:rPr sz="2000" b="1" spc="-7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spc="-5" dirty="0">
                <a:solidFill>
                  <a:srgbClr val="003043"/>
                </a:solidFill>
                <a:latin typeface="Lucida Sans Unicode"/>
                <a:cs typeface="Lucida Sans Unicode"/>
              </a:rPr>
              <a:t>un</a:t>
            </a:r>
            <a:r>
              <a:rPr sz="2000" b="1" spc="-7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spc="-5" dirty="0">
                <a:solidFill>
                  <a:srgbClr val="003043"/>
                </a:solidFill>
                <a:latin typeface="Lucida Sans Unicode"/>
                <a:cs typeface="Lucida Sans Unicode"/>
              </a:rPr>
              <a:t>nombre</a:t>
            </a:r>
            <a:r>
              <a:rPr sz="2000" b="1" spc="-7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y</a:t>
            </a:r>
            <a:r>
              <a:rPr sz="2000" b="1" spc="-7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dirty="0">
                <a:solidFill>
                  <a:srgbClr val="003043"/>
                </a:solidFill>
                <a:latin typeface="Lucida Sans Unicode"/>
                <a:cs typeface="Lucida Sans Unicode"/>
              </a:rPr>
              <a:t>una</a:t>
            </a:r>
            <a:r>
              <a:rPr sz="2000" b="1" spc="-7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spc="-25" dirty="0">
                <a:solidFill>
                  <a:srgbClr val="003043"/>
                </a:solidFill>
                <a:latin typeface="Lucida Sans Unicode"/>
                <a:cs typeface="Lucida Sans Unicode"/>
              </a:rPr>
              <a:t>descripción.</a:t>
            </a:r>
            <a:endParaRPr sz="2000" b="1" dirty="0">
              <a:latin typeface="Lucida Sans Unicode"/>
              <a:cs typeface="Lucida Sans Unicode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5410201" y="2151125"/>
            <a:ext cx="6553200" cy="37446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spcBef>
                <a:spcPts val="100"/>
              </a:spcBef>
            </a:pPr>
            <a:r>
              <a:rPr sz="2400" b="1" spc="-50" dirty="0">
                <a:solidFill>
                  <a:srgbClr val="003043"/>
                </a:solidFill>
                <a:latin typeface="Lucida Sans Unicode"/>
                <a:cs typeface="Lucida Sans Unicode"/>
              </a:rPr>
              <a:t>Al </a:t>
            </a:r>
            <a:r>
              <a:rPr sz="2400" b="1" spc="-5" dirty="0">
                <a:solidFill>
                  <a:srgbClr val="003043"/>
                </a:solidFill>
                <a:latin typeface="Lucida Sans Unicode"/>
                <a:cs typeface="Lucida Sans Unicode"/>
              </a:rPr>
              <a:t>hacer </a:t>
            </a:r>
            <a:r>
              <a:rPr sz="2400" b="1" spc="-40" dirty="0">
                <a:solidFill>
                  <a:srgbClr val="003043"/>
                </a:solidFill>
                <a:latin typeface="Lucida Sans Unicode"/>
                <a:cs typeface="Lucida Sans Unicode"/>
              </a:rPr>
              <a:t>clic </a:t>
            </a:r>
            <a:r>
              <a:rPr sz="2400" b="1" dirty="0">
                <a:solidFill>
                  <a:srgbClr val="003043"/>
                </a:solidFill>
                <a:latin typeface="Lucida Sans Unicode"/>
                <a:cs typeface="Lucida Sans Unicode"/>
              </a:rPr>
              <a:t>en </a:t>
            </a:r>
            <a:r>
              <a:rPr sz="2400" b="1" spc="-5" dirty="0">
                <a:solidFill>
                  <a:srgbClr val="003043"/>
                </a:solidFill>
                <a:latin typeface="Lucida Sans Unicode"/>
                <a:cs typeface="Lucida Sans Unicode"/>
              </a:rPr>
              <a:t>"Aceptar" </a:t>
            </a:r>
            <a:r>
              <a:rPr sz="2400" b="1" spc="-15" dirty="0">
                <a:solidFill>
                  <a:srgbClr val="003043"/>
                </a:solidFill>
                <a:latin typeface="Lucida Sans Unicode"/>
                <a:cs typeface="Lucida Sans Unicode"/>
              </a:rPr>
              <a:t>se </a:t>
            </a:r>
            <a:r>
              <a:rPr sz="2400" b="1" spc="-5" dirty="0">
                <a:solidFill>
                  <a:srgbClr val="003043"/>
                </a:solidFill>
                <a:latin typeface="Lucida Sans Unicode"/>
                <a:cs typeface="Lucida Sans Unicode"/>
              </a:rPr>
              <a:t>guarda </a:t>
            </a:r>
            <a:r>
              <a:rPr sz="2400" b="1" spc="-15" dirty="0">
                <a:solidFill>
                  <a:srgbClr val="003043"/>
                </a:solidFill>
                <a:latin typeface="Lucida Sans Unicode"/>
                <a:cs typeface="Lucida Sans Unicode"/>
              </a:rPr>
              <a:t>el Favorito y se </a:t>
            </a:r>
            <a:r>
              <a:rPr sz="2400" b="1" spc="-30" dirty="0" err="1" smtClean="0">
                <a:solidFill>
                  <a:srgbClr val="003043"/>
                </a:solidFill>
                <a:latin typeface="Lucida Sans Unicode"/>
                <a:cs typeface="Lucida Sans Unicode"/>
              </a:rPr>
              <a:t>clasifica</a:t>
            </a:r>
            <a:r>
              <a:rPr lang="es-ES" sz="2400" b="1" spc="-30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10" dirty="0" err="1" smtClean="0">
                <a:solidFill>
                  <a:srgbClr val="003043"/>
                </a:solidFill>
                <a:latin typeface="Lucida Sans Unicode"/>
                <a:cs typeface="Lucida Sans Unicode"/>
              </a:rPr>
              <a:t>automáticamente</a:t>
            </a:r>
            <a:r>
              <a:rPr sz="2400" b="1" spc="-60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dirty="0">
                <a:solidFill>
                  <a:srgbClr val="003043"/>
                </a:solidFill>
                <a:latin typeface="Lucida Sans Unicode"/>
                <a:cs typeface="Lucida Sans Unicode"/>
              </a:rPr>
              <a:t>en</a:t>
            </a:r>
            <a:r>
              <a:rPr sz="2400" b="1" spc="-5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15" dirty="0">
                <a:solidFill>
                  <a:srgbClr val="003043"/>
                </a:solidFill>
                <a:latin typeface="Lucida Sans Unicode"/>
                <a:cs typeface="Lucida Sans Unicode"/>
              </a:rPr>
              <a:t>la</a:t>
            </a:r>
            <a:r>
              <a:rPr sz="2400" b="1" spc="-6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10" dirty="0">
                <a:solidFill>
                  <a:srgbClr val="003043"/>
                </a:solidFill>
                <a:latin typeface="Lucida Sans Unicode"/>
                <a:cs typeface="Lucida Sans Unicode"/>
              </a:rPr>
              <a:t>categoría</a:t>
            </a:r>
            <a:r>
              <a:rPr sz="2400" b="1" spc="-5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15" dirty="0">
                <a:solidFill>
                  <a:srgbClr val="003043"/>
                </a:solidFill>
                <a:latin typeface="Lucida Sans Unicode"/>
                <a:cs typeface="Lucida Sans Unicode"/>
              </a:rPr>
              <a:t>correspondiente</a:t>
            </a:r>
            <a:r>
              <a:rPr sz="2400" b="1" spc="-6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15" dirty="0">
                <a:solidFill>
                  <a:srgbClr val="003043"/>
                </a:solidFill>
                <a:latin typeface="Lucida Sans Unicode"/>
                <a:cs typeface="Lucida Sans Unicode"/>
              </a:rPr>
              <a:t>como</a:t>
            </a:r>
            <a:r>
              <a:rPr sz="2400" b="1" spc="-5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15" dirty="0" err="1">
                <a:solidFill>
                  <a:srgbClr val="003043"/>
                </a:solidFill>
                <a:latin typeface="Lucida Sans Unicode"/>
                <a:cs typeface="Lucida Sans Unicode"/>
              </a:rPr>
              <a:t>alimentación</a:t>
            </a:r>
            <a:r>
              <a:rPr sz="2400" b="1" spc="-6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20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del</a:t>
            </a:r>
            <a:r>
              <a:rPr lang="es-ES" sz="2400" b="1" spc="-20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25" dirty="0" err="1" smtClean="0">
                <a:solidFill>
                  <a:srgbClr val="003043"/>
                </a:solidFill>
                <a:latin typeface="Lucida Sans Unicode"/>
                <a:cs typeface="Lucida Sans Unicode"/>
              </a:rPr>
              <a:t>sistema</a:t>
            </a:r>
            <a:r>
              <a:rPr sz="2400" b="1" spc="-25" dirty="0">
                <a:solidFill>
                  <a:srgbClr val="003043"/>
                </a:solidFill>
                <a:latin typeface="Lucida Sans Unicode"/>
                <a:cs typeface="Lucida Sans Unicode"/>
              </a:rPr>
              <a:t>,</a:t>
            </a:r>
            <a:r>
              <a:rPr sz="2400" b="1" spc="-7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10" dirty="0">
                <a:solidFill>
                  <a:srgbClr val="003043"/>
                </a:solidFill>
                <a:latin typeface="Lucida Sans Unicode"/>
                <a:cs typeface="Lucida Sans Unicode"/>
              </a:rPr>
              <a:t>cuadro</a:t>
            </a:r>
            <a:r>
              <a:rPr sz="2400" b="1" spc="-7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5" dirty="0">
                <a:solidFill>
                  <a:srgbClr val="003043"/>
                </a:solidFill>
                <a:latin typeface="Lucida Sans Unicode"/>
                <a:cs typeface="Lucida Sans Unicode"/>
              </a:rPr>
              <a:t>de</a:t>
            </a:r>
            <a:r>
              <a:rPr sz="2400" b="1" spc="-7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25" dirty="0">
                <a:solidFill>
                  <a:srgbClr val="003043"/>
                </a:solidFill>
                <a:latin typeface="Lucida Sans Unicode"/>
                <a:cs typeface="Lucida Sans Unicode"/>
              </a:rPr>
              <a:t>distribución</a:t>
            </a:r>
            <a:r>
              <a:rPr sz="2400" b="1" spc="-7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15" dirty="0">
                <a:solidFill>
                  <a:srgbClr val="003043"/>
                </a:solidFill>
                <a:latin typeface="Lucida Sans Unicode"/>
                <a:cs typeface="Lucida Sans Unicode"/>
              </a:rPr>
              <a:t>o</a:t>
            </a:r>
            <a:r>
              <a:rPr sz="2400" b="1" spc="-7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25" dirty="0">
                <a:solidFill>
                  <a:srgbClr val="003043"/>
                </a:solidFill>
                <a:latin typeface="Lucida Sans Unicode"/>
                <a:cs typeface="Lucida Sans Unicode"/>
              </a:rPr>
              <a:t>circuito</a:t>
            </a:r>
            <a:r>
              <a:rPr sz="2400" b="1" spc="-7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30" dirty="0">
                <a:solidFill>
                  <a:srgbClr val="003043"/>
                </a:solidFill>
                <a:latin typeface="Lucida Sans Unicode"/>
                <a:cs typeface="Lucida Sans Unicode"/>
              </a:rPr>
              <a:t>final</a:t>
            </a:r>
            <a:r>
              <a:rPr sz="2400" b="1" spc="-30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.</a:t>
            </a:r>
            <a:endParaRPr lang="es-ES" sz="2400" b="1" spc="-30" dirty="0" smtClean="0">
              <a:solidFill>
                <a:srgbClr val="003043"/>
              </a:solidFill>
              <a:latin typeface="Lucida Sans Unicode"/>
              <a:cs typeface="Lucida Sans Unicode"/>
            </a:endParaRPr>
          </a:p>
          <a:p>
            <a:pPr marL="12700" marR="5080" algn="just">
              <a:spcBef>
                <a:spcPts val="100"/>
              </a:spcBef>
            </a:pPr>
            <a:endParaRPr lang="es-ES" sz="2400" b="1" spc="-30" dirty="0">
              <a:solidFill>
                <a:srgbClr val="003043"/>
              </a:solidFill>
              <a:latin typeface="Lucida Sans Unicode"/>
              <a:cs typeface="Lucida Sans Unicode"/>
            </a:endParaRPr>
          </a:p>
          <a:p>
            <a:pPr marL="12700" marR="5080" algn="just">
              <a:spcBef>
                <a:spcPts val="100"/>
              </a:spcBef>
            </a:pPr>
            <a:r>
              <a:rPr lang="es-ES" sz="2400" b="1" spc="25" dirty="0">
                <a:solidFill>
                  <a:srgbClr val="003043"/>
                </a:solidFill>
                <a:latin typeface="Lucida Sans Unicode"/>
                <a:cs typeface="Lucida Sans Unicode"/>
              </a:rPr>
              <a:t>Para</a:t>
            </a:r>
            <a:r>
              <a:rPr lang="es-ES" sz="2400" b="1" spc="-8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lang="es-ES" sz="2400" b="1" spc="-30" dirty="0">
                <a:solidFill>
                  <a:srgbClr val="003043"/>
                </a:solidFill>
                <a:latin typeface="Lucida Sans Unicode"/>
                <a:cs typeface="Lucida Sans Unicode"/>
              </a:rPr>
              <a:t>reutilizar</a:t>
            </a:r>
            <a:r>
              <a:rPr lang="es-ES" sz="2400" b="1" spc="-8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lang="es-ES" sz="2400" b="1"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el </a:t>
            </a:r>
            <a:r>
              <a:rPr lang="es-ES" sz="2400" b="1" spc="35" dirty="0" smtClean="0">
                <a:solidFill>
                  <a:srgbClr val="EB780A"/>
                </a:solidFill>
                <a:latin typeface="Arial"/>
                <a:cs typeface="Arial"/>
              </a:rPr>
              <a:t>Favorito</a:t>
            </a:r>
            <a:r>
              <a:rPr lang="es-ES" sz="2400" b="1" spc="10" dirty="0" smtClean="0">
                <a:solidFill>
                  <a:srgbClr val="003043"/>
                </a:solidFill>
                <a:latin typeface="Arial"/>
                <a:cs typeface="Arial"/>
              </a:rPr>
              <a:t>, se </a:t>
            </a:r>
            <a:r>
              <a:rPr lang="es-ES" sz="2400" b="1" spc="-10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debe</a:t>
            </a:r>
            <a:r>
              <a:rPr lang="es-ES" sz="2400" b="1" spc="-85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lang="es-ES" sz="2400" b="1"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seleccionar</a:t>
            </a:r>
            <a:r>
              <a:rPr lang="es-ES" sz="2400" b="1" spc="-8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lang="es-ES" sz="2400" b="1" spc="-15" dirty="0">
                <a:solidFill>
                  <a:srgbClr val="003043"/>
                </a:solidFill>
                <a:latin typeface="Lucida Sans Unicode"/>
                <a:cs typeface="Lucida Sans Unicode"/>
              </a:rPr>
              <a:t>la </a:t>
            </a:r>
            <a:r>
              <a:rPr lang="es-ES" sz="2400" b="1" spc="-10" dirty="0">
                <a:solidFill>
                  <a:srgbClr val="003043"/>
                </a:solidFill>
                <a:latin typeface="Lucida Sans Unicode"/>
                <a:cs typeface="Lucida Sans Unicode"/>
              </a:rPr>
              <a:t>pestaña</a:t>
            </a:r>
            <a:r>
              <a:rPr lang="es-ES" sz="2400" b="1" spc="-8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lang="es-ES" sz="2400" b="1"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Favoritos</a:t>
            </a:r>
            <a:r>
              <a:rPr lang="es-ES" sz="2400" b="1" spc="-8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lang="es-ES" sz="2400" b="1" dirty="0">
                <a:solidFill>
                  <a:srgbClr val="003043"/>
                </a:solidFill>
                <a:latin typeface="Lucida Sans Unicode"/>
                <a:cs typeface="Lucida Sans Unicode"/>
              </a:rPr>
              <a:t>en</a:t>
            </a:r>
            <a:r>
              <a:rPr lang="es-ES" sz="2400" b="1" spc="-8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lang="es-ES" sz="2400" b="1" spc="-10" dirty="0">
                <a:solidFill>
                  <a:srgbClr val="003043"/>
                </a:solidFill>
                <a:latin typeface="Lucida Sans Unicode"/>
                <a:cs typeface="Lucida Sans Unicode"/>
              </a:rPr>
              <a:t>lugar</a:t>
            </a:r>
            <a:r>
              <a:rPr lang="es-ES" sz="2400" b="1" spc="-8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lang="es-ES" sz="2400" b="1" spc="-10" dirty="0">
                <a:solidFill>
                  <a:srgbClr val="003043"/>
                </a:solidFill>
                <a:latin typeface="Lucida Sans Unicode"/>
                <a:cs typeface="Lucida Sans Unicode"/>
              </a:rPr>
              <a:t>de</a:t>
            </a:r>
            <a:r>
              <a:rPr lang="es-ES" sz="2400" b="1" spc="-8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lang="es-ES" sz="2400" b="1"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la</a:t>
            </a:r>
            <a:r>
              <a:rPr lang="es-ES" sz="2400" b="1" spc="-8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lang="es-ES" sz="2400" b="1"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Library.</a:t>
            </a:r>
            <a:endParaRPr lang="es-ES" sz="2400" b="1" dirty="0">
              <a:latin typeface="Lucida Sans Unicode"/>
              <a:cs typeface="Lucida Sans Unicode"/>
            </a:endParaRPr>
          </a:p>
          <a:p>
            <a:pPr marL="12700" marR="5080" algn="just">
              <a:spcBef>
                <a:spcPts val="100"/>
              </a:spcBef>
            </a:pPr>
            <a:endParaRPr sz="2400" b="1" dirty="0">
              <a:latin typeface="Lucida Sans Unicode"/>
              <a:cs typeface="Lucida Sans Unicode"/>
            </a:endParaRPr>
          </a:p>
        </p:txBody>
      </p:sp>
      <p:sp>
        <p:nvSpPr>
          <p:cNvPr id="24" name="object 5"/>
          <p:cNvSpPr txBox="1">
            <a:spLocks noGrp="1"/>
          </p:cNvSpPr>
          <p:nvPr>
            <p:ph type="title"/>
          </p:nvPr>
        </p:nvSpPr>
        <p:spPr>
          <a:xfrm>
            <a:off x="613663" y="216312"/>
            <a:ext cx="8149337" cy="929742"/>
          </a:xfrm>
          <a:prstGeom prst="rect">
            <a:avLst/>
          </a:prstGeom>
        </p:spPr>
        <p:txBody>
          <a:bodyPr vert="horz" wrap="square" lIns="0" tIns="419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330"/>
              </a:spcBef>
            </a:pPr>
            <a:r>
              <a:rPr sz="3200" spc="20" dirty="0">
                <a:latin typeface="Arial"/>
                <a:cs typeface="Arial"/>
              </a:rPr>
              <a:t>Diseño</a:t>
            </a:r>
            <a:r>
              <a:rPr sz="3200" spc="-60" dirty="0">
                <a:latin typeface="Arial"/>
                <a:cs typeface="Arial"/>
              </a:rPr>
              <a:t> </a:t>
            </a:r>
            <a:r>
              <a:rPr sz="3200" spc="45" dirty="0">
                <a:latin typeface="Arial"/>
                <a:cs typeface="Arial"/>
              </a:rPr>
              <a:t>de</a:t>
            </a:r>
            <a:r>
              <a:rPr sz="3200" spc="-55" dirty="0">
                <a:latin typeface="Arial"/>
                <a:cs typeface="Arial"/>
              </a:rPr>
              <a:t> </a:t>
            </a:r>
            <a:r>
              <a:rPr sz="3200" spc="65" dirty="0">
                <a:latin typeface="Arial"/>
                <a:cs typeface="Arial"/>
              </a:rPr>
              <a:t>red</a:t>
            </a:r>
          </a:p>
          <a:p>
            <a:pPr marL="12700">
              <a:lnSpc>
                <a:spcPct val="100000"/>
              </a:lnSpc>
              <a:spcBef>
                <a:spcPts val="220"/>
              </a:spcBef>
            </a:pPr>
            <a:r>
              <a:rPr sz="2400" spc="45" dirty="0">
                <a:latin typeface="Arial"/>
                <a:cs typeface="Arial"/>
              </a:rPr>
              <a:t>Trabajando</a:t>
            </a:r>
            <a:r>
              <a:rPr sz="2400" spc="-30" dirty="0">
                <a:latin typeface="Arial"/>
                <a:cs typeface="Arial"/>
              </a:rPr>
              <a:t> </a:t>
            </a:r>
            <a:r>
              <a:rPr sz="2400" spc="60" dirty="0">
                <a:latin typeface="Arial"/>
                <a:cs typeface="Arial"/>
              </a:rPr>
              <a:t>en</a:t>
            </a:r>
            <a:r>
              <a:rPr sz="2400" spc="-30" dirty="0">
                <a:latin typeface="Arial"/>
                <a:cs typeface="Arial"/>
              </a:rPr>
              <a:t> </a:t>
            </a:r>
            <a:r>
              <a:rPr sz="2400" spc="45" dirty="0">
                <a:latin typeface="Arial"/>
                <a:cs typeface="Arial"/>
              </a:rPr>
              <a:t>el</a:t>
            </a:r>
            <a:r>
              <a:rPr sz="2400" spc="-30" dirty="0">
                <a:latin typeface="Arial"/>
                <a:cs typeface="Arial"/>
              </a:rPr>
              <a:t> </a:t>
            </a:r>
            <a:r>
              <a:rPr sz="2400" spc="70" dirty="0">
                <a:latin typeface="Arial"/>
                <a:cs typeface="Arial"/>
              </a:rPr>
              <a:t>diagrama</a:t>
            </a:r>
            <a:r>
              <a:rPr sz="2400" spc="-25" dirty="0">
                <a:latin typeface="Arial"/>
                <a:cs typeface="Arial"/>
              </a:rPr>
              <a:t> </a:t>
            </a:r>
            <a:r>
              <a:rPr sz="2400" spc="45" dirty="0">
                <a:latin typeface="Arial"/>
                <a:cs typeface="Arial"/>
              </a:rPr>
              <a:t>de</a:t>
            </a:r>
            <a:r>
              <a:rPr sz="2400" spc="-30" dirty="0">
                <a:latin typeface="Arial"/>
                <a:cs typeface="Arial"/>
              </a:rPr>
              <a:t> </a:t>
            </a:r>
            <a:r>
              <a:rPr sz="2400" spc="65" dirty="0">
                <a:latin typeface="Arial"/>
                <a:cs typeface="Arial"/>
              </a:rPr>
              <a:t>red</a:t>
            </a:r>
            <a:r>
              <a:rPr sz="2400" spc="-30" dirty="0">
                <a:latin typeface="Arial"/>
                <a:cs typeface="Arial"/>
              </a:rPr>
              <a:t> </a:t>
            </a:r>
            <a:r>
              <a:rPr sz="2400" spc="-90" dirty="0">
                <a:latin typeface="Arial"/>
                <a:cs typeface="Arial"/>
              </a:rPr>
              <a:t>–</a:t>
            </a:r>
            <a:r>
              <a:rPr sz="2400" spc="-30" dirty="0">
                <a:latin typeface="Arial"/>
                <a:cs typeface="Arial"/>
              </a:rPr>
              <a:t> </a:t>
            </a:r>
            <a:r>
              <a:rPr sz="2400" spc="45" dirty="0">
                <a:solidFill>
                  <a:schemeClr val="accent6"/>
                </a:solidFill>
                <a:latin typeface="Arial"/>
                <a:cs typeface="Arial"/>
              </a:rPr>
              <a:t>favoritos</a:t>
            </a:r>
            <a:endParaRPr sz="2400" dirty="0">
              <a:solidFill>
                <a:schemeClr val="accent6"/>
              </a:solidFill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304800" y="2286000"/>
            <a:ext cx="6248400" cy="2819400"/>
            <a:chOff x="586380" y="2127504"/>
            <a:chExt cx="5528310" cy="228155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86380" y="2162199"/>
              <a:ext cx="3953976" cy="2223776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627126" y="2141982"/>
              <a:ext cx="919480" cy="273050"/>
            </a:xfrm>
            <a:custGeom>
              <a:avLst/>
              <a:gdLst/>
              <a:ahLst/>
              <a:cxnLst/>
              <a:rect l="l" t="t" r="r" b="b"/>
              <a:pathLst>
                <a:path w="919480" h="273050">
                  <a:moveTo>
                    <a:pt x="0" y="272796"/>
                  </a:moveTo>
                  <a:lnTo>
                    <a:pt x="918972" y="272796"/>
                  </a:lnTo>
                  <a:lnTo>
                    <a:pt x="918972" y="0"/>
                  </a:lnTo>
                  <a:lnTo>
                    <a:pt x="0" y="0"/>
                  </a:lnTo>
                  <a:lnTo>
                    <a:pt x="0" y="272796"/>
                  </a:lnTo>
                  <a:close/>
                </a:path>
              </a:pathLst>
            </a:custGeom>
            <a:ln w="28955">
              <a:solidFill>
                <a:srgbClr val="FFC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4296155" y="2307336"/>
              <a:ext cx="1803400" cy="2048510"/>
            </a:xfrm>
            <a:custGeom>
              <a:avLst/>
              <a:gdLst/>
              <a:ahLst/>
              <a:cxnLst/>
              <a:rect l="l" t="t" r="r" b="b"/>
              <a:pathLst>
                <a:path w="1803400" h="2048510">
                  <a:moveTo>
                    <a:pt x="0" y="379475"/>
                  </a:moveTo>
                  <a:lnTo>
                    <a:pt x="1773936" y="0"/>
                  </a:lnTo>
                </a:path>
                <a:path w="1803400" h="2048510">
                  <a:moveTo>
                    <a:pt x="0" y="1932432"/>
                  </a:moveTo>
                  <a:lnTo>
                    <a:pt x="1802892" y="2048256"/>
                  </a:lnTo>
                </a:path>
              </a:pathLst>
            </a:custGeom>
            <a:ln w="12192">
              <a:solidFill>
                <a:srgbClr val="003399"/>
              </a:solidFill>
              <a:prstDash val="dot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678423" y="2308860"/>
              <a:ext cx="406908" cy="2077212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5666993" y="2297430"/>
              <a:ext cx="429895" cy="2100580"/>
            </a:xfrm>
            <a:custGeom>
              <a:avLst/>
              <a:gdLst/>
              <a:ahLst/>
              <a:cxnLst/>
              <a:rect l="l" t="t" r="r" b="b"/>
              <a:pathLst>
                <a:path w="429895" h="2100579">
                  <a:moveTo>
                    <a:pt x="0" y="2100072"/>
                  </a:moveTo>
                  <a:lnTo>
                    <a:pt x="429768" y="2100072"/>
                  </a:lnTo>
                  <a:lnTo>
                    <a:pt x="429768" y="0"/>
                  </a:lnTo>
                  <a:lnTo>
                    <a:pt x="0" y="0"/>
                  </a:lnTo>
                  <a:lnTo>
                    <a:pt x="0" y="2100072"/>
                  </a:lnTo>
                  <a:close/>
                </a:path>
              </a:pathLst>
            </a:custGeom>
            <a:ln w="22859">
              <a:solidFill>
                <a:srgbClr val="003399"/>
              </a:solidFill>
              <a:prstDash val="dot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3941063" y="2299716"/>
              <a:ext cx="2129155" cy="2065020"/>
            </a:xfrm>
            <a:custGeom>
              <a:avLst/>
              <a:gdLst/>
              <a:ahLst/>
              <a:cxnLst/>
              <a:rect l="l" t="t" r="r" b="b"/>
              <a:pathLst>
                <a:path w="2129154" h="2065020">
                  <a:moveTo>
                    <a:pt x="1524" y="387096"/>
                  </a:moveTo>
                  <a:lnTo>
                    <a:pt x="1732788" y="0"/>
                  </a:lnTo>
                </a:path>
                <a:path w="2129154" h="2065020">
                  <a:moveTo>
                    <a:pt x="0" y="1972056"/>
                  </a:moveTo>
                  <a:lnTo>
                    <a:pt x="2129028" y="2065020"/>
                  </a:lnTo>
                </a:path>
              </a:pathLst>
            </a:custGeom>
            <a:ln w="12192">
              <a:solidFill>
                <a:srgbClr val="003399"/>
              </a:solidFill>
              <a:prstDash val="dot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5656325" y="2277618"/>
              <a:ext cx="443865" cy="457200"/>
            </a:xfrm>
            <a:custGeom>
              <a:avLst/>
              <a:gdLst/>
              <a:ahLst/>
              <a:cxnLst/>
              <a:rect l="l" t="t" r="r" b="b"/>
              <a:pathLst>
                <a:path w="443864" h="457200">
                  <a:moveTo>
                    <a:pt x="0" y="457200"/>
                  </a:moveTo>
                  <a:lnTo>
                    <a:pt x="443484" y="457200"/>
                  </a:lnTo>
                  <a:lnTo>
                    <a:pt x="443484" y="0"/>
                  </a:lnTo>
                  <a:lnTo>
                    <a:pt x="0" y="0"/>
                  </a:lnTo>
                  <a:lnTo>
                    <a:pt x="0" y="457200"/>
                  </a:lnTo>
                  <a:close/>
                </a:path>
              </a:pathLst>
            </a:custGeom>
            <a:ln w="28956">
              <a:solidFill>
                <a:srgbClr val="FFC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3941063" y="2686812"/>
              <a:ext cx="355600" cy="1553210"/>
            </a:xfrm>
            <a:custGeom>
              <a:avLst/>
              <a:gdLst/>
              <a:ahLst/>
              <a:cxnLst/>
              <a:rect l="l" t="t" r="r" b="b"/>
              <a:pathLst>
                <a:path w="355600" h="1553210">
                  <a:moveTo>
                    <a:pt x="0" y="1552956"/>
                  </a:moveTo>
                  <a:lnTo>
                    <a:pt x="355091" y="1552956"/>
                  </a:lnTo>
                  <a:lnTo>
                    <a:pt x="355091" y="0"/>
                  </a:lnTo>
                  <a:lnTo>
                    <a:pt x="0" y="0"/>
                  </a:lnTo>
                  <a:lnTo>
                    <a:pt x="0" y="1552956"/>
                  </a:lnTo>
                  <a:close/>
                </a:path>
              </a:pathLst>
            </a:custGeom>
            <a:ln w="12192">
              <a:solidFill>
                <a:srgbClr val="003399"/>
              </a:solidFill>
              <a:prstDash val="dot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2" name="object 12"/>
          <p:cNvSpPr txBox="1"/>
          <p:nvPr/>
        </p:nvSpPr>
        <p:spPr>
          <a:xfrm>
            <a:off x="6705600" y="1295400"/>
            <a:ext cx="5181600" cy="5143075"/>
          </a:xfrm>
          <a:prstGeom prst="rect">
            <a:avLst/>
          </a:prstGeom>
        </p:spPr>
        <p:txBody>
          <a:bodyPr vert="horz" wrap="square" lIns="0" tIns="84455" rIns="0" bIns="0" rtlCol="0">
            <a:spAutoFit/>
          </a:bodyPr>
          <a:lstStyle/>
          <a:p>
            <a:pPr marL="12700" algn="just">
              <a:spcBef>
                <a:spcPts val="665"/>
              </a:spcBef>
            </a:pPr>
            <a:r>
              <a:rPr sz="2400" b="1" spc="-75" dirty="0">
                <a:solidFill>
                  <a:srgbClr val="003043"/>
                </a:solidFill>
                <a:latin typeface="Lucida Sans Unicode"/>
                <a:cs typeface="Lucida Sans Unicode"/>
              </a:rPr>
              <a:t>A</a:t>
            </a:r>
            <a:r>
              <a:rPr sz="2400" b="1" spc="-8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10" dirty="0">
                <a:solidFill>
                  <a:srgbClr val="003043"/>
                </a:solidFill>
                <a:latin typeface="Lucida Sans Unicode"/>
                <a:cs typeface="Lucida Sans Unicode"/>
              </a:rPr>
              <a:t>través</a:t>
            </a:r>
            <a:r>
              <a:rPr sz="2400" b="1" spc="-8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del</a:t>
            </a:r>
            <a:r>
              <a:rPr sz="2400" b="1" spc="-8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dirty="0">
                <a:solidFill>
                  <a:srgbClr val="003043"/>
                </a:solidFill>
                <a:latin typeface="Lucida Sans Unicode"/>
                <a:cs typeface="Lucida Sans Unicode"/>
              </a:rPr>
              <a:t>menú</a:t>
            </a:r>
            <a:r>
              <a:rPr sz="2400" b="1" spc="-8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20" dirty="0" err="1">
                <a:solidFill>
                  <a:srgbClr val="003043"/>
                </a:solidFill>
                <a:latin typeface="Lucida Sans Unicode"/>
                <a:cs typeface="Lucida Sans Unicode"/>
              </a:rPr>
              <a:t>desplegable</a:t>
            </a:r>
            <a:r>
              <a:rPr sz="2400" b="1" spc="-20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,</a:t>
            </a:r>
            <a:r>
              <a:rPr lang="es-ES" sz="2400" b="1" spc="-80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 se puede</a:t>
            </a:r>
            <a:endParaRPr sz="2400" b="1" dirty="0">
              <a:latin typeface="Lucida Sans Unicode"/>
              <a:cs typeface="Lucida Sans Unicode"/>
            </a:endParaRPr>
          </a:p>
          <a:p>
            <a:pPr marL="192405" indent="-179070" algn="just">
              <a:spcBef>
                <a:spcPts val="1180"/>
              </a:spcBef>
              <a:buClr>
                <a:srgbClr val="869AAA"/>
              </a:buClr>
              <a:buSzPct val="133333"/>
              <a:buChar char="•"/>
              <a:tabLst>
                <a:tab pos="193040" algn="l"/>
              </a:tabLst>
            </a:pPr>
            <a:r>
              <a:rPr sz="2400" b="1" spc="-25" dirty="0">
                <a:solidFill>
                  <a:srgbClr val="003043"/>
                </a:solidFill>
                <a:latin typeface="Lucida Sans Unicode"/>
                <a:cs typeface="Lucida Sans Unicode"/>
              </a:rPr>
              <a:t>seleccione</a:t>
            </a:r>
            <a:r>
              <a:rPr sz="2400" b="1" spc="-8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el</a:t>
            </a:r>
            <a:r>
              <a:rPr sz="2400" b="1" spc="-8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10" dirty="0">
                <a:solidFill>
                  <a:srgbClr val="003043"/>
                </a:solidFill>
                <a:latin typeface="Lucida Sans Unicode"/>
                <a:cs typeface="Lucida Sans Unicode"/>
              </a:rPr>
              <a:t>elemento</a:t>
            </a:r>
            <a:r>
              <a:rPr sz="2400" b="1" spc="-7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15" dirty="0">
                <a:solidFill>
                  <a:srgbClr val="003043"/>
                </a:solidFill>
                <a:latin typeface="Lucida Sans Unicode"/>
                <a:cs typeface="Lucida Sans Unicode"/>
              </a:rPr>
              <a:t>requerido,</a:t>
            </a:r>
            <a:endParaRPr sz="2400" b="1" dirty="0">
              <a:latin typeface="Lucida Sans Unicode"/>
              <a:cs typeface="Lucida Sans Unicode"/>
            </a:endParaRPr>
          </a:p>
          <a:p>
            <a:pPr marL="192405" marR="5080" indent="-178435" algn="just">
              <a:spcBef>
                <a:spcPts val="430"/>
              </a:spcBef>
              <a:buClr>
                <a:srgbClr val="869AAA"/>
              </a:buClr>
              <a:buSzPct val="133333"/>
              <a:buChar char="•"/>
              <a:tabLst>
                <a:tab pos="193040" algn="l"/>
              </a:tabLst>
            </a:pPr>
            <a:r>
              <a:rPr sz="2400" b="1" spc="-5" dirty="0">
                <a:solidFill>
                  <a:srgbClr val="003043"/>
                </a:solidFill>
                <a:latin typeface="Lucida Sans Unicode"/>
                <a:cs typeface="Lucida Sans Unicode"/>
              </a:rPr>
              <a:t>que</a:t>
            </a:r>
            <a:r>
              <a:rPr sz="2400" b="1" spc="-8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15" dirty="0">
                <a:solidFill>
                  <a:srgbClr val="003043"/>
                </a:solidFill>
                <a:latin typeface="Lucida Sans Unicode"/>
                <a:cs typeface="Lucida Sans Unicode"/>
              </a:rPr>
              <a:t>activar</a:t>
            </a:r>
            <a:r>
              <a:rPr sz="2400" b="1" spc="-7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la</a:t>
            </a:r>
            <a:r>
              <a:rPr sz="2400" b="1" spc="-7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25" dirty="0">
                <a:solidFill>
                  <a:srgbClr val="003043"/>
                </a:solidFill>
                <a:latin typeface="Lucida Sans Unicode"/>
                <a:cs typeface="Lucida Sans Unicode"/>
              </a:rPr>
              <a:t>función</a:t>
            </a:r>
            <a:r>
              <a:rPr sz="2400" b="1" spc="-7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10" dirty="0">
                <a:solidFill>
                  <a:srgbClr val="003043"/>
                </a:solidFill>
                <a:latin typeface="Lucida Sans Unicode"/>
                <a:cs typeface="Lucida Sans Unicode"/>
              </a:rPr>
              <a:t>de</a:t>
            </a:r>
            <a:r>
              <a:rPr sz="2400" b="1" spc="-7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inserción</a:t>
            </a:r>
            <a:r>
              <a:rPr sz="2400" b="1" spc="-7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10" dirty="0">
                <a:solidFill>
                  <a:srgbClr val="003043"/>
                </a:solidFill>
                <a:latin typeface="Lucida Sans Unicode"/>
                <a:cs typeface="Lucida Sans Unicode"/>
              </a:rPr>
              <a:t>mediante</a:t>
            </a:r>
            <a:r>
              <a:rPr sz="2400" b="1" spc="-7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el</a:t>
            </a:r>
            <a:r>
              <a:rPr sz="2400" b="1" spc="-7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15" dirty="0">
                <a:solidFill>
                  <a:srgbClr val="003043"/>
                </a:solidFill>
                <a:latin typeface="Lucida Sans Unicode"/>
                <a:cs typeface="Lucida Sans Unicode"/>
              </a:rPr>
              <a:t>botón</a:t>
            </a:r>
            <a:r>
              <a:rPr sz="2400" b="1" spc="-7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10" dirty="0">
                <a:solidFill>
                  <a:srgbClr val="003043"/>
                </a:solidFill>
                <a:latin typeface="Lucida Sans Unicode"/>
                <a:cs typeface="Lucida Sans Unicode"/>
              </a:rPr>
              <a:t>de</a:t>
            </a:r>
            <a:r>
              <a:rPr sz="2400" b="1" spc="-7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20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la</a:t>
            </a:r>
            <a:r>
              <a:rPr lang="es-ES" sz="2400" b="1" spc="-20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15" dirty="0" err="1" smtClean="0">
                <a:solidFill>
                  <a:srgbClr val="003043"/>
                </a:solidFill>
                <a:latin typeface="Lucida Sans Unicode"/>
                <a:cs typeface="Lucida Sans Unicode"/>
              </a:rPr>
              <a:t>derecha</a:t>
            </a:r>
            <a:r>
              <a:rPr sz="2400" b="1" spc="-15" dirty="0">
                <a:solidFill>
                  <a:srgbClr val="003043"/>
                </a:solidFill>
                <a:latin typeface="Lucida Sans Unicode"/>
                <a:cs typeface="Lucida Sans Unicode"/>
              </a:rPr>
              <a:t>,</a:t>
            </a:r>
            <a:endParaRPr sz="2400" b="1" dirty="0">
              <a:latin typeface="Lucida Sans Unicode"/>
              <a:cs typeface="Lucida Sans Unicode"/>
            </a:endParaRPr>
          </a:p>
          <a:p>
            <a:pPr marL="192405" marR="29209" indent="-178435" algn="just">
              <a:spcBef>
                <a:spcPts val="434"/>
              </a:spcBef>
              <a:buClr>
                <a:srgbClr val="869AAA"/>
              </a:buClr>
              <a:buSzPct val="133333"/>
              <a:buChar char="•"/>
              <a:tabLst>
                <a:tab pos="193040" algn="l"/>
              </a:tabLst>
            </a:pPr>
            <a:r>
              <a:rPr sz="2400" b="1"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y </a:t>
            </a:r>
            <a:r>
              <a:rPr sz="2400" b="1" spc="-25" dirty="0">
                <a:solidFill>
                  <a:srgbClr val="003043"/>
                </a:solidFill>
                <a:latin typeface="Lucida Sans Unicode"/>
                <a:cs typeface="Lucida Sans Unicode"/>
              </a:rPr>
              <a:t>luego, </a:t>
            </a:r>
            <a:r>
              <a:rPr sz="2400" b="1" spc="-15" dirty="0">
                <a:solidFill>
                  <a:srgbClr val="003043"/>
                </a:solidFill>
                <a:latin typeface="Lucida Sans Unicode"/>
                <a:cs typeface="Lucida Sans Unicode"/>
              </a:rPr>
              <a:t>inserte </a:t>
            </a:r>
            <a:r>
              <a:rPr sz="2400" b="1"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el </a:t>
            </a:r>
            <a:r>
              <a:rPr sz="2400" b="1" spc="-10" dirty="0">
                <a:solidFill>
                  <a:srgbClr val="003043"/>
                </a:solidFill>
                <a:latin typeface="Lucida Sans Unicode"/>
                <a:cs typeface="Lucida Sans Unicode"/>
              </a:rPr>
              <a:t>elemento de </a:t>
            </a:r>
            <a:r>
              <a:rPr sz="2400" b="1"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la </a:t>
            </a:r>
            <a:r>
              <a:rPr sz="2400" b="1" spc="5" dirty="0">
                <a:solidFill>
                  <a:srgbClr val="003043"/>
                </a:solidFill>
                <a:latin typeface="Lucida Sans Unicode"/>
                <a:cs typeface="Lucida Sans Unicode"/>
              </a:rPr>
              <a:t>manera </a:t>
            </a:r>
            <a:r>
              <a:rPr sz="2400" b="1" spc="-15" dirty="0">
                <a:solidFill>
                  <a:srgbClr val="003043"/>
                </a:solidFill>
                <a:latin typeface="Lucida Sans Unicode"/>
                <a:cs typeface="Lucida Sans Unicode"/>
              </a:rPr>
              <a:t>habitual </a:t>
            </a:r>
            <a:r>
              <a:rPr sz="2400" b="1" dirty="0" err="1">
                <a:solidFill>
                  <a:srgbClr val="003043"/>
                </a:solidFill>
                <a:latin typeface="Lucida Sans Unicode"/>
                <a:cs typeface="Lucida Sans Unicode"/>
              </a:rPr>
              <a:t>en</a:t>
            </a:r>
            <a:r>
              <a:rPr sz="2400" b="1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20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el</a:t>
            </a:r>
            <a:r>
              <a:rPr lang="es-ES" sz="2400" b="1" spc="-20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5" dirty="0" err="1" smtClean="0">
                <a:solidFill>
                  <a:srgbClr val="003043"/>
                </a:solidFill>
                <a:latin typeface="Lucida Sans Unicode"/>
                <a:cs typeface="Lucida Sans Unicode"/>
              </a:rPr>
              <a:t>diagrama</a:t>
            </a:r>
            <a:r>
              <a:rPr sz="2400" b="1" spc="-5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10" dirty="0">
                <a:solidFill>
                  <a:srgbClr val="003043"/>
                </a:solidFill>
                <a:latin typeface="Lucida Sans Unicode"/>
                <a:cs typeface="Lucida Sans Unicode"/>
              </a:rPr>
              <a:t>de </a:t>
            </a:r>
            <a:r>
              <a:rPr sz="2400" b="1" spc="-5" dirty="0">
                <a:solidFill>
                  <a:srgbClr val="003043"/>
                </a:solidFill>
                <a:latin typeface="Lucida Sans Unicode"/>
                <a:cs typeface="Lucida Sans Unicode"/>
              </a:rPr>
              <a:t>red </a:t>
            </a:r>
            <a:r>
              <a:rPr sz="2400" b="1"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(haciendo </a:t>
            </a:r>
            <a:r>
              <a:rPr sz="2400" b="1" spc="-45" dirty="0">
                <a:solidFill>
                  <a:srgbClr val="003043"/>
                </a:solidFill>
                <a:latin typeface="Lucida Sans Unicode"/>
                <a:cs typeface="Lucida Sans Unicode"/>
              </a:rPr>
              <a:t>clic </a:t>
            </a:r>
            <a:r>
              <a:rPr sz="2400" b="1"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con el </a:t>
            </a:r>
            <a:r>
              <a:rPr sz="2400" b="1" spc="-15" dirty="0">
                <a:solidFill>
                  <a:srgbClr val="003043"/>
                </a:solidFill>
                <a:latin typeface="Lucida Sans Unicode"/>
                <a:cs typeface="Lucida Sans Unicode"/>
              </a:rPr>
              <a:t>botón </a:t>
            </a:r>
            <a:r>
              <a:rPr sz="2400" b="1" spc="-30" dirty="0" err="1">
                <a:solidFill>
                  <a:srgbClr val="003043"/>
                </a:solidFill>
                <a:latin typeface="Lucida Sans Unicode"/>
                <a:cs typeface="Lucida Sans Unicode"/>
              </a:rPr>
              <a:t>izquierdo</a:t>
            </a:r>
            <a:r>
              <a:rPr sz="2400" b="1" spc="-3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20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del</a:t>
            </a:r>
            <a:r>
              <a:rPr lang="es-ES" sz="2400" b="1" spc="-20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10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mouse</a:t>
            </a:r>
            <a:r>
              <a:rPr sz="2400" b="1" spc="-80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dirty="0">
                <a:solidFill>
                  <a:srgbClr val="003043"/>
                </a:solidFill>
                <a:latin typeface="Lucida Sans Unicode"/>
                <a:cs typeface="Lucida Sans Unicode"/>
              </a:rPr>
              <a:t>en</a:t>
            </a:r>
            <a:r>
              <a:rPr sz="2400" b="1" spc="-8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la</a:t>
            </a:r>
            <a:r>
              <a:rPr sz="2400" b="1" spc="-8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10" dirty="0">
                <a:solidFill>
                  <a:srgbClr val="003043"/>
                </a:solidFill>
                <a:latin typeface="Lucida Sans Unicode"/>
                <a:cs typeface="Lucida Sans Unicode"/>
              </a:rPr>
              <a:t>entrada,</a:t>
            </a:r>
            <a:r>
              <a:rPr sz="2400" b="1" spc="-8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10" dirty="0">
                <a:solidFill>
                  <a:srgbClr val="003043"/>
                </a:solidFill>
                <a:latin typeface="Lucida Sans Unicode"/>
                <a:cs typeface="Lucida Sans Unicode"/>
              </a:rPr>
              <a:t>manteniendo</a:t>
            </a:r>
            <a:r>
              <a:rPr sz="2400" b="1" spc="-8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10" dirty="0">
                <a:solidFill>
                  <a:srgbClr val="003043"/>
                </a:solidFill>
                <a:latin typeface="Lucida Sans Unicode"/>
                <a:cs typeface="Lucida Sans Unicode"/>
              </a:rPr>
              <a:t>presionada</a:t>
            </a:r>
            <a:r>
              <a:rPr sz="2400" b="1" spc="-7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la</a:t>
            </a:r>
            <a:r>
              <a:rPr sz="2400" b="1" spc="-8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20" dirty="0" err="1">
                <a:solidFill>
                  <a:srgbClr val="003043"/>
                </a:solidFill>
                <a:latin typeface="Lucida Sans Unicode"/>
                <a:cs typeface="Lucida Sans Unicode"/>
              </a:rPr>
              <a:t>tecla</a:t>
            </a:r>
            <a:r>
              <a:rPr sz="2400" b="1" spc="-8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20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del</a:t>
            </a:r>
            <a:r>
              <a:rPr lang="es-ES" sz="2400" b="1" spc="-20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20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mouse</a:t>
            </a:r>
            <a:r>
              <a:rPr sz="2400" b="1"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,</a:t>
            </a:r>
            <a:r>
              <a:rPr sz="2400" b="1" spc="-8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5" dirty="0">
                <a:solidFill>
                  <a:srgbClr val="003043"/>
                </a:solidFill>
                <a:latin typeface="Lucida Sans Unicode"/>
                <a:cs typeface="Lucida Sans Unicode"/>
              </a:rPr>
              <a:t>muévala</a:t>
            </a:r>
            <a:r>
              <a:rPr sz="2400" b="1" spc="-8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y</a:t>
            </a:r>
            <a:r>
              <a:rPr sz="2400" b="1" spc="-8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15" dirty="0">
                <a:solidFill>
                  <a:srgbClr val="003043"/>
                </a:solidFill>
                <a:latin typeface="Lucida Sans Unicode"/>
                <a:cs typeface="Lucida Sans Unicode"/>
              </a:rPr>
              <a:t>suelte</a:t>
            </a:r>
            <a:r>
              <a:rPr sz="2400" b="1" spc="-8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el</a:t>
            </a:r>
            <a:r>
              <a:rPr sz="2400" b="1" spc="-8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15" dirty="0">
                <a:solidFill>
                  <a:srgbClr val="003043"/>
                </a:solidFill>
                <a:latin typeface="Lucida Sans Unicode"/>
                <a:cs typeface="Lucida Sans Unicode"/>
              </a:rPr>
              <a:t>botón</a:t>
            </a:r>
            <a:r>
              <a:rPr sz="2400" b="1" spc="-8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del</a:t>
            </a:r>
            <a:r>
              <a:rPr sz="2400" b="1" spc="-8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15" dirty="0">
                <a:solidFill>
                  <a:srgbClr val="003043"/>
                </a:solidFill>
                <a:latin typeface="Lucida Sans Unicode"/>
                <a:cs typeface="Lucida Sans Unicode"/>
              </a:rPr>
              <a:t>mouse)</a:t>
            </a:r>
            <a:endParaRPr sz="2400" b="1" dirty="0">
              <a:latin typeface="Lucida Sans Unicode"/>
              <a:cs typeface="Lucida Sans Unicode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1196441" y="2721228"/>
            <a:ext cx="105410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-70" dirty="0">
                <a:latin typeface="Lucida Sans Unicode"/>
                <a:cs typeface="Lucida Sans Unicode"/>
              </a:rPr>
              <a:t>1</a:t>
            </a:r>
            <a:endParaRPr sz="1100">
              <a:latin typeface="Lucida Sans Unicode"/>
              <a:cs typeface="Lucida Sans Unicode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1858517" y="3381755"/>
            <a:ext cx="105410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-70" dirty="0">
                <a:latin typeface="Lucida Sans Unicode"/>
                <a:cs typeface="Lucida Sans Unicode"/>
              </a:rPr>
              <a:t>1</a:t>
            </a:r>
            <a:endParaRPr sz="1100">
              <a:latin typeface="Lucida Sans Unicode"/>
              <a:cs typeface="Lucida Sans Unicode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1133347" y="4044442"/>
            <a:ext cx="105410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-70" dirty="0">
                <a:latin typeface="Lucida Sans Unicode"/>
                <a:cs typeface="Lucida Sans Unicode"/>
              </a:rPr>
              <a:t>1</a:t>
            </a:r>
            <a:endParaRPr sz="1100">
              <a:latin typeface="Lucida Sans Unicode"/>
              <a:cs typeface="Lucida Sans Unicode"/>
            </a:endParaRPr>
          </a:p>
        </p:txBody>
      </p:sp>
      <p:sp>
        <p:nvSpPr>
          <p:cNvPr id="28" name="object 5"/>
          <p:cNvSpPr txBox="1">
            <a:spLocks noGrp="1"/>
          </p:cNvSpPr>
          <p:nvPr>
            <p:ph type="title"/>
          </p:nvPr>
        </p:nvSpPr>
        <p:spPr>
          <a:xfrm>
            <a:off x="613663" y="216312"/>
            <a:ext cx="8149337" cy="929742"/>
          </a:xfrm>
          <a:prstGeom prst="rect">
            <a:avLst/>
          </a:prstGeom>
        </p:spPr>
        <p:txBody>
          <a:bodyPr vert="horz" wrap="square" lIns="0" tIns="419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330"/>
              </a:spcBef>
            </a:pPr>
            <a:r>
              <a:rPr sz="3200" spc="20" dirty="0">
                <a:latin typeface="Arial"/>
                <a:cs typeface="Arial"/>
              </a:rPr>
              <a:t>Diseño</a:t>
            </a:r>
            <a:r>
              <a:rPr sz="3200" spc="-60" dirty="0">
                <a:latin typeface="Arial"/>
                <a:cs typeface="Arial"/>
              </a:rPr>
              <a:t> </a:t>
            </a:r>
            <a:r>
              <a:rPr sz="3200" spc="45" dirty="0">
                <a:latin typeface="Arial"/>
                <a:cs typeface="Arial"/>
              </a:rPr>
              <a:t>de</a:t>
            </a:r>
            <a:r>
              <a:rPr sz="3200" spc="-55" dirty="0">
                <a:latin typeface="Arial"/>
                <a:cs typeface="Arial"/>
              </a:rPr>
              <a:t> </a:t>
            </a:r>
            <a:r>
              <a:rPr sz="3200" spc="65" dirty="0">
                <a:latin typeface="Arial"/>
                <a:cs typeface="Arial"/>
              </a:rPr>
              <a:t>red</a:t>
            </a:r>
          </a:p>
          <a:p>
            <a:pPr marL="12700">
              <a:lnSpc>
                <a:spcPct val="100000"/>
              </a:lnSpc>
              <a:spcBef>
                <a:spcPts val="220"/>
              </a:spcBef>
            </a:pPr>
            <a:r>
              <a:rPr sz="2400" spc="45" dirty="0">
                <a:latin typeface="Arial"/>
                <a:cs typeface="Arial"/>
              </a:rPr>
              <a:t>Trabajando</a:t>
            </a:r>
            <a:r>
              <a:rPr sz="2400" spc="-30" dirty="0">
                <a:latin typeface="Arial"/>
                <a:cs typeface="Arial"/>
              </a:rPr>
              <a:t> </a:t>
            </a:r>
            <a:r>
              <a:rPr sz="2400" spc="60" dirty="0">
                <a:latin typeface="Arial"/>
                <a:cs typeface="Arial"/>
              </a:rPr>
              <a:t>en</a:t>
            </a:r>
            <a:r>
              <a:rPr sz="2400" spc="-30" dirty="0">
                <a:latin typeface="Arial"/>
                <a:cs typeface="Arial"/>
              </a:rPr>
              <a:t> </a:t>
            </a:r>
            <a:r>
              <a:rPr sz="2400" spc="45" dirty="0">
                <a:latin typeface="Arial"/>
                <a:cs typeface="Arial"/>
              </a:rPr>
              <a:t>el</a:t>
            </a:r>
            <a:r>
              <a:rPr sz="2400" spc="-30" dirty="0">
                <a:latin typeface="Arial"/>
                <a:cs typeface="Arial"/>
              </a:rPr>
              <a:t> </a:t>
            </a:r>
            <a:r>
              <a:rPr sz="2400" spc="70" dirty="0">
                <a:latin typeface="Arial"/>
                <a:cs typeface="Arial"/>
              </a:rPr>
              <a:t>diagrama</a:t>
            </a:r>
            <a:r>
              <a:rPr sz="2400" spc="-25" dirty="0">
                <a:latin typeface="Arial"/>
                <a:cs typeface="Arial"/>
              </a:rPr>
              <a:t> </a:t>
            </a:r>
            <a:r>
              <a:rPr sz="2400" spc="45" dirty="0">
                <a:latin typeface="Arial"/>
                <a:cs typeface="Arial"/>
              </a:rPr>
              <a:t>de</a:t>
            </a:r>
            <a:r>
              <a:rPr sz="2400" spc="-30" dirty="0">
                <a:latin typeface="Arial"/>
                <a:cs typeface="Arial"/>
              </a:rPr>
              <a:t> </a:t>
            </a:r>
            <a:r>
              <a:rPr sz="2400" spc="65" dirty="0">
                <a:latin typeface="Arial"/>
                <a:cs typeface="Arial"/>
              </a:rPr>
              <a:t>red</a:t>
            </a:r>
            <a:r>
              <a:rPr sz="2400" spc="-30" dirty="0">
                <a:latin typeface="Arial"/>
                <a:cs typeface="Arial"/>
              </a:rPr>
              <a:t> </a:t>
            </a:r>
            <a:r>
              <a:rPr sz="2400" spc="-90" dirty="0">
                <a:latin typeface="Arial"/>
                <a:cs typeface="Arial"/>
              </a:rPr>
              <a:t>–</a:t>
            </a:r>
            <a:r>
              <a:rPr sz="2400" spc="-30" dirty="0">
                <a:latin typeface="Arial"/>
                <a:cs typeface="Arial"/>
              </a:rPr>
              <a:t> </a:t>
            </a:r>
            <a:r>
              <a:rPr sz="2400" spc="45" dirty="0">
                <a:solidFill>
                  <a:schemeClr val="accent6"/>
                </a:solidFill>
                <a:latin typeface="Arial"/>
                <a:cs typeface="Arial"/>
              </a:rPr>
              <a:t>favoritos</a:t>
            </a:r>
            <a:endParaRPr sz="2400" dirty="0">
              <a:solidFill>
                <a:schemeClr val="accent6"/>
              </a:solidFill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457200" y="1371600"/>
            <a:ext cx="4343400" cy="4630961"/>
            <a:chOff x="1367027" y="1879092"/>
            <a:chExt cx="3883660" cy="413194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436620" y="2785872"/>
              <a:ext cx="1813560" cy="1738883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367027" y="1879092"/>
              <a:ext cx="3637788" cy="932688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1407413" y="1902714"/>
              <a:ext cx="1240790" cy="792480"/>
            </a:xfrm>
            <a:custGeom>
              <a:avLst/>
              <a:gdLst/>
              <a:ahLst/>
              <a:cxnLst/>
              <a:rect l="l" t="t" r="r" b="b"/>
              <a:pathLst>
                <a:path w="1240789" h="792480">
                  <a:moveTo>
                    <a:pt x="150876" y="792480"/>
                  </a:moveTo>
                  <a:lnTo>
                    <a:pt x="489204" y="792480"/>
                  </a:lnTo>
                  <a:lnTo>
                    <a:pt x="489204" y="440436"/>
                  </a:lnTo>
                  <a:lnTo>
                    <a:pt x="150876" y="440436"/>
                  </a:lnTo>
                  <a:lnTo>
                    <a:pt x="150876" y="792480"/>
                  </a:lnTo>
                  <a:close/>
                </a:path>
                <a:path w="1240789" h="792480">
                  <a:moveTo>
                    <a:pt x="0" y="271272"/>
                  </a:moveTo>
                  <a:lnTo>
                    <a:pt x="1240536" y="271272"/>
                  </a:lnTo>
                  <a:lnTo>
                    <a:pt x="1240536" y="0"/>
                  </a:lnTo>
                  <a:lnTo>
                    <a:pt x="0" y="0"/>
                  </a:lnTo>
                  <a:lnTo>
                    <a:pt x="0" y="271272"/>
                  </a:lnTo>
                  <a:close/>
                </a:path>
              </a:pathLst>
            </a:custGeom>
            <a:ln w="28956">
              <a:solidFill>
                <a:srgbClr val="FFC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2185162" y="2787014"/>
              <a:ext cx="1395095" cy="1215390"/>
            </a:xfrm>
            <a:custGeom>
              <a:avLst/>
              <a:gdLst/>
              <a:ahLst/>
              <a:cxnLst/>
              <a:rect l="l" t="t" r="r" b="b"/>
              <a:pathLst>
                <a:path w="1395095" h="1215389">
                  <a:moveTo>
                    <a:pt x="591820" y="431165"/>
                  </a:moveTo>
                  <a:lnTo>
                    <a:pt x="534162" y="219202"/>
                  </a:lnTo>
                  <a:lnTo>
                    <a:pt x="494030" y="278765"/>
                  </a:lnTo>
                  <a:lnTo>
                    <a:pt x="80264" y="0"/>
                  </a:lnTo>
                  <a:lnTo>
                    <a:pt x="0" y="119126"/>
                  </a:lnTo>
                  <a:lnTo>
                    <a:pt x="413766" y="397891"/>
                  </a:lnTo>
                  <a:lnTo>
                    <a:pt x="373634" y="457454"/>
                  </a:lnTo>
                  <a:lnTo>
                    <a:pt x="591820" y="431165"/>
                  </a:lnTo>
                  <a:close/>
                </a:path>
                <a:path w="1395095" h="1215389">
                  <a:moveTo>
                    <a:pt x="1394714" y="1048258"/>
                  </a:moveTo>
                  <a:lnTo>
                    <a:pt x="1322705" y="1048258"/>
                  </a:lnTo>
                  <a:lnTo>
                    <a:pt x="1322705" y="550545"/>
                  </a:lnTo>
                  <a:lnTo>
                    <a:pt x="1178687" y="550545"/>
                  </a:lnTo>
                  <a:lnTo>
                    <a:pt x="1178687" y="1048258"/>
                  </a:lnTo>
                  <a:lnTo>
                    <a:pt x="1106678" y="1048258"/>
                  </a:lnTo>
                  <a:lnTo>
                    <a:pt x="1250696" y="1215009"/>
                  </a:lnTo>
                  <a:lnTo>
                    <a:pt x="1394714" y="1048258"/>
                  </a:lnTo>
                  <a:close/>
                </a:path>
              </a:pathLst>
            </a:custGeom>
            <a:solidFill>
              <a:srgbClr val="005F8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999487" y="4002024"/>
              <a:ext cx="1379219" cy="2008632"/>
            </a:xfrm>
            <a:prstGeom prst="rect">
              <a:avLst/>
            </a:prstGeom>
          </p:spPr>
        </p:pic>
      </p:grp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613662" y="230758"/>
            <a:ext cx="10130538" cy="902811"/>
          </a:xfrm>
          <a:prstGeom prst="rect">
            <a:avLst/>
          </a:prstGeom>
        </p:spPr>
        <p:txBody>
          <a:bodyPr vert="horz" wrap="square" lIns="0" tIns="279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20"/>
              </a:spcBef>
            </a:pPr>
            <a:r>
              <a:rPr sz="3200" spc="20" dirty="0">
                <a:latin typeface="Arial"/>
                <a:cs typeface="Arial"/>
              </a:rPr>
              <a:t>Diseño</a:t>
            </a:r>
            <a:r>
              <a:rPr sz="3200" spc="-60" dirty="0">
                <a:latin typeface="Arial"/>
                <a:cs typeface="Arial"/>
              </a:rPr>
              <a:t> </a:t>
            </a:r>
            <a:r>
              <a:rPr sz="3200" spc="45" dirty="0">
                <a:latin typeface="Arial"/>
                <a:cs typeface="Arial"/>
              </a:rPr>
              <a:t>de</a:t>
            </a:r>
            <a:r>
              <a:rPr sz="3200" spc="-55" dirty="0">
                <a:latin typeface="Arial"/>
                <a:cs typeface="Arial"/>
              </a:rPr>
              <a:t> </a:t>
            </a:r>
            <a:r>
              <a:rPr sz="3200" spc="65" dirty="0">
                <a:latin typeface="Arial"/>
                <a:cs typeface="Arial"/>
              </a:rPr>
              <a:t>red</a:t>
            </a:r>
          </a:p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2400" spc="60" dirty="0">
                <a:latin typeface="Arial"/>
                <a:cs typeface="Arial"/>
              </a:rPr>
              <a:t>Trabajar</a:t>
            </a:r>
            <a:r>
              <a:rPr sz="2400" spc="-35" dirty="0">
                <a:latin typeface="Arial"/>
                <a:cs typeface="Arial"/>
              </a:rPr>
              <a:t> </a:t>
            </a:r>
            <a:r>
              <a:rPr sz="2400" spc="65" dirty="0">
                <a:latin typeface="Arial"/>
                <a:cs typeface="Arial"/>
              </a:rPr>
              <a:t>en</a:t>
            </a:r>
            <a:r>
              <a:rPr sz="2400" spc="-35" dirty="0">
                <a:latin typeface="Arial"/>
                <a:cs typeface="Arial"/>
              </a:rPr>
              <a:t> </a:t>
            </a:r>
            <a:r>
              <a:rPr sz="2400" spc="50" dirty="0">
                <a:latin typeface="Arial"/>
                <a:cs typeface="Arial"/>
              </a:rPr>
              <a:t>el</a:t>
            </a:r>
            <a:r>
              <a:rPr sz="2400" spc="-35" dirty="0">
                <a:latin typeface="Arial"/>
                <a:cs typeface="Arial"/>
              </a:rPr>
              <a:t> </a:t>
            </a:r>
            <a:r>
              <a:rPr sz="2400" spc="75" dirty="0">
                <a:latin typeface="Arial"/>
                <a:cs typeface="Arial"/>
              </a:rPr>
              <a:t>diagrama</a:t>
            </a:r>
            <a:r>
              <a:rPr sz="2400" spc="-35" dirty="0">
                <a:latin typeface="Arial"/>
                <a:cs typeface="Arial"/>
              </a:rPr>
              <a:t> </a:t>
            </a:r>
            <a:r>
              <a:rPr sz="2400" spc="45" dirty="0">
                <a:latin typeface="Arial"/>
                <a:cs typeface="Arial"/>
              </a:rPr>
              <a:t>de</a:t>
            </a:r>
            <a:r>
              <a:rPr sz="2400" spc="-35" dirty="0">
                <a:latin typeface="Arial"/>
                <a:cs typeface="Arial"/>
              </a:rPr>
              <a:t> </a:t>
            </a:r>
            <a:r>
              <a:rPr sz="2400" spc="30" dirty="0">
                <a:latin typeface="Arial"/>
                <a:cs typeface="Arial"/>
              </a:rPr>
              <a:t>red:</a:t>
            </a:r>
            <a:r>
              <a:rPr sz="2400" spc="-35" dirty="0">
                <a:latin typeface="Arial"/>
                <a:cs typeface="Arial"/>
              </a:rPr>
              <a:t> </a:t>
            </a:r>
            <a:r>
              <a:rPr lang="es-ES" sz="2400" spc="40" dirty="0" err="1">
                <a:solidFill>
                  <a:schemeClr val="accent6">
                    <a:lumMod val="75000"/>
                  </a:schemeClr>
                </a:solidFill>
                <a:latin typeface="Arial"/>
                <a:cs typeface="Arial"/>
              </a:rPr>
              <a:t>annotations</a:t>
            </a:r>
            <a:r>
              <a:rPr lang="es-ES" sz="2400" spc="40" dirty="0">
                <a:solidFill>
                  <a:schemeClr val="accent6">
                    <a:lumMod val="75000"/>
                  </a:schemeClr>
                </a:solidFill>
                <a:latin typeface="Arial"/>
                <a:cs typeface="Arial"/>
              </a:rPr>
              <a:t> and </a:t>
            </a:r>
            <a:r>
              <a:rPr lang="es-ES" sz="2400" spc="40" dirty="0" err="1">
                <a:solidFill>
                  <a:schemeClr val="accent6">
                    <a:lumMod val="75000"/>
                  </a:schemeClr>
                </a:solidFill>
                <a:latin typeface="Arial"/>
                <a:cs typeface="Arial"/>
              </a:rPr>
              <a:t>graphic</a:t>
            </a:r>
            <a:r>
              <a:rPr lang="es-ES" sz="2400" spc="40" dirty="0">
                <a:solidFill>
                  <a:schemeClr val="accent6">
                    <a:lumMod val="75000"/>
                  </a:schemeClr>
                </a:solidFill>
                <a:latin typeface="Arial"/>
                <a:cs typeface="Arial"/>
              </a:rPr>
              <a:t> </a:t>
            </a:r>
            <a:r>
              <a:rPr lang="es-ES" sz="2400" spc="40" dirty="0" err="1">
                <a:solidFill>
                  <a:schemeClr val="accent6">
                    <a:lumMod val="75000"/>
                  </a:schemeClr>
                </a:solidFill>
                <a:latin typeface="Arial"/>
                <a:cs typeface="Arial"/>
              </a:rPr>
              <a:t>elements</a:t>
            </a:r>
            <a:endParaRPr sz="2400" spc="25" dirty="0">
              <a:solidFill>
                <a:schemeClr val="accent6">
                  <a:lumMod val="75000"/>
                </a:schemeClr>
              </a:solidFill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4995673" y="1219200"/>
            <a:ext cx="6891528" cy="511678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spcBef>
                <a:spcPts val="100"/>
              </a:spcBef>
            </a:pPr>
            <a:r>
              <a:rPr sz="2000" b="1" spc="10" dirty="0">
                <a:solidFill>
                  <a:srgbClr val="003043"/>
                </a:solidFill>
                <a:latin typeface="Lucida Sans Unicode"/>
                <a:cs typeface="Lucida Sans Unicode"/>
              </a:rPr>
              <a:t>Puede</a:t>
            </a:r>
            <a:r>
              <a:rPr sz="2000" b="1" spc="-8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spc="-10" dirty="0">
                <a:solidFill>
                  <a:srgbClr val="003043"/>
                </a:solidFill>
                <a:latin typeface="Lucida Sans Unicode"/>
                <a:cs typeface="Lucida Sans Unicode"/>
              </a:rPr>
              <a:t>integrar</a:t>
            </a:r>
            <a:r>
              <a:rPr sz="2000" b="1" spc="-8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spc="-15" dirty="0">
                <a:solidFill>
                  <a:srgbClr val="003043"/>
                </a:solidFill>
                <a:latin typeface="Lucida Sans Unicode"/>
                <a:cs typeface="Lucida Sans Unicode"/>
              </a:rPr>
              <a:t>comentarios</a:t>
            </a:r>
            <a:r>
              <a:rPr sz="2000" b="1" spc="-8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spc="-10" dirty="0">
                <a:solidFill>
                  <a:srgbClr val="003043"/>
                </a:solidFill>
                <a:latin typeface="Lucida Sans Unicode"/>
                <a:cs typeface="Lucida Sans Unicode"/>
              </a:rPr>
              <a:t>de</a:t>
            </a:r>
            <a:r>
              <a:rPr sz="2000" b="1" spc="-8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spc="-35" dirty="0">
                <a:solidFill>
                  <a:srgbClr val="003043"/>
                </a:solidFill>
                <a:latin typeface="Lucida Sans Unicode"/>
                <a:cs typeface="Lucida Sans Unicode"/>
              </a:rPr>
              <a:t>texto</a:t>
            </a:r>
            <a:r>
              <a:rPr sz="2000" b="1" spc="-8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y</a:t>
            </a:r>
            <a:r>
              <a:rPr sz="2000" b="1" spc="-8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spc="-15" dirty="0" err="1">
                <a:solidFill>
                  <a:srgbClr val="003043"/>
                </a:solidFill>
                <a:latin typeface="Lucida Sans Unicode"/>
                <a:cs typeface="Lucida Sans Unicode"/>
              </a:rPr>
              <a:t>elementos</a:t>
            </a:r>
            <a:r>
              <a:rPr sz="2000" b="1" spc="-8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spc="-25" dirty="0" err="1" smtClean="0">
                <a:solidFill>
                  <a:srgbClr val="003043"/>
                </a:solidFill>
                <a:latin typeface="Lucida Sans Unicode"/>
                <a:cs typeface="Lucida Sans Unicode"/>
              </a:rPr>
              <a:t>gráficos</a:t>
            </a:r>
            <a:r>
              <a:rPr lang="es-ES" sz="2000" b="1" spc="-25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dirty="0" err="1" smtClean="0">
                <a:solidFill>
                  <a:srgbClr val="003043"/>
                </a:solidFill>
                <a:latin typeface="Lucida Sans Unicode"/>
                <a:cs typeface="Lucida Sans Unicode"/>
              </a:rPr>
              <a:t>en</a:t>
            </a:r>
            <a:r>
              <a:rPr sz="2000" b="1" spc="-90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spc="-25" dirty="0">
                <a:solidFill>
                  <a:srgbClr val="003043"/>
                </a:solidFill>
                <a:latin typeface="Lucida Sans Unicode"/>
                <a:cs typeface="Lucida Sans Unicode"/>
              </a:rPr>
              <a:t>su</a:t>
            </a:r>
            <a:r>
              <a:rPr sz="2000" b="1" spc="-9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spc="-5" dirty="0">
                <a:solidFill>
                  <a:srgbClr val="003043"/>
                </a:solidFill>
                <a:latin typeface="Lucida Sans Unicode"/>
                <a:cs typeface="Lucida Sans Unicode"/>
              </a:rPr>
              <a:t>diagrama</a:t>
            </a:r>
            <a:r>
              <a:rPr sz="2000" b="1" spc="-9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spc="-10" dirty="0">
                <a:solidFill>
                  <a:srgbClr val="003043"/>
                </a:solidFill>
                <a:latin typeface="Lucida Sans Unicode"/>
                <a:cs typeface="Lucida Sans Unicode"/>
              </a:rPr>
              <a:t>de</a:t>
            </a:r>
            <a:r>
              <a:rPr sz="2000" b="1" spc="-9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spc="-5" dirty="0">
                <a:solidFill>
                  <a:srgbClr val="003043"/>
                </a:solidFill>
                <a:latin typeface="Lucida Sans Unicode"/>
                <a:cs typeface="Lucida Sans Unicode"/>
              </a:rPr>
              <a:t>red</a:t>
            </a:r>
            <a:r>
              <a:rPr sz="2000" b="1" spc="-8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seleccionando</a:t>
            </a:r>
            <a:r>
              <a:rPr sz="2000" b="1" spc="-9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la</a:t>
            </a:r>
            <a:r>
              <a:rPr sz="2000" b="1" spc="-9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spc="-10" dirty="0">
                <a:solidFill>
                  <a:srgbClr val="003043"/>
                </a:solidFill>
                <a:latin typeface="Lucida Sans Unicode"/>
                <a:cs typeface="Lucida Sans Unicode"/>
              </a:rPr>
              <a:t>pestaña</a:t>
            </a:r>
            <a:r>
              <a:rPr sz="2000" b="1" spc="-9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spc="-45" dirty="0" err="1">
                <a:solidFill>
                  <a:srgbClr val="003043"/>
                </a:solidFill>
                <a:latin typeface="Lucida Sans Unicode"/>
                <a:cs typeface="Lucida Sans Unicode"/>
              </a:rPr>
              <a:t>Gráficos</a:t>
            </a:r>
            <a:r>
              <a:rPr sz="2000" b="1" spc="-45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/</a:t>
            </a:r>
            <a:r>
              <a:rPr lang="es-ES" sz="2000" b="1" spc="-45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spc="-35" dirty="0" err="1" smtClean="0">
                <a:solidFill>
                  <a:srgbClr val="003043"/>
                </a:solidFill>
                <a:latin typeface="Lucida Sans Unicode"/>
                <a:cs typeface="Lucida Sans Unicode"/>
              </a:rPr>
              <a:t>símbolos</a:t>
            </a:r>
            <a:r>
              <a:rPr sz="2000" b="1" spc="-35" dirty="0">
                <a:solidFill>
                  <a:srgbClr val="003043"/>
                </a:solidFill>
                <a:latin typeface="Lucida Sans Unicode"/>
                <a:cs typeface="Lucida Sans Unicode"/>
              </a:rPr>
              <a:t>.</a:t>
            </a:r>
            <a:endParaRPr sz="2000" b="1" dirty="0">
              <a:latin typeface="Lucida Sans Unicode"/>
              <a:cs typeface="Lucida Sans Unicode"/>
            </a:endParaRPr>
          </a:p>
          <a:p>
            <a:pPr marL="12700" marR="384175" algn="just">
              <a:spcBef>
                <a:spcPts val="170"/>
              </a:spcBef>
            </a:pPr>
            <a:r>
              <a:rPr sz="2000" b="1" spc="-10" dirty="0">
                <a:solidFill>
                  <a:srgbClr val="003043"/>
                </a:solidFill>
                <a:latin typeface="Lucida Sans Unicode"/>
                <a:cs typeface="Lucida Sans Unicode"/>
              </a:rPr>
              <a:t>Luego</a:t>
            </a:r>
            <a:r>
              <a:rPr sz="2000" b="1" spc="-7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dirty="0">
                <a:solidFill>
                  <a:srgbClr val="003043"/>
                </a:solidFill>
                <a:latin typeface="Lucida Sans Unicode"/>
                <a:cs typeface="Lucida Sans Unicode"/>
              </a:rPr>
              <a:t>haga</a:t>
            </a:r>
            <a:r>
              <a:rPr sz="2000" b="1" spc="-7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spc="-40" dirty="0">
                <a:solidFill>
                  <a:srgbClr val="003043"/>
                </a:solidFill>
                <a:latin typeface="Lucida Sans Unicode"/>
                <a:cs typeface="Lucida Sans Unicode"/>
              </a:rPr>
              <a:t>clic</a:t>
            </a:r>
            <a:r>
              <a:rPr sz="2000" b="1" spc="-7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dirty="0">
                <a:solidFill>
                  <a:srgbClr val="003043"/>
                </a:solidFill>
                <a:latin typeface="Lucida Sans Unicode"/>
                <a:cs typeface="Lucida Sans Unicode"/>
              </a:rPr>
              <a:t>en</a:t>
            </a:r>
            <a:r>
              <a:rPr sz="2000" b="1" spc="-7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spc="-10" dirty="0">
                <a:solidFill>
                  <a:srgbClr val="003043"/>
                </a:solidFill>
                <a:latin typeface="Lucida Sans Unicode"/>
                <a:cs typeface="Lucida Sans Unicode"/>
              </a:rPr>
              <a:t>uno</a:t>
            </a:r>
            <a:r>
              <a:rPr sz="2000" b="1" spc="-7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spc="-5" dirty="0">
                <a:solidFill>
                  <a:srgbClr val="003043"/>
                </a:solidFill>
                <a:latin typeface="Lucida Sans Unicode"/>
                <a:cs typeface="Lucida Sans Unicode"/>
              </a:rPr>
              <a:t>de</a:t>
            </a:r>
            <a:r>
              <a:rPr sz="2000" b="1" spc="-7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spc="-30" dirty="0">
                <a:solidFill>
                  <a:srgbClr val="003043"/>
                </a:solidFill>
                <a:latin typeface="Lucida Sans Unicode"/>
                <a:cs typeface="Lucida Sans Unicode"/>
              </a:rPr>
              <a:t>los</a:t>
            </a:r>
            <a:r>
              <a:rPr sz="2000" b="1" spc="-7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spc="-15" dirty="0">
                <a:solidFill>
                  <a:srgbClr val="003043"/>
                </a:solidFill>
                <a:latin typeface="Lucida Sans Unicode"/>
                <a:cs typeface="Lucida Sans Unicode"/>
              </a:rPr>
              <a:t>botones</a:t>
            </a:r>
            <a:r>
              <a:rPr sz="2000" b="1" spc="-7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dirty="0">
                <a:solidFill>
                  <a:srgbClr val="003043"/>
                </a:solidFill>
                <a:latin typeface="Lucida Sans Unicode"/>
                <a:cs typeface="Lucida Sans Unicode"/>
              </a:rPr>
              <a:t>para</a:t>
            </a:r>
            <a:r>
              <a:rPr sz="2000" b="1" spc="-7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spc="-15" dirty="0">
                <a:solidFill>
                  <a:srgbClr val="003043"/>
                </a:solidFill>
                <a:latin typeface="Lucida Sans Unicode"/>
                <a:cs typeface="Lucida Sans Unicode"/>
              </a:rPr>
              <a:t>habilitar</a:t>
            </a:r>
            <a:r>
              <a:rPr sz="2000" b="1" spc="-7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el</a:t>
            </a:r>
            <a:r>
              <a:rPr sz="2000" b="1" spc="-7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spc="-10" dirty="0" err="1" smtClean="0">
                <a:solidFill>
                  <a:srgbClr val="003043"/>
                </a:solidFill>
                <a:latin typeface="Lucida Sans Unicode"/>
                <a:cs typeface="Lucida Sans Unicode"/>
              </a:rPr>
              <a:t>elemento</a:t>
            </a:r>
            <a:r>
              <a:rPr lang="es-ES" sz="2000" b="1" spc="-10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spc="-15" dirty="0" err="1" smtClean="0">
                <a:solidFill>
                  <a:srgbClr val="003043"/>
                </a:solidFill>
                <a:latin typeface="Lucida Sans Unicode"/>
                <a:cs typeface="Lucida Sans Unicode"/>
              </a:rPr>
              <a:t>deseado</a:t>
            </a:r>
            <a:r>
              <a:rPr sz="2000" b="1" spc="-15" dirty="0">
                <a:solidFill>
                  <a:srgbClr val="003043"/>
                </a:solidFill>
                <a:latin typeface="Lucida Sans Unicode"/>
                <a:cs typeface="Lucida Sans Unicode"/>
              </a:rPr>
              <a:t>,</a:t>
            </a:r>
            <a:r>
              <a:rPr sz="2000" b="1" spc="-7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spc="-10" dirty="0">
                <a:solidFill>
                  <a:srgbClr val="003043"/>
                </a:solidFill>
                <a:latin typeface="Lucida Sans Unicode"/>
                <a:cs typeface="Lucida Sans Unicode"/>
              </a:rPr>
              <a:t>por</a:t>
            </a:r>
            <a:r>
              <a:rPr sz="2000" b="1" spc="-7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spc="-25" dirty="0">
                <a:solidFill>
                  <a:srgbClr val="003043"/>
                </a:solidFill>
                <a:latin typeface="Lucida Sans Unicode"/>
                <a:cs typeface="Lucida Sans Unicode"/>
              </a:rPr>
              <a:t>ejemplo,</a:t>
            </a:r>
            <a:r>
              <a:rPr sz="2000" b="1" spc="-7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spc="-5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un</a:t>
            </a:r>
            <a:r>
              <a:rPr lang="es-ES" sz="2000" b="1" spc="-5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spc="25" dirty="0" smtClean="0">
                <a:solidFill>
                  <a:srgbClr val="EB780A"/>
                </a:solidFill>
                <a:latin typeface="Arial"/>
                <a:cs typeface="Arial"/>
              </a:rPr>
              <a:t>A</a:t>
            </a:r>
            <a:r>
              <a:rPr lang="es-ES" sz="2000" b="1" spc="40" dirty="0" err="1" smtClean="0">
                <a:solidFill>
                  <a:schemeClr val="accent6">
                    <a:lumMod val="75000"/>
                  </a:schemeClr>
                </a:solidFill>
                <a:latin typeface="Arial"/>
                <a:cs typeface="Arial"/>
              </a:rPr>
              <a:t>nnotations</a:t>
            </a:r>
            <a:r>
              <a:rPr sz="2000" b="1" spc="-65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,</a:t>
            </a:r>
            <a:endParaRPr lang="es-ES" sz="2000" b="1" spc="-65" dirty="0" smtClean="0">
              <a:solidFill>
                <a:srgbClr val="003043"/>
              </a:solidFill>
              <a:latin typeface="Lucida Sans Unicode"/>
              <a:cs typeface="Lucida Sans Unicode"/>
            </a:endParaRPr>
          </a:p>
          <a:p>
            <a:pPr marL="12700" marR="384175" algn="just">
              <a:spcBef>
                <a:spcPts val="170"/>
              </a:spcBef>
            </a:pPr>
            <a:endParaRPr sz="2000" b="1" dirty="0">
              <a:latin typeface="Lucida Sans Unicode"/>
              <a:cs typeface="Lucida Sans Unicode"/>
            </a:endParaRPr>
          </a:p>
          <a:p>
            <a:pPr marL="192405" indent="-179070" algn="just">
              <a:spcBef>
                <a:spcPts val="400"/>
              </a:spcBef>
              <a:buClr>
                <a:srgbClr val="869AAA"/>
              </a:buClr>
              <a:buSzPct val="120000"/>
              <a:buChar char="•"/>
              <a:tabLst>
                <a:tab pos="193040" algn="l"/>
              </a:tabLst>
            </a:pPr>
            <a:r>
              <a:rPr sz="2000" b="1"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y</a:t>
            </a:r>
            <a:r>
              <a:rPr sz="2000" b="1" spc="-8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lang="es-ES" sz="2000" b="1" spc="-85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se </a:t>
            </a:r>
            <a:r>
              <a:rPr sz="2000" b="1" spc="-25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col</a:t>
            </a:r>
            <a:r>
              <a:rPr lang="es-ES" sz="2000" b="1" spc="-25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oca</a:t>
            </a:r>
            <a:r>
              <a:rPr sz="2000" b="1" spc="-85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dirty="0">
                <a:solidFill>
                  <a:srgbClr val="003043"/>
                </a:solidFill>
                <a:latin typeface="Lucida Sans Unicode"/>
                <a:cs typeface="Lucida Sans Unicode"/>
              </a:rPr>
              <a:t>en</a:t>
            </a:r>
            <a:r>
              <a:rPr sz="2000" b="1" spc="-8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el</a:t>
            </a:r>
            <a:r>
              <a:rPr sz="2000" b="1" spc="-8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spc="-5" dirty="0">
                <a:solidFill>
                  <a:srgbClr val="003043"/>
                </a:solidFill>
                <a:latin typeface="Lucida Sans Unicode"/>
                <a:cs typeface="Lucida Sans Unicode"/>
              </a:rPr>
              <a:t>diagrama</a:t>
            </a:r>
            <a:r>
              <a:rPr sz="2000" b="1" spc="-8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spc="-10" dirty="0">
                <a:solidFill>
                  <a:srgbClr val="003043"/>
                </a:solidFill>
                <a:latin typeface="Lucida Sans Unicode"/>
                <a:cs typeface="Lucida Sans Unicode"/>
              </a:rPr>
              <a:t>de</a:t>
            </a:r>
            <a:r>
              <a:rPr sz="2000" b="1" spc="-8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spc="-5" dirty="0">
                <a:solidFill>
                  <a:srgbClr val="003043"/>
                </a:solidFill>
                <a:latin typeface="Lucida Sans Unicode"/>
                <a:cs typeface="Lucida Sans Unicode"/>
              </a:rPr>
              <a:t>red</a:t>
            </a:r>
            <a:r>
              <a:rPr sz="2000" b="1" spc="-8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spc="-25" dirty="0">
                <a:solidFill>
                  <a:srgbClr val="003043"/>
                </a:solidFill>
                <a:latin typeface="Lucida Sans Unicode"/>
                <a:cs typeface="Lucida Sans Unicode"/>
              </a:rPr>
              <a:t>con</a:t>
            </a:r>
            <a:r>
              <a:rPr sz="2000" b="1" spc="-8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spc="-5" dirty="0">
                <a:solidFill>
                  <a:srgbClr val="003043"/>
                </a:solidFill>
                <a:latin typeface="Lucida Sans Unicode"/>
                <a:cs typeface="Lucida Sans Unicode"/>
              </a:rPr>
              <a:t>un</a:t>
            </a:r>
            <a:r>
              <a:rPr sz="2000" b="1" spc="-8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spc="-50" dirty="0">
                <a:solidFill>
                  <a:srgbClr val="003043"/>
                </a:solidFill>
                <a:latin typeface="Lucida Sans Unicode"/>
                <a:cs typeface="Lucida Sans Unicode"/>
              </a:rPr>
              <a:t>clic</a:t>
            </a:r>
            <a:r>
              <a:rPr sz="2000" b="1" spc="-8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del</a:t>
            </a:r>
            <a:r>
              <a:rPr sz="2000" b="1" spc="-8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spc="-15" dirty="0" err="1" smtClean="0">
                <a:solidFill>
                  <a:srgbClr val="003043"/>
                </a:solidFill>
                <a:latin typeface="Lucida Sans Unicode"/>
                <a:cs typeface="Lucida Sans Unicode"/>
              </a:rPr>
              <a:t>botón</a:t>
            </a:r>
            <a:r>
              <a:rPr lang="es-ES" sz="2000" b="1" spc="-15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spc="-35" dirty="0" err="1" smtClean="0">
                <a:solidFill>
                  <a:srgbClr val="003043"/>
                </a:solidFill>
                <a:latin typeface="Lucida Sans Unicode"/>
                <a:cs typeface="Lucida Sans Unicode"/>
              </a:rPr>
              <a:t>izquierdo</a:t>
            </a:r>
            <a:r>
              <a:rPr sz="2000" b="1" spc="-85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del</a:t>
            </a:r>
            <a:r>
              <a:rPr sz="2000" b="1" spc="-8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spc="-25" dirty="0">
                <a:solidFill>
                  <a:srgbClr val="003043"/>
                </a:solidFill>
                <a:latin typeface="Lucida Sans Unicode"/>
                <a:cs typeface="Lucida Sans Unicode"/>
              </a:rPr>
              <a:t>mouse</a:t>
            </a:r>
            <a:r>
              <a:rPr sz="2000" b="1" spc="-25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.</a:t>
            </a:r>
            <a:endParaRPr lang="es-ES" sz="2000" b="1" spc="-25" dirty="0" smtClean="0">
              <a:solidFill>
                <a:srgbClr val="003043"/>
              </a:solidFill>
              <a:latin typeface="Lucida Sans Unicode"/>
              <a:cs typeface="Lucida Sans Unicode"/>
            </a:endParaRPr>
          </a:p>
          <a:p>
            <a:pPr marL="192405" indent="-179070" algn="just">
              <a:spcBef>
                <a:spcPts val="400"/>
              </a:spcBef>
              <a:buClr>
                <a:srgbClr val="869AAA"/>
              </a:buClr>
              <a:buSzPct val="120000"/>
              <a:buChar char="•"/>
              <a:tabLst>
                <a:tab pos="193040" algn="l"/>
              </a:tabLst>
            </a:pPr>
            <a:endParaRPr sz="2000" b="1" dirty="0">
              <a:latin typeface="Lucida Sans Unicode"/>
              <a:cs typeface="Lucida Sans Unicode"/>
            </a:endParaRPr>
          </a:p>
          <a:p>
            <a:pPr marL="192405" marR="133985" indent="-178435" algn="just">
              <a:spcBef>
                <a:spcPts val="170"/>
              </a:spcBef>
              <a:buClr>
                <a:srgbClr val="869AAA"/>
              </a:buClr>
              <a:buSzPct val="150000"/>
              <a:buChar char="•"/>
              <a:tabLst>
                <a:tab pos="193040" algn="l"/>
              </a:tabLst>
            </a:pPr>
            <a:r>
              <a:rPr sz="2000" b="1" spc="10" dirty="0">
                <a:solidFill>
                  <a:srgbClr val="003043"/>
                </a:solidFill>
                <a:latin typeface="Lucida Sans Unicode"/>
                <a:cs typeface="Lucida Sans Unicode"/>
              </a:rPr>
              <a:t>Se </a:t>
            </a:r>
            <a:r>
              <a:rPr sz="2000" b="1" dirty="0">
                <a:solidFill>
                  <a:srgbClr val="003043"/>
                </a:solidFill>
                <a:latin typeface="Lucida Sans Unicode"/>
                <a:cs typeface="Lucida Sans Unicode"/>
              </a:rPr>
              <a:t>abre una </a:t>
            </a:r>
            <a:r>
              <a:rPr sz="2000" b="1" spc="-5" dirty="0">
                <a:solidFill>
                  <a:srgbClr val="003043"/>
                </a:solidFill>
                <a:latin typeface="Lucida Sans Unicode"/>
                <a:cs typeface="Lucida Sans Unicode"/>
              </a:rPr>
              <a:t>pequeña </a:t>
            </a:r>
            <a:r>
              <a:rPr sz="2000" b="1" spc="-10" dirty="0">
                <a:solidFill>
                  <a:srgbClr val="003043"/>
                </a:solidFill>
                <a:latin typeface="Lucida Sans Unicode"/>
                <a:cs typeface="Lucida Sans Unicode"/>
              </a:rPr>
              <a:t>ventana, </a:t>
            </a:r>
            <a:r>
              <a:rPr sz="2000" b="1" spc="-10" dirty="0" err="1" smtClean="0">
                <a:solidFill>
                  <a:srgbClr val="003043"/>
                </a:solidFill>
                <a:latin typeface="Lucida Sans Unicode"/>
                <a:cs typeface="Lucida Sans Unicode"/>
              </a:rPr>
              <a:t>donde</a:t>
            </a:r>
            <a:r>
              <a:rPr lang="es-ES" sz="2000" b="1" spc="-10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 se puede</a:t>
            </a:r>
            <a:r>
              <a:rPr sz="2000" b="1" spc="-5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spc="-15" dirty="0">
                <a:solidFill>
                  <a:srgbClr val="003043"/>
                </a:solidFill>
                <a:latin typeface="Lucida Sans Unicode"/>
                <a:cs typeface="Lucida Sans Unicode"/>
              </a:rPr>
              <a:t>establecer el </a:t>
            </a:r>
            <a:r>
              <a:rPr sz="2000" b="1" spc="-5" dirty="0" err="1" smtClean="0">
                <a:solidFill>
                  <a:srgbClr val="003043"/>
                </a:solidFill>
                <a:latin typeface="Lucida Sans Unicode"/>
                <a:cs typeface="Lucida Sans Unicode"/>
              </a:rPr>
              <a:t>tamaño</a:t>
            </a:r>
            <a:r>
              <a:rPr lang="es-ES" sz="2000" b="1" spc="-5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spc="-5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de</a:t>
            </a:r>
            <a:r>
              <a:rPr sz="2000" b="1" spc="-70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spc="-10" dirty="0">
                <a:solidFill>
                  <a:srgbClr val="003043"/>
                </a:solidFill>
                <a:latin typeface="Lucida Sans Unicode"/>
                <a:cs typeface="Lucida Sans Unicode"/>
              </a:rPr>
              <a:t>fuente</a:t>
            </a:r>
            <a:r>
              <a:rPr sz="2000" b="1" spc="-7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con</a:t>
            </a:r>
            <a:r>
              <a:rPr sz="2000" b="1" spc="-7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spc="-25" dirty="0">
                <a:solidFill>
                  <a:srgbClr val="003043"/>
                </a:solidFill>
                <a:latin typeface="Lucida Sans Unicode"/>
                <a:cs typeface="Lucida Sans Unicode"/>
              </a:rPr>
              <a:t>las</a:t>
            </a:r>
            <a:r>
              <a:rPr sz="2000" b="1" spc="-6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teclas</a:t>
            </a:r>
            <a:r>
              <a:rPr sz="2000" b="1" spc="-7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spc="-5" dirty="0">
                <a:solidFill>
                  <a:srgbClr val="003043"/>
                </a:solidFill>
                <a:latin typeface="Lucida Sans Unicode"/>
                <a:cs typeface="Lucida Sans Unicode"/>
              </a:rPr>
              <a:t>de</a:t>
            </a:r>
            <a:r>
              <a:rPr sz="2000" b="1" spc="-7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spc="-15" dirty="0">
                <a:solidFill>
                  <a:srgbClr val="003043"/>
                </a:solidFill>
                <a:latin typeface="Lucida Sans Unicode"/>
                <a:cs typeface="Lucida Sans Unicode"/>
              </a:rPr>
              <a:t>flecha</a:t>
            </a:r>
            <a:r>
              <a:rPr sz="2000" b="1" spc="-7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spc="-15" dirty="0">
                <a:solidFill>
                  <a:srgbClr val="003043"/>
                </a:solidFill>
                <a:latin typeface="Lucida Sans Unicode"/>
                <a:cs typeface="Lucida Sans Unicode"/>
              </a:rPr>
              <a:t>o</a:t>
            </a:r>
            <a:r>
              <a:rPr sz="2000" b="1" spc="-6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spc="-15" dirty="0">
                <a:solidFill>
                  <a:srgbClr val="003043"/>
                </a:solidFill>
                <a:latin typeface="Lucida Sans Unicode"/>
                <a:cs typeface="Lucida Sans Unicode"/>
              </a:rPr>
              <a:t>el</a:t>
            </a:r>
            <a:r>
              <a:rPr sz="2000" b="1" spc="-7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control</a:t>
            </a:r>
            <a:r>
              <a:rPr sz="2000" b="1" spc="-7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spc="-25" dirty="0">
                <a:solidFill>
                  <a:srgbClr val="003043"/>
                </a:solidFill>
                <a:latin typeface="Lucida Sans Unicode"/>
                <a:cs typeface="Lucida Sans Unicode"/>
              </a:rPr>
              <a:t>deslizante</a:t>
            </a:r>
            <a:r>
              <a:rPr sz="2000" b="1" spc="-7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spc="-5" dirty="0">
                <a:solidFill>
                  <a:srgbClr val="003043"/>
                </a:solidFill>
                <a:latin typeface="Lucida Sans Unicode"/>
                <a:cs typeface="Lucida Sans Unicode"/>
              </a:rPr>
              <a:t>de</a:t>
            </a:r>
            <a:r>
              <a:rPr sz="2000" b="1" spc="-6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spc="-75" dirty="0">
                <a:solidFill>
                  <a:srgbClr val="003043"/>
                </a:solidFill>
                <a:latin typeface="Lucida Sans Unicode"/>
                <a:cs typeface="Lucida Sans Unicode"/>
              </a:rPr>
              <a:t>8</a:t>
            </a:r>
            <a:r>
              <a:rPr sz="2000" b="1" spc="-7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spc="-35" dirty="0">
                <a:solidFill>
                  <a:srgbClr val="003043"/>
                </a:solidFill>
                <a:latin typeface="Lucida Sans Unicode"/>
                <a:cs typeface="Lucida Sans Unicode"/>
              </a:rPr>
              <a:t>pt.</a:t>
            </a:r>
            <a:r>
              <a:rPr sz="2000" b="1" spc="-7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spc="10" dirty="0">
                <a:solidFill>
                  <a:srgbClr val="003043"/>
                </a:solidFill>
                <a:latin typeface="Lucida Sans Unicode"/>
                <a:cs typeface="Lucida Sans Unicode"/>
              </a:rPr>
              <a:t>a</a:t>
            </a:r>
            <a:r>
              <a:rPr sz="2000" b="1" spc="-7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spc="-75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48</a:t>
            </a:r>
            <a:r>
              <a:rPr lang="es-ES" sz="2000" b="1" spc="-75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spc="-15" dirty="0" err="1" smtClean="0">
                <a:solidFill>
                  <a:srgbClr val="003043"/>
                </a:solidFill>
                <a:latin typeface="Lucida Sans Unicode"/>
                <a:cs typeface="Lucida Sans Unicode"/>
              </a:rPr>
              <a:t>puntos</a:t>
            </a:r>
            <a:r>
              <a:rPr sz="2000" b="1" spc="-75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spc="-15" dirty="0">
                <a:solidFill>
                  <a:srgbClr val="003043"/>
                </a:solidFill>
                <a:latin typeface="Lucida Sans Unicode"/>
                <a:cs typeface="Lucida Sans Unicode"/>
              </a:rPr>
              <a:t>como</a:t>
            </a:r>
            <a:r>
              <a:rPr sz="2000" b="1" spc="-7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spc="-15" dirty="0">
                <a:solidFill>
                  <a:srgbClr val="003043"/>
                </a:solidFill>
                <a:latin typeface="Lucida Sans Unicode"/>
                <a:cs typeface="Lucida Sans Unicode"/>
              </a:rPr>
              <a:t>se</a:t>
            </a:r>
            <a:r>
              <a:rPr sz="2000" b="1" spc="-7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spc="-15" dirty="0">
                <a:solidFill>
                  <a:srgbClr val="003043"/>
                </a:solidFill>
                <a:latin typeface="Lucida Sans Unicode"/>
                <a:cs typeface="Lucida Sans Unicode"/>
              </a:rPr>
              <a:t>desee.</a:t>
            </a:r>
            <a:endParaRPr sz="2000" b="1" dirty="0">
              <a:latin typeface="Lucida Sans Unicode"/>
              <a:cs typeface="Lucida Sans Unicode"/>
            </a:endParaRPr>
          </a:p>
          <a:p>
            <a:pPr algn="just">
              <a:spcBef>
                <a:spcPts val="15"/>
              </a:spcBef>
            </a:pPr>
            <a:endParaRPr sz="2000" b="1" dirty="0">
              <a:latin typeface="Lucida Sans Unicode"/>
              <a:cs typeface="Lucida Sans Unicode"/>
            </a:endParaRPr>
          </a:p>
          <a:p>
            <a:pPr marL="12700" marR="169545" algn="just"/>
            <a:r>
              <a:rPr sz="2000" b="1" spc="-60" dirty="0">
                <a:solidFill>
                  <a:srgbClr val="003043"/>
                </a:solidFill>
                <a:latin typeface="Lucida Sans Unicode"/>
                <a:cs typeface="Lucida Sans Unicode"/>
              </a:rPr>
              <a:t>Al</a:t>
            </a:r>
            <a:r>
              <a:rPr sz="2000" b="1" spc="-8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spc="-5" dirty="0">
                <a:solidFill>
                  <a:srgbClr val="003043"/>
                </a:solidFill>
                <a:latin typeface="Lucida Sans Unicode"/>
                <a:cs typeface="Lucida Sans Unicode"/>
              </a:rPr>
              <a:t>hacer</a:t>
            </a:r>
            <a:r>
              <a:rPr sz="2000" b="1" spc="-8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spc="-45" dirty="0">
                <a:solidFill>
                  <a:srgbClr val="003043"/>
                </a:solidFill>
                <a:latin typeface="Lucida Sans Unicode"/>
                <a:cs typeface="Lucida Sans Unicode"/>
              </a:rPr>
              <a:t>clic</a:t>
            </a:r>
            <a:r>
              <a:rPr sz="2000" b="1" spc="-8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dirty="0">
                <a:solidFill>
                  <a:srgbClr val="003043"/>
                </a:solidFill>
                <a:latin typeface="Lucida Sans Unicode"/>
                <a:cs typeface="Lucida Sans Unicode"/>
              </a:rPr>
              <a:t>en</a:t>
            </a:r>
            <a:r>
              <a:rPr sz="2000" b="1" spc="-8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el</a:t>
            </a:r>
            <a:r>
              <a:rPr sz="2000" b="1" spc="-8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spc="-15" dirty="0">
                <a:solidFill>
                  <a:srgbClr val="003043"/>
                </a:solidFill>
                <a:latin typeface="Lucida Sans Unicode"/>
                <a:cs typeface="Lucida Sans Unicode"/>
              </a:rPr>
              <a:t>campo</a:t>
            </a:r>
            <a:r>
              <a:rPr sz="2000" b="1" spc="-8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spc="-10" dirty="0">
                <a:solidFill>
                  <a:srgbClr val="003043"/>
                </a:solidFill>
                <a:latin typeface="Lucida Sans Unicode"/>
                <a:cs typeface="Lucida Sans Unicode"/>
              </a:rPr>
              <a:t>de</a:t>
            </a:r>
            <a:r>
              <a:rPr sz="2000" b="1" spc="-8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spc="-30" dirty="0">
                <a:solidFill>
                  <a:srgbClr val="003043"/>
                </a:solidFill>
                <a:latin typeface="Lucida Sans Unicode"/>
                <a:cs typeface="Lucida Sans Unicode"/>
              </a:rPr>
              <a:t>color,</a:t>
            </a:r>
            <a:r>
              <a:rPr sz="2000" b="1" spc="-8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se</a:t>
            </a:r>
            <a:r>
              <a:rPr sz="2000" b="1" spc="-8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dirty="0">
                <a:solidFill>
                  <a:srgbClr val="003043"/>
                </a:solidFill>
                <a:latin typeface="Lucida Sans Unicode"/>
                <a:cs typeface="Lucida Sans Unicode"/>
              </a:rPr>
              <a:t>abre</a:t>
            </a:r>
            <a:r>
              <a:rPr sz="2000" b="1" spc="-8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spc="-5" dirty="0">
                <a:solidFill>
                  <a:srgbClr val="003043"/>
                </a:solidFill>
                <a:latin typeface="Lucida Sans Unicode"/>
                <a:cs typeface="Lucida Sans Unicode"/>
              </a:rPr>
              <a:t>otra</a:t>
            </a:r>
            <a:r>
              <a:rPr sz="2000" b="1" spc="-8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spc="-10" dirty="0">
                <a:solidFill>
                  <a:srgbClr val="003043"/>
                </a:solidFill>
                <a:latin typeface="Lucida Sans Unicode"/>
                <a:cs typeface="Lucida Sans Unicode"/>
              </a:rPr>
              <a:t>ventana,</a:t>
            </a:r>
            <a:r>
              <a:rPr sz="2000" b="1" spc="-8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spc="-10" dirty="0" err="1" smtClean="0">
                <a:solidFill>
                  <a:srgbClr val="003043"/>
                </a:solidFill>
                <a:latin typeface="Lucida Sans Unicode"/>
                <a:cs typeface="Lucida Sans Unicode"/>
              </a:rPr>
              <a:t>donde</a:t>
            </a:r>
            <a:r>
              <a:rPr lang="es-ES" sz="2000" b="1" spc="-10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 se puede</a:t>
            </a:r>
            <a:r>
              <a:rPr sz="2000" b="1" spc="-80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spc="-15" dirty="0">
                <a:solidFill>
                  <a:srgbClr val="003043"/>
                </a:solidFill>
                <a:latin typeface="Lucida Sans Unicode"/>
                <a:cs typeface="Lucida Sans Unicode"/>
              </a:rPr>
              <a:t>establecer</a:t>
            </a:r>
            <a:r>
              <a:rPr sz="2000" b="1" spc="-8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el</a:t>
            </a:r>
            <a:r>
              <a:rPr sz="2000" b="1" spc="-8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spc="-25" dirty="0">
                <a:solidFill>
                  <a:srgbClr val="003043"/>
                </a:solidFill>
                <a:latin typeface="Lucida Sans Unicode"/>
                <a:cs typeface="Lucida Sans Unicode"/>
              </a:rPr>
              <a:t>color</a:t>
            </a:r>
            <a:r>
              <a:rPr sz="2000" b="1" spc="-8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spc="-10" dirty="0">
                <a:solidFill>
                  <a:srgbClr val="003043"/>
                </a:solidFill>
                <a:latin typeface="Lucida Sans Unicode"/>
                <a:cs typeface="Lucida Sans Unicode"/>
              </a:rPr>
              <a:t>de</a:t>
            </a:r>
            <a:r>
              <a:rPr sz="2000" b="1" spc="-8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spc="-10" dirty="0">
                <a:solidFill>
                  <a:srgbClr val="003043"/>
                </a:solidFill>
                <a:latin typeface="Lucida Sans Unicode"/>
                <a:cs typeface="Lucida Sans Unicode"/>
              </a:rPr>
              <a:t>fuente</a:t>
            </a:r>
            <a:r>
              <a:rPr sz="2000" b="1" spc="-8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deseado.</a:t>
            </a:r>
            <a:endParaRPr sz="2000" b="1" dirty="0">
              <a:latin typeface="Lucida Sans Unicode"/>
              <a:cs typeface="Lucida Sans Unicode"/>
            </a:endParaRP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" name="Grupo 27"/>
          <p:cNvGrpSpPr/>
          <p:nvPr/>
        </p:nvGrpSpPr>
        <p:grpSpPr>
          <a:xfrm>
            <a:off x="457200" y="1436824"/>
            <a:ext cx="4876800" cy="5040175"/>
            <a:chOff x="1993392" y="1219200"/>
            <a:chExt cx="4046347" cy="4374388"/>
          </a:xfrm>
        </p:grpSpPr>
        <p:grpSp>
          <p:nvGrpSpPr>
            <p:cNvPr id="2" name="object 2"/>
            <p:cNvGrpSpPr/>
            <p:nvPr/>
          </p:nvGrpSpPr>
          <p:grpSpPr>
            <a:xfrm>
              <a:off x="1993392" y="4262628"/>
              <a:ext cx="2676525" cy="1330960"/>
              <a:chOff x="1993392" y="4262628"/>
              <a:chExt cx="2676525" cy="1330960"/>
            </a:xfrm>
          </p:grpSpPr>
          <p:pic>
            <p:nvPicPr>
              <p:cNvPr id="3" name="object 3"/>
              <p:cNvPicPr/>
              <p:nvPr/>
            </p:nvPicPr>
            <p:blipFill>
              <a:blip r:embed="rId2" cstate="print"/>
              <a:stretch>
                <a:fillRect/>
              </a:stretch>
            </p:blipFill>
            <p:spPr>
              <a:xfrm>
                <a:off x="2051453" y="4271772"/>
                <a:ext cx="2551867" cy="1312164"/>
              </a:xfrm>
              <a:prstGeom prst="rect">
                <a:avLst/>
              </a:prstGeom>
            </p:spPr>
          </p:pic>
          <p:sp>
            <p:nvSpPr>
              <p:cNvPr id="4" name="object 4"/>
              <p:cNvSpPr/>
              <p:nvPr/>
            </p:nvSpPr>
            <p:spPr>
              <a:xfrm>
                <a:off x="1997964" y="4267200"/>
                <a:ext cx="2667000" cy="1321435"/>
              </a:xfrm>
              <a:custGeom>
                <a:avLst/>
                <a:gdLst/>
                <a:ahLst/>
                <a:cxnLst/>
                <a:rect l="l" t="t" r="r" b="b"/>
                <a:pathLst>
                  <a:path w="2667000" h="1321435">
                    <a:moveTo>
                      <a:pt x="0" y="1321308"/>
                    </a:moveTo>
                    <a:lnTo>
                      <a:pt x="2667000" y="1321308"/>
                    </a:lnTo>
                    <a:lnTo>
                      <a:pt x="2667000" y="0"/>
                    </a:lnTo>
                    <a:lnTo>
                      <a:pt x="0" y="0"/>
                    </a:lnTo>
                    <a:lnTo>
                      <a:pt x="0" y="1321308"/>
                    </a:lnTo>
                    <a:close/>
                  </a:path>
                </a:pathLst>
              </a:custGeom>
              <a:ln w="9144">
                <a:solidFill>
                  <a:srgbClr val="000000"/>
                </a:solidFill>
              </a:ln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</p:grpSp>
        <p:grpSp>
          <p:nvGrpSpPr>
            <p:cNvPr id="5" name="object 5"/>
            <p:cNvGrpSpPr/>
            <p:nvPr/>
          </p:nvGrpSpPr>
          <p:grpSpPr>
            <a:xfrm>
              <a:off x="2065020" y="1219200"/>
              <a:ext cx="2533015" cy="2318385"/>
              <a:chOff x="2065020" y="1219200"/>
              <a:chExt cx="2533015" cy="2318385"/>
            </a:xfrm>
          </p:grpSpPr>
          <p:pic>
            <p:nvPicPr>
              <p:cNvPr id="6" name="object 6"/>
              <p:cNvPicPr/>
              <p:nvPr/>
            </p:nvPicPr>
            <p:blipFill>
              <a:blip r:embed="rId3" cstate="print"/>
              <a:stretch>
                <a:fillRect/>
              </a:stretch>
            </p:blipFill>
            <p:spPr>
              <a:xfrm>
                <a:off x="2065020" y="1219200"/>
                <a:ext cx="2532887" cy="2318004"/>
              </a:xfrm>
              <a:prstGeom prst="rect">
                <a:avLst/>
              </a:prstGeom>
            </p:spPr>
          </p:pic>
          <p:sp>
            <p:nvSpPr>
              <p:cNvPr id="7" name="object 7"/>
              <p:cNvSpPr/>
              <p:nvPr/>
            </p:nvSpPr>
            <p:spPr>
              <a:xfrm>
                <a:off x="3102102" y="3231642"/>
                <a:ext cx="666115" cy="207645"/>
              </a:xfrm>
              <a:custGeom>
                <a:avLst/>
                <a:gdLst/>
                <a:ahLst/>
                <a:cxnLst/>
                <a:rect l="l" t="t" r="r" b="b"/>
                <a:pathLst>
                  <a:path w="666114" h="207645">
                    <a:moveTo>
                      <a:pt x="0" y="207263"/>
                    </a:moveTo>
                    <a:lnTo>
                      <a:pt x="665988" y="207263"/>
                    </a:lnTo>
                    <a:lnTo>
                      <a:pt x="665988" y="0"/>
                    </a:lnTo>
                    <a:lnTo>
                      <a:pt x="0" y="0"/>
                    </a:lnTo>
                    <a:lnTo>
                      <a:pt x="0" y="207263"/>
                    </a:lnTo>
                    <a:close/>
                  </a:path>
                </a:pathLst>
              </a:custGeom>
              <a:ln w="28956">
                <a:solidFill>
                  <a:srgbClr val="FFC000"/>
                </a:solidFill>
              </a:ln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</p:grpSp>
        <p:sp>
          <p:nvSpPr>
            <p:cNvPr id="8" name="object 8"/>
            <p:cNvSpPr/>
            <p:nvPr/>
          </p:nvSpPr>
          <p:spPr>
            <a:xfrm>
              <a:off x="3108198" y="5313426"/>
              <a:ext cx="1262380" cy="208915"/>
            </a:xfrm>
            <a:custGeom>
              <a:avLst/>
              <a:gdLst/>
              <a:ahLst/>
              <a:cxnLst/>
              <a:rect l="l" t="t" r="r" b="b"/>
              <a:pathLst>
                <a:path w="1262379" h="208914">
                  <a:moveTo>
                    <a:pt x="0" y="208787"/>
                  </a:moveTo>
                  <a:lnTo>
                    <a:pt x="1261872" y="208787"/>
                  </a:lnTo>
                  <a:lnTo>
                    <a:pt x="1261872" y="0"/>
                  </a:lnTo>
                  <a:lnTo>
                    <a:pt x="0" y="0"/>
                  </a:lnTo>
                  <a:lnTo>
                    <a:pt x="0" y="208787"/>
                  </a:lnTo>
                  <a:close/>
                </a:path>
              </a:pathLst>
            </a:custGeom>
            <a:ln w="28956">
              <a:solidFill>
                <a:srgbClr val="FFC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grpSp>
          <p:nvGrpSpPr>
            <p:cNvPr id="9" name="object 9"/>
            <p:cNvGrpSpPr/>
            <p:nvPr/>
          </p:nvGrpSpPr>
          <p:grpSpPr>
            <a:xfrm>
              <a:off x="3758184" y="1444752"/>
              <a:ext cx="2281555" cy="1330960"/>
              <a:chOff x="3758184" y="1444752"/>
              <a:chExt cx="2281555" cy="1330960"/>
            </a:xfrm>
          </p:grpSpPr>
          <p:pic>
            <p:nvPicPr>
              <p:cNvPr id="10" name="object 10"/>
              <p:cNvPicPr/>
              <p:nvPr/>
            </p:nvPicPr>
            <p:blipFill>
              <a:blip r:embed="rId4" cstate="print"/>
              <a:stretch>
                <a:fillRect/>
              </a:stretch>
            </p:blipFill>
            <p:spPr>
              <a:xfrm>
                <a:off x="3767328" y="1453896"/>
                <a:ext cx="2263140" cy="1312164"/>
              </a:xfrm>
              <a:prstGeom prst="rect">
                <a:avLst/>
              </a:prstGeom>
            </p:spPr>
          </p:pic>
          <p:sp>
            <p:nvSpPr>
              <p:cNvPr id="11" name="object 11"/>
              <p:cNvSpPr/>
              <p:nvPr/>
            </p:nvSpPr>
            <p:spPr>
              <a:xfrm>
                <a:off x="3762756" y="1449324"/>
                <a:ext cx="2272665" cy="1321435"/>
              </a:xfrm>
              <a:custGeom>
                <a:avLst/>
                <a:gdLst/>
                <a:ahLst/>
                <a:cxnLst/>
                <a:rect l="l" t="t" r="r" b="b"/>
                <a:pathLst>
                  <a:path w="2272665" h="1321435">
                    <a:moveTo>
                      <a:pt x="0" y="1321308"/>
                    </a:moveTo>
                    <a:lnTo>
                      <a:pt x="2272283" y="1321308"/>
                    </a:lnTo>
                    <a:lnTo>
                      <a:pt x="2272283" y="0"/>
                    </a:lnTo>
                    <a:lnTo>
                      <a:pt x="0" y="0"/>
                    </a:lnTo>
                    <a:lnTo>
                      <a:pt x="0" y="1321308"/>
                    </a:lnTo>
                    <a:close/>
                  </a:path>
                </a:pathLst>
              </a:custGeom>
              <a:ln w="9144">
                <a:solidFill>
                  <a:srgbClr val="000000"/>
                </a:solidFill>
              </a:ln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</p:grpSp>
      </p:grpSp>
      <p:sp>
        <p:nvSpPr>
          <p:cNvPr id="13" name="object 13"/>
          <p:cNvSpPr txBox="1"/>
          <p:nvPr/>
        </p:nvSpPr>
        <p:spPr>
          <a:xfrm>
            <a:off x="5642425" y="2070374"/>
            <a:ext cx="6320975" cy="449257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0500" marR="5080" indent="-178435" algn="just">
              <a:spcBef>
                <a:spcPts val="100"/>
              </a:spcBef>
              <a:buClr>
                <a:srgbClr val="869AAA"/>
              </a:buClr>
              <a:buSzPct val="144000"/>
              <a:buChar char="•"/>
              <a:tabLst>
                <a:tab pos="191135" algn="l"/>
              </a:tabLst>
            </a:pPr>
            <a:r>
              <a:rPr sz="2400" b="1" spc="15" dirty="0">
                <a:solidFill>
                  <a:srgbClr val="003043"/>
                </a:solidFill>
                <a:latin typeface="Lucida Sans Unicode"/>
                <a:cs typeface="Lucida Sans Unicode"/>
              </a:rPr>
              <a:t>Una</a:t>
            </a:r>
            <a:r>
              <a:rPr sz="2400" b="1" spc="-7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45" dirty="0">
                <a:solidFill>
                  <a:srgbClr val="003043"/>
                </a:solidFill>
                <a:latin typeface="Lucida Sans Unicode"/>
                <a:cs typeface="Lucida Sans Unicode"/>
              </a:rPr>
              <a:t>vez</a:t>
            </a:r>
            <a:r>
              <a:rPr sz="2400" b="1" spc="-7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25" dirty="0">
                <a:solidFill>
                  <a:srgbClr val="003043"/>
                </a:solidFill>
                <a:latin typeface="Lucida Sans Unicode"/>
                <a:cs typeface="Lucida Sans Unicode"/>
              </a:rPr>
              <a:t>realizadas</a:t>
            </a:r>
            <a:r>
              <a:rPr sz="2400" b="1" spc="-7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15" dirty="0">
                <a:solidFill>
                  <a:srgbClr val="003043"/>
                </a:solidFill>
                <a:latin typeface="Lucida Sans Unicode"/>
                <a:cs typeface="Lucida Sans Unicode"/>
              </a:rPr>
              <a:t>todas</a:t>
            </a:r>
            <a:r>
              <a:rPr sz="2400" b="1" spc="-7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25" dirty="0">
                <a:solidFill>
                  <a:srgbClr val="003043"/>
                </a:solidFill>
                <a:latin typeface="Lucida Sans Unicode"/>
                <a:cs typeface="Lucida Sans Unicode"/>
              </a:rPr>
              <a:t>las</a:t>
            </a:r>
            <a:r>
              <a:rPr sz="2400" b="1" spc="-7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configuraciones,</a:t>
            </a:r>
            <a:r>
              <a:rPr sz="2400" b="1" spc="-7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15" dirty="0">
                <a:solidFill>
                  <a:srgbClr val="003043"/>
                </a:solidFill>
                <a:latin typeface="Lucida Sans Unicode"/>
                <a:cs typeface="Lucida Sans Unicode"/>
              </a:rPr>
              <a:t>la</a:t>
            </a:r>
            <a:r>
              <a:rPr sz="2400" b="1" spc="-7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15" dirty="0" err="1">
                <a:solidFill>
                  <a:srgbClr val="003043"/>
                </a:solidFill>
                <a:latin typeface="Lucida Sans Unicode"/>
                <a:cs typeface="Lucida Sans Unicode"/>
              </a:rPr>
              <a:t>anotación</a:t>
            </a:r>
            <a:r>
              <a:rPr sz="2400" b="1" spc="-7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15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se</a:t>
            </a:r>
            <a:r>
              <a:rPr lang="es-ES" sz="2400" b="1" spc="-15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25" dirty="0" err="1" smtClean="0">
                <a:solidFill>
                  <a:srgbClr val="003043"/>
                </a:solidFill>
                <a:latin typeface="Lucida Sans Unicode"/>
                <a:cs typeface="Lucida Sans Unicode"/>
              </a:rPr>
              <a:t>coloca</a:t>
            </a:r>
            <a:r>
              <a:rPr sz="2400" b="1" spc="-25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dirty="0">
                <a:solidFill>
                  <a:srgbClr val="003043"/>
                </a:solidFill>
                <a:latin typeface="Lucida Sans Unicode"/>
                <a:cs typeface="Lucida Sans Unicode"/>
              </a:rPr>
              <a:t>en </a:t>
            </a:r>
            <a:r>
              <a:rPr sz="2400" b="1"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el </a:t>
            </a:r>
            <a:r>
              <a:rPr sz="2400" b="1" spc="-5" dirty="0">
                <a:solidFill>
                  <a:srgbClr val="003043"/>
                </a:solidFill>
                <a:latin typeface="Lucida Sans Unicode"/>
                <a:cs typeface="Lucida Sans Unicode"/>
              </a:rPr>
              <a:t>diagrama de red </a:t>
            </a:r>
            <a:r>
              <a:rPr sz="2400" b="1" dirty="0">
                <a:solidFill>
                  <a:srgbClr val="003043"/>
                </a:solidFill>
                <a:latin typeface="Lucida Sans Unicode"/>
                <a:cs typeface="Lucida Sans Unicode"/>
              </a:rPr>
              <a:t>en </a:t>
            </a:r>
            <a:r>
              <a:rPr sz="2400" b="1" spc="-15" dirty="0">
                <a:solidFill>
                  <a:srgbClr val="003043"/>
                </a:solidFill>
                <a:latin typeface="Lucida Sans Unicode"/>
                <a:cs typeface="Lucida Sans Unicode"/>
              </a:rPr>
              <a:t>la </a:t>
            </a:r>
            <a:r>
              <a:rPr sz="2400" b="1" spc="-30" dirty="0" err="1">
                <a:solidFill>
                  <a:srgbClr val="003043"/>
                </a:solidFill>
                <a:latin typeface="Lucida Sans Unicode"/>
                <a:cs typeface="Lucida Sans Unicode"/>
              </a:rPr>
              <a:t>posición</a:t>
            </a:r>
            <a:r>
              <a:rPr sz="2400" b="1" spc="-3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5" dirty="0" err="1" smtClean="0">
                <a:solidFill>
                  <a:srgbClr val="003043"/>
                </a:solidFill>
                <a:latin typeface="Lucida Sans Unicode"/>
                <a:cs typeface="Lucida Sans Unicode"/>
              </a:rPr>
              <a:t>previamente</a:t>
            </a:r>
            <a:r>
              <a:rPr lang="es-ES" sz="2400" b="1" spc="-5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20" dirty="0" err="1" smtClean="0">
                <a:solidFill>
                  <a:srgbClr val="003043"/>
                </a:solidFill>
                <a:latin typeface="Lucida Sans Unicode"/>
                <a:cs typeface="Lucida Sans Unicode"/>
              </a:rPr>
              <a:t>seleccionada</a:t>
            </a:r>
            <a:r>
              <a:rPr sz="2400" b="1"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,</a:t>
            </a:r>
            <a:r>
              <a:rPr sz="2400" b="1" spc="-7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5" dirty="0">
                <a:solidFill>
                  <a:srgbClr val="003043"/>
                </a:solidFill>
                <a:latin typeface="Lucida Sans Unicode"/>
                <a:cs typeface="Lucida Sans Unicode"/>
              </a:rPr>
              <a:t>tan</a:t>
            </a:r>
            <a:r>
              <a:rPr sz="2400" b="1" spc="-7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10" dirty="0">
                <a:solidFill>
                  <a:srgbClr val="003043"/>
                </a:solidFill>
                <a:latin typeface="Lucida Sans Unicode"/>
                <a:cs typeface="Lucida Sans Unicode"/>
              </a:rPr>
              <a:t>pronto</a:t>
            </a:r>
            <a:r>
              <a:rPr sz="2400" b="1" spc="-7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como</a:t>
            </a:r>
            <a:r>
              <a:rPr sz="2400" b="1" spc="-7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dirty="0">
                <a:solidFill>
                  <a:srgbClr val="003043"/>
                </a:solidFill>
                <a:latin typeface="Lucida Sans Unicode"/>
                <a:cs typeface="Lucida Sans Unicode"/>
              </a:rPr>
              <a:t>haga</a:t>
            </a:r>
            <a:r>
              <a:rPr sz="2400" b="1" spc="-7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40" dirty="0">
                <a:solidFill>
                  <a:srgbClr val="003043"/>
                </a:solidFill>
                <a:latin typeface="Lucida Sans Unicode"/>
                <a:cs typeface="Lucida Sans Unicode"/>
              </a:rPr>
              <a:t>clic</a:t>
            </a:r>
            <a:r>
              <a:rPr sz="2400" b="1" spc="-7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dirty="0" err="1">
                <a:solidFill>
                  <a:srgbClr val="003043"/>
                </a:solidFill>
                <a:latin typeface="Lucida Sans Unicode"/>
                <a:cs typeface="Lucida Sans Unicode"/>
              </a:rPr>
              <a:t>en</a:t>
            </a:r>
            <a:r>
              <a:rPr sz="2400" b="1" spc="-7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40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"</a:t>
            </a:r>
            <a:r>
              <a:rPr lang="es-ES" sz="2400" b="1" spc="-60" dirty="0" smtClean="0">
                <a:solidFill>
                  <a:srgbClr val="EB780A"/>
                </a:solidFill>
                <a:latin typeface="Arial"/>
                <a:cs typeface="Arial"/>
              </a:rPr>
              <a:t>OK</a:t>
            </a:r>
            <a:r>
              <a:rPr sz="2400" b="1" spc="-10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".</a:t>
            </a:r>
            <a:endParaRPr lang="es-ES" sz="2400" b="1" spc="-10" dirty="0" smtClean="0">
              <a:solidFill>
                <a:srgbClr val="003043"/>
              </a:solidFill>
              <a:latin typeface="Lucida Sans Unicode"/>
              <a:cs typeface="Lucida Sans Unicode"/>
            </a:endParaRPr>
          </a:p>
          <a:p>
            <a:pPr marL="190500" marR="5080" indent="-178435" algn="just">
              <a:spcBef>
                <a:spcPts val="100"/>
              </a:spcBef>
              <a:buClr>
                <a:srgbClr val="869AAA"/>
              </a:buClr>
              <a:buSzPct val="144000"/>
              <a:buChar char="•"/>
              <a:tabLst>
                <a:tab pos="191135" algn="l"/>
              </a:tabLst>
            </a:pPr>
            <a:endParaRPr lang="es-ES" sz="2400" b="1" spc="-10" dirty="0">
              <a:solidFill>
                <a:srgbClr val="003043"/>
              </a:solidFill>
              <a:latin typeface="Lucida Sans Unicode"/>
              <a:cs typeface="Lucida Sans Unicode"/>
            </a:endParaRPr>
          </a:p>
          <a:p>
            <a:pPr marL="190500" marR="5080" indent="-178435" algn="just">
              <a:spcBef>
                <a:spcPts val="100"/>
              </a:spcBef>
              <a:buClr>
                <a:srgbClr val="869AAA"/>
              </a:buClr>
              <a:buSzPct val="138461"/>
              <a:buChar char="•"/>
              <a:tabLst>
                <a:tab pos="191135" algn="l"/>
              </a:tabLst>
            </a:pPr>
            <a:r>
              <a:rPr lang="es-ES" sz="2400" b="1" spc="-15" dirty="0">
                <a:solidFill>
                  <a:srgbClr val="003043"/>
                </a:solidFill>
                <a:latin typeface="Lucida Sans Unicode"/>
                <a:cs typeface="Lucida Sans Unicode"/>
              </a:rPr>
              <a:t>Si</a:t>
            </a:r>
            <a:r>
              <a:rPr lang="es-ES" sz="2400" b="1" spc="-7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lang="es-ES" sz="2400" b="1" spc="-10" dirty="0">
                <a:solidFill>
                  <a:srgbClr val="003043"/>
                </a:solidFill>
                <a:latin typeface="Lucida Sans Unicode"/>
                <a:cs typeface="Lucida Sans Unicode"/>
              </a:rPr>
              <a:t>desea</a:t>
            </a:r>
            <a:r>
              <a:rPr lang="es-ES" sz="2400" b="1" spc="-7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lang="es-ES" sz="2400" b="1" spc="-15" dirty="0">
                <a:solidFill>
                  <a:srgbClr val="003043"/>
                </a:solidFill>
                <a:latin typeface="Lucida Sans Unicode"/>
                <a:cs typeface="Lucida Sans Unicode"/>
              </a:rPr>
              <a:t>volver</a:t>
            </a:r>
            <a:r>
              <a:rPr lang="es-ES" sz="2400" b="1" spc="-7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lang="es-ES" sz="2400" b="1" spc="10" dirty="0">
                <a:solidFill>
                  <a:srgbClr val="003043"/>
                </a:solidFill>
                <a:latin typeface="Lucida Sans Unicode"/>
                <a:cs typeface="Lucida Sans Unicode"/>
              </a:rPr>
              <a:t>a</a:t>
            </a:r>
            <a:r>
              <a:rPr lang="es-ES" sz="2400" b="1" spc="-7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lang="es-ES" sz="2400" b="1" spc="-10" dirty="0">
                <a:solidFill>
                  <a:srgbClr val="003043"/>
                </a:solidFill>
                <a:latin typeface="Lucida Sans Unicode"/>
                <a:cs typeface="Lucida Sans Unicode"/>
              </a:rPr>
              <a:t>editar</a:t>
            </a:r>
            <a:r>
              <a:rPr lang="es-ES" sz="2400" b="1" spc="-7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lang="es-ES" sz="2400" b="1" spc="-15" dirty="0">
                <a:solidFill>
                  <a:srgbClr val="003043"/>
                </a:solidFill>
                <a:latin typeface="Lucida Sans Unicode"/>
                <a:cs typeface="Lucida Sans Unicode"/>
              </a:rPr>
              <a:t>la</a:t>
            </a:r>
            <a:r>
              <a:rPr lang="es-ES" sz="2400" b="1" spc="-7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lang="es-ES" sz="2400" b="1" spc="-15" dirty="0">
                <a:solidFill>
                  <a:srgbClr val="003043"/>
                </a:solidFill>
                <a:latin typeface="Lucida Sans Unicode"/>
                <a:cs typeface="Lucida Sans Unicode"/>
              </a:rPr>
              <a:t>anotación</a:t>
            </a:r>
            <a:r>
              <a:rPr lang="es-ES" sz="2400" b="1" spc="-7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lang="es-ES" sz="2400" b="1" spc="-10" dirty="0">
                <a:solidFill>
                  <a:srgbClr val="003043"/>
                </a:solidFill>
                <a:latin typeface="Lucida Sans Unicode"/>
                <a:cs typeface="Lucida Sans Unicode"/>
              </a:rPr>
              <a:t>más</a:t>
            </a:r>
            <a:r>
              <a:rPr lang="es-ES" sz="2400" b="1" spc="-7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lang="es-ES" sz="2400" b="1" spc="-15" dirty="0">
                <a:solidFill>
                  <a:srgbClr val="003043"/>
                </a:solidFill>
                <a:latin typeface="Lucida Sans Unicode"/>
                <a:cs typeface="Lucida Sans Unicode"/>
              </a:rPr>
              <a:t>tarde,</a:t>
            </a:r>
            <a:r>
              <a:rPr lang="es-ES" sz="2400" b="1" spc="-7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lang="es-ES" sz="2400" b="1" dirty="0">
                <a:solidFill>
                  <a:srgbClr val="003043"/>
                </a:solidFill>
                <a:latin typeface="Lucida Sans Unicode"/>
                <a:cs typeface="Lucida Sans Unicode"/>
              </a:rPr>
              <a:t>abra</a:t>
            </a:r>
            <a:r>
              <a:rPr lang="es-ES" sz="2400" b="1" spc="-7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lang="es-ES" sz="2400" b="1"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el </a:t>
            </a:r>
            <a:r>
              <a:rPr lang="es-ES" sz="2400" b="1" spc="-10" dirty="0">
                <a:solidFill>
                  <a:srgbClr val="003043"/>
                </a:solidFill>
                <a:latin typeface="Lucida Sans Unicode"/>
                <a:cs typeface="Lucida Sans Unicode"/>
              </a:rPr>
              <a:t>cuadro</a:t>
            </a:r>
            <a:r>
              <a:rPr lang="es-ES" sz="2400" b="1" spc="-8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lang="es-ES" sz="2400" b="1" spc="-5" dirty="0">
                <a:solidFill>
                  <a:srgbClr val="003043"/>
                </a:solidFill>
                <a:latin typeface="Lucida Sans Unicode"/>
                <a:cs typeface="Lucida Sans Unicode"/>
              </a:rPr>
              <a:t>de</a:t>
            </a:r>
            <a:r>
              <a:rPr lang="es-ES" sz="2400" b="1" spc="-7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lang="es-ES" sz="2400" b="1"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diálogo</a:t>
            </a:r>
            <a:r>
              <a:rPr lang="es-ES" sz="2400" b="1" spc="-8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lang="es-ES" sz="2400" b="1" spc="-10" dirty="0">
                <a:solidFill>
                  <a:srgbClr val="003043"/>
                </a:solidFill>
                <a:latin typeface="Lucida Sans Unicode"/>
                <a:cs typeface="Lucida Sans Unicode"/>
              </a:rPr>
              <a:t>anterior</a:t>
            </a:r>
            <a:r>
              <a:rPr lang="es-ES" sz="2400" b="1" spc="-7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lang="es-ES" sz="2400" b="1" dirty="0">
                <a:solidFill>
                  <a:srgbClr val="003043"/>
                </a:solidFill>
                <a:latin typeface="Lucida Sans Unicode"/>
                <a:cs typeface="Lucida Sans Unicode"/>
              </a:rPr>
              <a:t>nuevamente</a:t>
            </a:r>
            <a:r>
              <a:rPr lang="es-ES" sz="2400" b="1" spc="-8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lang="es-ES" sz="2400" b="1" spc="-15" dirty="0">
                <a:solidFill>
                  <a:srgbClr val="003043"/>
                </a:solidFill>
                <a:latin typeface="Lucida Sans Unicode"/>
                <a:cs typeface="Lucida Sans Unicode"/>
              </a:rPr>
              <a:t>desde</a:t>
            </a:r>
            <a:r>
              <a:rPr lang="es-ES" sz="2400" b="1" spc="-7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lang="es-ES" sz="2400" b="1"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el</a:t>
            </a:r>
            <a:r>
              <a:rPr lang="es-ES" sz="2400" b="1" spc="-8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lang="es-ES" sz="2400" b="1" dirty="0">
                <a:solidFill>
                  <a:srgbClr val="003043"/>
                </a:solidFill>
                <a:latin typeface="Lucida Sans Unicode"/>
                <a:cs typeface="Lucida Sans Unicode"/>
              </a:rPr>
              <a:t>menú </a:t>
            </a:r>
            <a:r>
              <a:rPr lang="es-ES" sz="2400" b="1" spc="-25" dirty="0">
                <a:solidFill>
                  <a:srgbClr val="003043"/>
                </a:solidFill>
                <a:latin typeface="Lucida Sans Unicode"/>
                <a:cs typeface="Lucida Sans Unicode"/>
              </a:rPr>
              <a:t>contextual</a:t>
            </a:r>
            <a:r>
              <a:rPr lang="es-ES" sz="2400" b="1" spc="-8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lang="es-ES" sz="2400" b="1"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(botón</a:t>
            </a:r>
            <a:r>
              <a:rPr lang="es-ES" sz="2400" b="1" spc="-7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lang="es-ES" sz="2400" b="1" spc="-10" dirty="0">
                <a:solidFill>
                  <a:srgbClr val="003043"/>
                </a:solidFill>
                <a:latin typeface="Lucida Sans Unicode"/>
                <a:cs typeface="Lucida Sans Unicode"/>
              </a:rPr>
              <a:t>derecho</a:t>
            </a:r>
            <a:r>
              <a:rPr lang="es-ES" sz="2400" b="1" spc="-7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lang="es-ES" sz="2400" b="1"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del</a:t>
            </a:r>
            <a:r>
              <a:rPr lang="es-ES" sz="2400" b="1" spc="-7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lang="es-ES" sz="2400" b="1" spc="-15" dirty="0">
                <a:solidFill>
                  <a:srgbClr val="003043"/>
                </a:solidFill>
                <a:latin typeface="Lucida Sans Unicode"/>
                <a:cs typeface="Lucida Sans Unicode"/>
              </a:rPr>
              <a:t>mouse)</a:t>
            </a:r>
            <a:r>
              <a:rPr lang="es-ES" sz="2400" b="1" spc="-7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lang="es-ES" sz="2400" b="1"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y</a:t>
            </a:r>
            <a:endParaRPr lang="es-ES" sz="2400" b="1" dirty="0">
              <a:latin typeface="Lucida Sans Unicode"/>
              <a:cs typeface="Lucida Sans Unicode"/>
            </a:endParaRPr>
          </a:p>
          <a:p>
            <a:pPr marL="190500" algn="just">
              <a:spcBef>
                <a:spcPts val="765"/>
              </a:spcBef>
            </a:pPr>
            <a:r>
              <a:rPr lang="es-ES" sz="2400" b="1" spc="-10" dirty="0">
                <a:solidFill>
                  <a:srgbClr val="003043"/>
                </a:solidFill>
                <a:latin typeface="Lucida Sans Unicode"/>
                <a:cs typeface="Lucida Sans Unicode"/>
              </a:rPr>
              <a:t>seleccionar→</a:t>
            </a:r>
            <a:r>
              <a:rPr lang="es-ES" sz="2400" b="1" spc="-9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lang="es-ES" sz="2400" b="1" spc="35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"</a:t>
            </a:r>
            <a:r>
              <a:rPr lang="es-ES" sz="2400" b="1" spc="35" dirty="0" err="1">
                <a:solidFill>
                  <a:srgbClr val="EB780A"/>
                </a:solidFill>
                <a:latin typeface="Arial"/>
                <a:cs typeface="Arial"/>
              </a:rPr>
              <a:t>Edit</a:t>
            </a:r>
            <a:r>
              <a:rPr lang="es-ES" sz="2400" b="1" spc="35" dirty="0">
                <a:solidFill>
                  <a:srgbClr val="EB780A"/>
                </a:solidFill>
                <a:latin typeface="Arial"/>
                <a:cs typeface="Arial"/>
              </a:rPr>
              <a:t> </a:t>
            </a:r>
            <a:r>
              <a:rPr lang="es-ES" sz="2400" b="1" spc="35" dirty="0" err="1">
                <a:solidFill>
                  <a:srgbClr val="EB780A"/>
                </a:solidFill>
                <a:latin typeface="Arial"/>
                <a:cs typeface="Arial"/>
              </a:rPr>
              <a:t>annotation</a:t>
            </a:r>
            <a:r>
              <a:rPr lang="es-ES" sz="2400" b="1" spc="30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".</a:t>
            </a:r>
            <a:endParaRPr lang="es-ES" sz="2400" b="1" dirty="0">
              <a:latin typeface="Lucida Sans Unicode"/>
              <a:cs typeface="Lucida Sans Unicode"/>
            </a:endParaRPr>
          </a:p>
          <a:p>
            <a:pPr marL="190500" marR="5080" indent="-178435">
              <a:lnSpc>
                <a:spcPct val="158400"/>
              </a:lnSpc>
              <a:spcBef>
                <a:spcPts val="100"/>
              </a:spcBef>
              <a:buClr>
                <a:srgbClr val="869AAA"/>
              </a:buClr>
              <a:buSzPct val="144000"/>
              <a:buChar char="•"/>
              <a:tabLst>
                <a:tab pos="191135" algn="l"/>
              </a:tabLst>
            </a:pPr>
            <a:endParaRPr sz="1250" dirty="0">
              <a:latin typeface="Lucida Sans Unicode"/>
              <a:cs typeface="Lucida Sans Unicode"/>
            </a:endParaRPr>
          </a:p>
        </p:txBody>
      </p:sp>
      <p:sp>
        <p:nvSpPr>
          <p:cNvPr id="27" name="object 8"/>
          <p:cNvSpPr txBox="1">
            <a:spLocks noGrp="1"/>
          </p:cNvSpPr>
          <p:nvPr>
            <p:ph type="title"/>
          </p:nvPr>
        </p:nvSpPr>
        <p:spPr>
          <a:xfrm>
            <a:off x="613662" y="230758"/>
            <a:ext cx="10130538" cy="902811"/>
          </a:xfrm>
          <a:prstGeom prst="rect">
            <a:avLst/>
          </a:prstGeom>
        </p:spPr>
        <p:txBody>
          <a:bodyPr vert="horz" wrap="square" lIns="0" tIns="279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20"/>
              </a:spcBef>
            </a:pPr>
            <a:r>
              <a:rPr sz="3200" spc="20" dirty="0">
                <a:latin typeface="Arial"/>
                <a:cs typeface="Arial"/>
              </a:rPr>
              <a:t>Diseño</a:t>
            </a:r>
            <a:r>
              <a:rPr sz="3200" spc="-60" dirty="0">
                <a:latin typeface="Arial"/>
                <a:cs typeface="Arial"/>
              </a:rPr>
              <a:t> </a:t>
            </a:r>
            <a:r>
              <a:rPr sz="3200" spc="45" dirty="0">
                <a:latin typeface="Arial"/>
                <a:cs typeface="Arial"/>
              </a:rPr>
              <a:t>de</a:t>
            </a:r>
            <a:r>
              <a:rPr sz="3200" spc="-55" dirty="0">
                <a:latin typeface="Arial"/>
                <a:cs typeface="Arial"/>
              </a:rPr>
              <a:t> </a:t>
            </a:r>
            <a:r>
              <a:rPr sz="3200" spc="65" dirty="0">
                <a:latin typeface="Arial"/>
                <a:cs typeface="Arial"/>
              </a:rPr>
              <a:t>red</a:t>
            </a:r>
          </a:p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2400" spc="60" dirty="0">
                <a:latin typeface="Arial"/>
                <a:cs typeface="Arial"/>
              </a:rPr>
              <a:t>Trabajar</a:t>
            </a:r>
            <a:r>
              <a:rPr sz="2400" spc="-35" dirty="0">
                <a:latin typeface="Arial"/>
                <a:cs typeface="Arial"/>
              </a:rPr>
              <a:t> </a:t>
            </a:r>
            <a:r>
              <a:rPr sz="2400" spc="65" dirty="0">
                <a:latin typeface="Arial"/>
                <a:cs typeface="Arial"/>
              </a:rPr>
              <a:t>en</a:t>
            </a:r>
            <a:r>
              <a:rPr sz="2400" spc="-35" dirty="0">
                <a:latin typeface="Arial"/>
                <a:cs typeface="Arial"/>
              </a:rPr>
              <a:t> </a:t>
            </a:r>
            <a:r>
              <a:rPr sz="2400" spc="50" dirty="0">
                <a:latin typeface="Arial"/>
                <a:cs typeface="Arial"/>
              </a:rPr>
              <a:t>el</a:t>
            </a:r>
            <a:r>
              <a:rPr sz="2400" spc="-35" dirty="0">
                <a:latin typeface="Arial"/>
                <a:cs typeface="Arial"/>
              </a:rPr>
              <a:t> </a:t>
            </a:r>
            <a:r>
              <a:rPr sz="2400" spc="75" dirty="0">
                <a:latin typeface="Arial"/>
                <a:cs typeface="Arial"/>
              </a:rPr>
              <a:t>diagrama</a:t>
            </a:r>
            <a:r>
              <a:rPr sz="2400" spc="-35" dirty="0">
                <a:latin typeface="Arial"/>
                <a:cs typeface="Arial"/>
              </a:rPr>
              <a:t> </a:t>
            </a:r>
            <a:r>
              <a:rPr sz="2400" spc="45" dirty="0">
                <a:latin typeface="Arial"/>
                <a:cs typeface="Arial"/>
              </a:rPr>
              <a:t>de</a:t>
            </a:r>
            <a:r>
              <a:rPr sz="2400" spc="-35" dirty="0">
                <a:latin typeface="Arial"/>
                <a:cs typeface="Arial"/>
              </a:rPr>
              <a:t> </a:t>
            </a:r>
            <a:r>
              <a:rPr sz="2400" spc="30" dirty="0">
                <a:latin typeface="Arial"/>
                <a:cs typeface="Arial"/>
              </a:rPr>
              <a:t>red:</a:t>
            </a:r>
            <a:r>
              <a:rPr sz="2400" spc="-35" dirty="0">
                <a:latin typeface="Arial"/>
                <a:cs typeface="Arial"/>
              </a:rPr>
              <a:t> </a:t>
            </a:r>
            <a:r>
              <a:rPr lang="es-ES" sz="2400" spc="40" dirty="0" err="1">
                <a:solidFill>
                  <a:schemeClr val="accent6">
                    <a:lumMod val="75000"/>
                  </a:schemeClr>
                </a:solidFill>
                <a:latin typeface="Arial"/>
                <a:cs typeface="Arial"/>
              </a:rPr>
              <a:t>annotations</a:t>
            </a:r>
            <a:r>
              <a:rPr lang="es-ES" sz="2400" spc="40" dirty="0">
                <a:solidFill>
                  <a:schemeClr val="accent6">
                    <a:lumMod val="75000"/>
                  </a:schemeClr>
                </a:solidFill>
                <a:latin typeface="Arial"/>
                <a:cs typeface="Arial"/>
              </a:rPr>
              <a:t> and </a:t>
            </a:r>
            <a:r>
              <a:rPr lang="es-ES" sz="2400" spc="40" dirty="0" err="1">
                <a:solidFill>
                  <a:schemeClr val="accent6">
                    <a:lumMod val="75000"/>
                  </a:schemeClr>
                </a:solidFill>
                <a:latin typeface="Arial"/>
                <a:cs typeface="Arial"/>
              </a:rPr>
              <a:t>graphic</a:t>
            </a:r>
            <a:r>
              <a:rPr lang="es-ES" sz="2400" spc="40" dirty="0">
                <a:solidFill>
                  <a:schemeClr val="accent6">
                    <a:lumMod val="75000"/>
                  </a:schemeClr>
                </a:solidFill>
                <a:latin typeface="Arial"/>
                <a:cs typeface="Arial"/>
              </a:rPr>
              <a:t> </a:t>
            </a:r>
            <a:r>
              <a:rPr lang="es-ES" sz="2400" spc="40" dirty="0" err="1">
                <a:solidFill>
                  <a:schemeClr val="accent6">
                    <a:lumMod val="75000"/>
                  </a:schemeClr>
                </a:solidFill>
                <a:latin typeface="Arial"/>
                <a:cs typeface="Arial"/>
              </a:rPr>
              <a:t>elements</a:t>
            </a:r>
            <a:endParaRPr sz="2400" spc="25" dirty="0">
              <a:solidFill>
                <a:schemeClr val="accent6">
                  <a:lumMod val="75000"/>
                </a:schemeClr>
              </a:solidFill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object 9"/>
          <p:cNvSpPr txBox="1"/>
          <p:nvPr/>
        </p:nvSpPr>
        <p:spPr>
          <a:xfrm>
            <a:off x="5715000" y="1319163"/>
            <a:ext cx="6034934" cy="311623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197485" algn="just">
              <a:spcBef>
                <a:spcPts val="100"/>
              </a:spcBef>
            </a:pPr>
            <a:r>
              <a:rPr sz="2000" b="1" spc="-10" dirty="0">
                <a:solidFill>
                  <a:srgbClr val="003043"/>
                </a:solidFill>
                <a:latin typeface="Lucida Sans Unicode"/>
                <a:cs typeface="Lucida Sans Unicode"/>
              </a:rPr>
              <a:t>De</a:t>
            </a:r>
            <a:r>
              <a:rPr sz="2000" b="1" spc="-8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spc="5" dirty="0">
                <a:solidFill>
                  <a:srgbClr val="003043"/>
                </a:solidFill>
                <a:latin typeface="Lucida Sans Unicode"/>
                <a:cs typeface="Lucida Sans Unicode"/>
              </a:rPr>
              <a:t>manera</a:t>
            </a:r>
            <a:r>
              <a:rPr sz="2000" b="1" spc="-8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spc="-30" dirty="0">
                <a:solidFill>
                  <a:srgbClr val="003043"/>
                </a:solidFill>
                <a:latin typeface="Lucida Sans Unicode"/>
                <a:cs typeface="Lucida Sans Unicode"/>
              </a:rPr>
              <a:t>similar</a:t>
            </a:r>
            <a:r>
              <a:rPr sz="2000" b="1" spc="-30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,</a:t>
            </a:r>
            <a:r>
              <a:rPr lang="es-ES" sz="2000" b="1" spc="-75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 se puede</a:t>
            </a:r>
            <a:r>
              <a:rPr sz="2000" b="1" spc="-80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spc="5" dirty="0" err="1" smtClean="0">
                <a:solidFill>
                  <a:srgbClr val="003043"/>
                </a:solidFill>
                <a:latin typeface="Lucida Sans Unicode"/>
                <a:cs typeface="Lucida Sans Unicode"/>
              </a:rPr>
              <a:t>agregar</a:t>
            </a:r>
            <a:r>
              <a:rPr lang="es-ES" sz="2000" b="1" spc="5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spc="5" dirty="0" err="1" smtClean="0">
                <a:solidFill>
                  <a:srgbClr val="EB780A"/>
                </a:solidFill>
                <a:latin typeface="Arial"/>
                <a:cs typeface="Arial"/>
              </a:rPr>
              <a:t>líneas</a:t>
            </a:r>
            <a:r>
              <a:rPr sz="2000" b="1" spc="5" dirty="0" err="1" smtClean="0">
                <a:solidFill>
                  <a:srgbClr val="EB780A"/>
                </a:solidFill>
                <a:latin typeface="Lucida Sans Unicode"/>
                <a:cs typeface="Lucida Sans Unicode"/>
              </a:rPr>
              <a:t>,</a:t>
            </a:r>
            <a:r>
              <a:rPr sz="2000" b="1" spc="5" dirty="0" err="1" smtClean="0">
                <a:solidFill>
                  <a:srgbClr val="EB780A"/>
                </a:solidFill>
                <a:latin typeface="Arial"/>
                <a:cs typeface="Arial"/>
              </a:rPr>
              <a:t>círculos</a:t>
            </a:r>
            <a:r>
              <a:rPr sz="2000" b="1" spc="-20" dirty="0" smtClean="0">
                <a:solidFill>
                  <a:srgbClr val="EB780A"/>
                </a:solidFill>
                <a:latin typeface="Arial"/>
                <a:cs typeface="Arial"/>
              </a:rPr>
              <a:t> </a:t>
            </a:r>
            <a:r>
              <a:rPr sz="2000" b="1" spc="180" dirty="0">
                <a:solidFill>
                  <a:srgbClr val="EB780A"/>
                </a:solidFill>
                <a:latin typeface="Arial"/>
                <a:cs typeface="Arial"/>
              </a:rPr>
              <a:t>/</a:t>
            </a:r>
            <a:r>
              <a:rPr sz="2000" b="1" spc="-25" dirty="0">
                <a:solidFill>
                  <a:srgbClr val="EB780A"/>
                </a:solidFill>
                <a:latin typeface="Arial"/>
                <a:cs typeface="Arial"/>
              </a:rPr>
              <a:t> </a:t>
            </a:r>
            <a:r>
              <a:rPr sz="2000" b="1" dirty="0" err="1" smtClean="0">
                <a:solidFill>
                  <a:srgbClr val="EB780A"/>
                </a:solidFill>
                <a:latin typeface="Arial"/>
                <a:cs typeface="Arial"/>
              </a:rPr>
              <a:t>elipses</a:t>
            </a:r>
            <a:r>
              <a:rPr lang="es-ES" sz="2000" b="1" dirty="0" smtClean="0">
                <a:solidFill>
                  <a:srgbClr val="EB780A"/>
                </a:solidFill>
                <a:latin typeface="Arial"/>
                <a:cs typeface="Arial"/>
              </a:rPr>
              <a:t> </a:t>
            </a:r>
            <a:r>
              <a:rPr sz="2000" b="1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y</a:t>
            </a:r>
            <a:r>
              <a:rPr lang="es-ES" sz="2000" b="1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spc="25" dirty="0" err="1" smtClean="0">
                <a:solidFill>
                  <a:srgbClr val="EB780A"/>
                </a:solidFill>
                <a:latin typeface="Arial"/>
                <a:cs typeface="Arial"/>
              </a:rPr>
              <a:t>rectángulos</a:t>
            </a:r>
            <a:r>
              <a:rPr sz="2000" b="1" spc="25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.</a:t>
            </a:r>
            <a:endParaRPr lang="es-ES" sz="2000" b="1" spc="25" dirty="0" smtClean="0">
              <a:solidFill>
                <a:srgbClr val="003043"/>
              </a:solidFill>
              <a:latin typeface="Lucida Sans Unicode"/>
              <a:cs typeface="Lucida Sans Unicode"/>
            </a:endParaRPr>
          </a:p>
          <a:p>
            <a:pPr marL="12700" marR="197485" algn="just">
              <a:spcBef>
                <a:spcPts val="100"/>
              </a:spcBef>
            </a:pPr>
            <a:endParaRPr sz="2000" b="1" dirty="0">
              <a:latin typeface="Lucida Sans Unicode"/>
              <a:cs typeface="Lucida Sans Unicode"/>
            </a:endParaRPr>
          </a:p>
          <a:p>
            <a:pPr marL="192405" marR="547370" indent="-178435" algn="just">
              <a:spcBef>
                <a:spcPts val="5"/>
              </a:spcBef>
              <a:buClr>
                <a:srgbClr val="869AAA"/>
              </a:buClr>
              <a:buSzPct val="114285"/>
              <a:buChar char="•"/>
              <a:tabLst>
                <a:tab pos="193040" algn="l"/>
              </a:tabLst>
            </a:pPr>
            <a:r>
              <a:rPr sz="2000" b="1"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Cuando </a:t>
            </a:r>
            <a:r>
              <a:rPr sz="2000" b="1" spc="-25" dirty="0">
                <a:solidFill>
                  <a:srgbClr val="003043"/>
                </a:solidFill>
                <a:latin typeface="Lucida Sans Unicode"/>
                <a:cs typeface="Lucida Sans Unicode"/>
              </a:rPr>
              <a:t>selecciona </a:t>
            </a:r>
            <a:r>
              <a:rPr sz="2000" b="1"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el </a:t>
            </a:r>
            <a:r>
              <a:rPr sz="2000" b="1" spc="-25" dirty="0">
                <a:solidFill>
                  <a:srgbClr val="003043"/>
                </a:solidFill>
                <a:latin typeface="Lucida Sans Unicode"/>
                <a:cs typeface="Lucida Sans Unicode"/>
              </a:rPr>
              <a:t>icono </a:t>
            </a:r>
            <a:r>
              <a:rPr sz="2000" b="1"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apropiado, el cursor </a:t>
            </a:r>
            <a:r>
              <a:rPr sz="2000" b="1" spc="-20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se</a:t>
            </a:r>
            <a:r>
              <a:rPr lang="es-ES" sz="2000" b="1" spc="-20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spc="-15" dirty="0" err="1" smtClean="0">
                <a:solidFill>
                  <a:srgbClr val="003043"/>
                </a:solidFill>
                <a:latin typeface="Lucida Sans Unicode"/>
                <a:cs typeface="Lucida Sans Unicode"/>
              </a:rPr>
              <a:t>convierte</a:t>
            </a:r>
            <a:r>
              <a:rPr sz="2000" b="1" spc="-80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dirty="0">
                <a:solidFill>
                  <a:srgbClr val="003043"/>
                </a:solidFill>
                <a:latin typeface="Lucida Sans Unicode"/>
                <a:cs typeface="Lucida Sans Unicode"/>
              </a:rPr>
              <a:t>en</a:t>
            </a:r>
            <a:r>
              <a:rPr sz="2000" b="1" spc="-8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dirty="0">
                <a:solidFill>
                  <a:srgbClr val="003043"/>
                </a:solidFill>
                <a:latin typeface="Lucida Sans Unicode"/>
                <a:cs typeface="Lucida Sans Unicode"/>
              </a:rPr>
              <a:t>una</a:t>
            </a:r>
            <a:r>
              <a:rPr sz="2000" b="1" spc="-8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spc="-50" dirty="0">
                <a:solidFill>
                  <a:srgbClr val="003043"/>
                </a:solidFill>
                <a:latin typeface="Lucida Sans Unicode"/>
                <a:cs typeface="Lucida Sans Unicode"/>
              </a:rPr>
              <a:t>cruz</a:t>
            </a:r>
            <a:r>
              <a:rPr sz="2000" b="1" spc="-8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spc="-5" dirty="0">
                <a:solidFill>
                  <a:srgbClr val="003043"/>
                </a:solidFill>
                <a:latin typeface="Lucida Sans Unicode"/>
                <a:cs typeface="Lucida Sans Unicode"/>
              </a:rPr>
              <a:t>tan</a:t>
            </a:r>
            <a:r>
              <a:rPr sz="2000" b="1" spc="-7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spc="-15" dirty="0">
                <a:solidFill>
                  <a:srgbClr val="003043"/>
                </a:solidFill>
                <a:latin typeface="Lucida Sans Unicode"/>
                <a:cs typeface="Lucida Sans Unicode"/>
              </a:rPr>
              <a:t>pronto</a:t>
            </a:r>
            <a:r>
              <a:rPr sz="2000" b="1" spc="-8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como</a:t>
            </a:r>
            <a:r>
              <a:rPr sz="2000" b="1" spc="-8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se</a:t>
            </a:r>
            <a:r>
              <a:rPr sz="2000" b="1" spc="-8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dirty="0" err="1">
                <a:solidFill>
                  <a:srgbClr val="003043"/>
                </a:solidFill>
                <a:latin typeface="Lucida Sans Unicode"/>
                <a:cs typeface="Lucida Sans Unicode"/>
              </a:rPr>
              <a:t>mueve</a:t>
            </a:r>
            <a:r>
              <a:rPr sz="2000" b="1" spc="-8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spc="-20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al</a:t>
            </a:r>
            <a:r>
              <a:rPr lang="es-ES" sz="2000" b="1" spc="-20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spc="-5" dirty="0" err="1" smtClean="0">
                <a:solidFill>
                  <a:srgbClr val="003043"/>
                </a:solidFill>
                <a:latin typeface="Lucida Sans Unicode"/>
                <a:cs typeface="Lucida Sans Unicode"/>
              </a:rPr>
              <a:t>diagrama</a:t>
            </a:r>
            <a:r>
              <a:rPr sz="2000" b="1" spc="-85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spc="-10" dirty="0">
                <a:solidFill>
                  <a:srgbClr val="003043"/>
                </a:solidFill>
                <a:latin typeface="Lucida Sans Unicode"/>
                <a:cs typeface="Lucida Sans Unicode"/>
              </a:rPr>
              <a:t>de</a:t>
            </a:r>
            <a:r>
              <a:rPr sz="2000" b="1" spc="-8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red.</a:t>
            </a:r>
            <a:endParaRPr sz="2000" b="1" dirty="0">
              <a:latin typeface="Lucida Sans Unicode"/>
              <a:cs typeface="Lucida Sans Unicode"/>
            </a:endParaRPr>
          </a:p>
          <a:p>
            <a:pPr marL="192405" marR="5080" indent="-178435" algn="just">
              <a:spcBef>
                <a:spcPts val="60"/>
              </a:spcBef>
              <a:buClr>
                <a:srgbClr val="869AAA"/>
              </a:buClr>
              <a:buSzPct val="139130"/>
              <a:buChar char="•"/>
              <a:tabLst>
                <a:tab pos="193040" algn="l"/>
              </a:tabLst>
            </a:pPr>
            <a:r>
              <a:rPr sz="2000" b="1" spc="-50" dirty="0">
                <a:solidFill>
                  <a:srgbClr val="003043"/>
                </a:solidFill>
                <a:latin typeface="Lucida Sans Unicode"/>
                <a:cs typeface="Lucida Sans Unicode"/>
              </a:rPr>
              <a:t>Al </a:t>
            </a:r>
            <a:r>
              <a:rPr sz="2000" b="1" spc="-5" dirty="0">
                <a:solidFill>
                  <a:srgbClr val="003043"/>
                </a:solidFill>
                <a:latin typeface="Lucida Sans Unicode"/>
                <a:cs typeface="Lucida Sans Unicode"/>
              </a:rPr>
              <a:t>hacer </a:t>
            </a:r>
            <a:r>
              <a:rPr sz="2000" b="1" spc="-40" dirty="0">
                <a:solidFill>
                  <a:srgbClr val="003043"/>
                </a:solidFill>
                <a:latin typeface="Lucida Sans Unicode"/>
                <a:cs typeface="Lucida Sans Unicode"/>
              </a:rPr>
              <a:t>clic </a:t>
            </a:r>
            <a:r>
              <a:rPr sz="2000" b="1"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con </a:t>
            </a:r>
            <a:r>
              <a:rPr sz="2000" b="1" spc="-15" dirty="0">
                <a:solidFill>
                  <a:srgbClr val="003043"/>
                </a:solidFill>
                <a:latin typeface="Lucida Sans Unicode"/>
                <a:cs typeface="Lucida Sans Unicode"/>
              </a:rPr>
              <a:t>el botón </a:t>
            </a:r>
            <a:r>
              <a:rPr sz="2000" b="1" spc="-30" dirty="0">
                <a:solidFill>
                  <a:srgbClr val="003043"/>
                </a:solidFill>
                <a:latin typeface="Lucida Sans Unicode"/>
                <a:cs typeface="Lucida Sans Unicode"/>
              </a:rPr>
              <a:t>izquierdo, </a:t>
            </a:r>
            <a:r>
              <a:rPr sz="2000" b="1" spc="-15" dirty="0">
                <a:solidFill>
                  <a:srgbClr val="003043"/>
                </a:solidFill>
                <a:latin typeface="Lucida Sans Unicode"/>
                <a:cs typeface="Lucida Sans Unicode"/>
              </a:rPr>
              <a:t>se </a:t>
            </a:r>
            <a:r>
              <a:rPr sz="2000" b="1" spc="-25" dirty="0">
                <a:solidFill>
                  <a:srgbClr val="003043"/>
                </a:solidFill>
                <a:latin typeface="Lucida Sans Unicode"/>
                <a:cs typeface="Lucida Sans Unicode"/>
              </a:rPr>
              <a:t>coloca </a:t>
            </a:r>
            <a:r>
              <a:rPr sz="2000" b="1" spc="-15" dirty="0">
                <a:solidFill>
                  <a:srgbClr val="003043"/>
                </a:solidFill>
                <a:latin typeface="Lucida Sans Unicode"/>
                <a:cs typeface="Lucida Sans Unicode"/>
              </a:rPr>
              <a:t>el </a:t>
            </a:r>
            <a:r>
              <a:rPr sz="2000" b="1" spc="-25" dirty="0">
                <a:solidFill>
                  <a:srgbClr val="003043"/>
                </a:solidFill>
                <a:latin typeface="Lucida Sans Unicode"/>
                <a:cs typeface="Lucida Sans Unicode"/>
              </a:rPr>
              <a:t>símbolo </a:t>
            </a:r>
            <a:r>
              <a:rPr sz="2000" b="1"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gráfico </a:t>
            </a:r>
            <a:r>
              <a:rPr sz="2000" b="1" dirty="0" err="1">
                <a:solidFill>
                  <a:srgbClr val="003043"/>
                </a:solidFill>
                <a:latin typeface="Lucida Sans Unicode"/>
                <a:cs typeface="Lucida Sans Unicode"/>
              </a:rPr>
              <a:t>en</a:t>
            </a:r>
            <a:r>
              <a:rPr sz="2000" b="1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spc="-15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el</a:t>
            </a:r>
            <a:r>
              <a:rPr lang="es-ES" sz="2000" b="1" spc="-15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spc="-5" dirty="0" err="1" smtClean="0">
                <a:solidFill>
                  <a:srgbClr val="003043"/>
                </a:solidFill>
                <a:latin typeface="Lucida Sans Unicode"/>
                <a:cs typeface="Lucida Sans Unicode"/>
              </a:rPr>
              <a:t>diagrama</a:t>
            </a:r>
            <a:r>
              <a:rPr sz="2000" b="1" spc="-70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spc="-5" dirty="0">
                <a:solidFill>
                  <a:srgbClr val="003043"/>
                </a:solidFill>
                <a:latin typeface="Lucida Sans Unicode"/>
                <a:cs typeface="Lucida Sans Unicode"/>
              </a:rPr>
              <a:t>de</a:t>
            </a:r>
            <a:r>
              <a:rPr sz="2000" b="1" spc="-6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spc="-15" dirty="0">
                <a:solidFill>
                  <a:srgbClr val="003043"/>
                </a:solidFill>
                <a:latin typeface="Lucida Sans Unicode"/>
                <a:cs typeface="Lucida Sans Unicode"/>
              </a:rPr>
              <a:t>red.</a:t>
            </a:r>
            <a:r>
              <a:rPr sz="2000" b="1" spc="-6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spc="5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Se</a:t>
            </a:r>
            <a:r>
              <a:rPr lang="es-ES" sz="2000" b="1" spc="-65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 se puede</a:t>
            </a:r>
            <a:r>
              <a:rPr sz="2000" b="1" spc="-65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spc="-10" dirty="0">
                <a:solidFill>
                  <a:srgbClr val="003043"/>
                </a:solidFill>
                <a:latin typeface="Lucida Sans Unicode"/>
                <a:cs typeface="Lucida Sans Unicode"/>
              </a:rPr>
              <a:t>ampliar</a:t>
            </a:r>
            <a:r>
              <a:rPr sz="2000" b="1" spc="-6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spc="-5" dirty="0">
                <a:solidFill>
                  <a:srgbClr val="003043"/>
                </a:solidFill>
                <a:latin typeface="Lucida Sans Unicode"/>
                <a:cs typeface="Lucida Sans Unicode"/>
              </a:rPr>
              <a:t>arrastrando</a:t>
            </a:r>
            <a:r>
              <a:rPr sz="2000" b="1" spc="-6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spc="-15" dirty="0">
                <a:solidFill>
                  <a:srgbClr val="003043"/>
                </a:solidFill>
                <a:latin typeface="Lucida Sans Unicode"/>
                <a:cs typeface="Lucida Sans Unicode"/>
              </a:rPr>
              <a:t>el</a:t>
            </a:r>
            <a:r>
              <a:rPr sz="2000" b="1" spc="-6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spc="-10" dirty="0">
                <a:solidFill>
                  <a:srgbClr val="003043"/>
                </a:solidFill>
                <a:latin typeface="Lucida Sans Unicode"/>
                <a:cs typeface="Lucida Sans Unicode"/>
              </a:rPr>
              <a:t>mouse</a:t>
            </a:r>
            <a:r>
              <a:rPr sz="2000" b="1" spc="-6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con</a:t>
            </a:r>
            <a:r>
              <a:rPr sz="2000" b="1" spc="-6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spc="-15" dirty="0">
                <a:solidFill>
                  <a:srgbClr val="003043"/>
                </a:solidFill>
                <a:latin typeface="Lucida Sans Unicode"/>
                <a:cs typeface="Lucida Sans Unicode"/>
              </a:rPr>
              <a:t>el</a:t>
            </a:r>
            <a:r>
              <a:rPr sz="2000" b="1" spc="-6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spc="-15" dirty="0" err="1" smtClean="0">
                <a:solidFill>
                  <a:srgbClr val="003043"/>
                </a:solidFill>
                <a:latin typeface="Lucida Sans Unicode"/>
                <a:cs typeface="Lucida Sans Unicode"/>
              </a:rPr>
              <a:t>botón</a:t>
            </a:r>
            <a:r>
              <a:rPr lang="es-ES" sz="2000" b="1" spc="-15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spc="-25" dirty="0" err="1" smtClean="0">
                <a:solidFill>
                  <a:srgbClr val="003043"/>
                </a:solidFill>
                <a:latin typeface="Lucida Sans Unicode"/>
                <a:cs typeface="Lucida Sans Unicode"/>
              </a:rPr>
              <a:t>izquierdo</a:t>
            </a:r>
            <a:r>
              <a:rPr sz="2000" b="1" spc="-65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spc="-15" dirty="0">
                <a:solidFill>
                  <a:srgbClr val="003043"/>
                </a:solidFill>
                <a:latin typeface="Lucida Sans Unicode"/>
                <a:cs typeface="Lucida Sans Unicode"/>
              </a:rPr>
              <a:t>del</a:t>
            </a:r>
            <a:r>
              <a:rPr sz="2000" b="1" spc="-6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spc="-10" dirty="0">
                <a:solidFill>
                  <a:srgbClr val="003043"/>
                </a:solidFill>
                <a:latin typeface="Lucida Sans Unicode"/>
                <a:cs typeface="Lucida Sans Unicode"/>
              </a:rPr>
              <a:t>mouse</a:t>
            </a:r>
            <a:r>
              <a:rPr sz="2000" b="1" spc="-6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spc="-15" dirty="0">
                <a:solidFill>
                  <a:srgbClr val="003043"/>
                </a:solidFill>
                <a:latin typeface="Lucida Sans Unicode"/>
                <a:cs typeface="Lucida Sans Unicode"/>
              </a:rPr>
              <a:t>presionado.</a:t>
            </a:r>
            <a:endParaRPr sz="2000" b="1" dirty="0">
              <a:latin typeface="Lucida Sans Unicode"/>
              <a:cs typeface="Lucida Sans Unicode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217118" y="5133318"/>
            <a:ext cx="11643079" cy="171841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683895" algn="just">
              <a:spcBef>
                <a:spcPts val="100"/>
              </a:spcBef>
            </a:pPr>
            <a:r>
              <a:rPr sz="2000" b="1" spc="20" dirty="0">
                <a:solidFill>
                  <a:srgbClr val="003043"/>
                </a:solidFill>
                <a:latin typeface="Lucida Sans Unicode"/>
                <a:cs typeface="Lucida Sans Unicode"/>
              </a:rPr>
              <a:t>Una</a:t>
            </a:r>
            <a:r>
              <a:rPr sz="2000" b="1" spc="-8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spc="-50" dirty="0">
                <a:solidFill>
                  <a:srgbClr val="003043"/>
                </a:solidFill>
                <a:latin typeface="Lucida Sans Unicode"/>
                <a:cs typeface="Lucida Sans Unicode"/>
              </a:rPr>
              <a:t>vez</a:t>
            </a:r>
            <a:r>
              <a:rPr sz="2000" b="1" spc="-8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spc="-30" dirty="0">
                <a:solidFill>
                  <a:srgbClr val="003043"/>
                </a:solidFill>
                <a:latin typeface="Lucida Sans Unicode"/>
                <a:cs typeface="Lucida Sans Unicode"/>
              </a:rPr>
              <a:t>colocado,</a:t>
            </a:r>
            <a:r>
              <a:rPr sz="2000" b="1" spc="-8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el</a:t>
            </a:r>
            <a:r>
              <a:rPr sz="2000" b="1" spc="-8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spc="-10" dirty="0">
                <a:solidFill>
                  <a:srgbClr val="003043"/>
                </a:solidFill>
                <a:latin typeface="Lucida Sans Unicode"/>
                <a:cs typeface="Lucida Sans Unicode"/>
              </a:rPr>
              <a:t>elemento</a:t>
            </a:r>
            <a:r>
              <a:rPr sz="2000" b="1" spc="-8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gráfico</a:t>
            </a:r>
            <a:r>
              <a:rPr sz="2000" b="1" spc="-8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spc="-15" dirty="0" err="1">
                <a:solidFill>
                  <a:srgbClr val="003043"/>
                </a:solidFill>
                <a:latin typeface="Lucida Sans Unicode"/>
                <a:cs typeface="Lucida Sans Unicode"/>
              </a:rPr>
              <a:t>todavía</a:t>
            </a:r>
            <a:r>
              <a:rPr sz="2000" b="1" spc="-8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lang="es-ES" sz="2000" b="1" spc="-20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se puede</a:t>
            </a:r>
            <a:r>
              <a:rPr sz="2000" b="1" spc="-85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spc="-10" dirty="0">
                <a:solidFill>
                  <a:srgbClr val="003043"/>
                </a:solidFill>
                <a:latin typeface="Lucida Sans Unicode"/>
                <a:cs typeface="Lucida Sans Unicode"/>
              </a:rPr>
              <a:t>reajustar</a:t>
            </a:r>
            <a:endParaRPr sz="2000" b="1" dirty="0">
              <a:latin typeface="Lucida Sans Unicode"/>
              <a:cs typeface="Lucida Sans Unicode"/>
            </a:endParaRPr>
          </a:p>
          <a:p>
            <a:pPr marL="190500" indent="-178435" algn="just">
              <a:spcBef>
                <a:spcPts val="630"/>
              </a:spcBef>
              <a:buClr>
                <a:srgbClr val="869AAA"/>
              </a:buClr>
              <a:buSzPct val="133333"/>
              <a:buChar char="•"/>
              <a:tabLst>
                <a:tab pos="191135" algn="l"/>
              </a:tabLst>
            </a:pPr>
            <a:r>
              <a:rPr sz="2000" b="1" spc="-15" dirty="0">
                <a:solidFill>
                  <a:srgbClr val="003043"/>
                </a:solidFill>
                <a:latin typeface="Lucida Sans Unicode"/>
                <a:cs typeface="Lucida Sans Unicode"/>
              </a:rPr>
              <a:t>marcándolo,</a:t>
            </a:r>
            <a:endParaRPr sz="2000" b="1" dirty="0">
              <a:latin typeface="Lucida Sans Unicode"/>
              <a:cs typeface="Lucida Sans Unicode"/>
            </a:endParaRPr>
          </a:p>
          <a:p>
            <a:pPr marL="190500" indent="-178435" algn="just">
              <a:spcBef>
                <a:spcPts val="675"/>
              </a:spcBef>
              <a:buClr>
                <a:srgbClr val="869AAA"/>
              </a:buClr>
              <a:buSzPct val="133333"/>
              <a:buChar char="•"/>
              <a:tabLst>
                <a:tab pos="191135" algn="l"/>
              </a:tabLst>
            </a:pPr>
            <a:r>
              <a:rPr sz="2000" b="1" spc="-15" dirty="0">
                <a:solidFill>
                  <a:srgbClr val="003043"/>
                </a:solidFill>
                <a:latin typeface="Lucida Sans Unicode"/>
                <a:cs typeface="Lucida Sans Unicode"/>
              </a:rPr>
              <a:t>moviendo</a:t>
            </a:r>
            <a:r>
              <a:rPr sz="2000" b="1" spc="-6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spc="-15" dirty="0">
                <a:solidFill>
                  <a:srgbClr val="003043"/>
                </a:solidFill>
                <a:latin typeface="Lucida Sans Unicode"/>
                <a:cs typeface="Lucida Sans Unicode"/>
              </a:rPr>
              <a:t>el</a:t>
            </a:r>
            <a:r>
              <a:rPr sz="2000" b="1" spc="-6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spc="-10" dirty="0">
                <a:solidFill>
                  <a:srgbClr val="003043"/>
                </a:solidFill>
                <a:latin typeface="Lucida Sans Unicode"/>
                <a:cs typeface="Lucida Sans Unicode"/>
              </a:rPr>
              <a:t>mouse</a:t>
            </a:r>
            <a:r>
              <a:rPr sz="2000" b="1" spc="-6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spc="-15" dirty="0">
                <a:solidFill>
                  <a:srgbClr val="003043"/>
                </a:solidFill>
                <a:latin typeface="Lucida Sans Unicode"/>
                <a:cs typeface="Lucida Sans Unicode"/>
              </a:rPr>
              <a:t>sobre</a:t>
            </a:r>
            <a:r>
              <a:rPr sz="2000" b="1" spc="-6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dirty="0">
                <a:solidFill>
                  <a:srgbClr val="003043"/>
                </a:solidFill>
                <a:latin typeface="Lucida Sans Unicode"/>
                <a:cs typeface="Lucida Sans Unicode"/>
              </a:rPr>
              <a:t>una</a:t>
            </a:r>
            <a:r>
              <a:rPr sz="2000" b="1" spc="-6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spc="-5" dirty="0">
                <a:solidFill>
                  <a:srgbClr val="003043"/>
                </a:solidFill>
                <a:latin typeface="Lucida Sans Unicode"/>
                <a:cs typeface="Lucida Sans Unicode"/>
              </a:rPr>
              <a:t>de</a:t>
            </a:r>
            <a:r>
              <a:rPr sz="2000" b="1" spc="-6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spc="-25" dirty="0">
                <a:solidFill>
                  <a:srgbClr val="003043"/>
                </a:solidFill>
                <a:latin typeface="Lucida Sans Unicode"/>
                <a:cs typeface="Lucida Sans Unicode"/>
              </a:rPr>
              <a:t>las</a:t>
            </a:r>
            <a:r>
              <a:rPr sz="2000" b="1" spc="-6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spc="-10" dirty="0">
                <a:solidFill>
                  <a:srgbClr val="003043"/>
                </a:solidFill>
                <a:latin typeface="Lucida Sans Unicode"/>
                <a:cs typeface="Lucida Sans Unicode"/>
              </a:rPr>
              <a:t>pequeñas</a:t>
            </a:r>
            <a:r>
              <a:rPr sz="2000" b="1" spc="-6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spc="-25" dirty="0">
                <a:solidFill>
                  <a:srgbClr val="003043"/>
                </a:solidFill>
                <a:latin typeface="Lucida Sans Unicode"/>
                <a:cs typeface="Lucida Sans Unicode"/>
              </a:rPr>
              <a:t>cajas</a:t>
            </a:r>
            <a:r>
              <a:rPr sz="2000" b="1" spc="-6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spc="-15" dirty="0">
                <a:solidFill>
                  <a:srgbClr val="003043"/>
                </a:solidFill>
                <a:latin typeface="Lucida Sans Unicode"/>
                <a:cs typeface="Lucida Sans Unicode"/>
              </a:rPr>
              <a:t>amarillas</a:t>
            </a:r>
            <a:endParaRPr sz="2000" b="1" dirty="0">
              <a:latin typeface="Lucida Sans Unicode"/>
              <a:cs typeface="Lucida Sans Unicode"/>
            </a:endParaRPr>
          </a:p>
          <a:p>
            <a:pPr marL="190500" marR="5080" indent="-178435" algn="just">
              <a:buClr>
                <a:srgbClr val="869AAA"/>
              </a:buClr>
              <a:buSzPct val="133333"/>
              <a:buChar char="•"/>
              <a:tabLst>
                <a:tab pos="191135" algn="l"/>
              </a:tabLst>
            </a:pPr>
            <a:r>
              <a:rPr sz="2000" b="1" spc="-15" dirty="0">
                <a:solidFill>
                  <a:srgbClr val="003043"/>
                </a:solidFill>
                <a:latin typeface="Lucida Sans Unicode"/>
                <a:cs typeface="Lucida Sans Unicode"/>
              </a:rPr>
              <a:t>y</a:t>
            </a:r>
            <a:r>
              <a:rPr sz="2000" b="1" spc="-7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spc="-15" dirty="0">
                <a:solidFill>
                  <a:srgbClr val="003043"/>
                </a:solidFill>
                <a:latin typeface="Lucida Sans Unicode"/>
                <a:cs typeface="Lucida Sans Unicode"/>
              </a:rPr>
              <a:t>luego</a:t>
            </a:r>
            <a:r>
              <a:rPr sz="2000" b="1" spc="-6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spc="-10" dirty="0">
                <a:solidFill>
                  <a:srgbClr val="003043"/>
                </a:solidFill>
                <a:latin typeface="Lucida Sans Unicode"/>
                <a:cs typeface="Lucida Sans Unicode"/>
              </a:rPr>
              <a:t>arrastrándolo</a:t>
            </a:r>
            <a:r>
              <a:rPr sz="2000" b="1" spc="-7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dirty="0">
                <a:solidFill>
                  <a:srgbClr val="003043"/>
                </a:solidFill>
                <a:latin typeface="Lucida Sans Unicode"/>
                <a:cs typeface="Lucida Sans Unicode"/>
              </a:rPr>
              <a:t>en</a:t>
            </a:r>
            <a:r>
              <a:rPr sz="2000" b="1" spc="-6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dirty="0">
                <a:solidFill>
                  <a:srgbClr val="003043"/>
                </a:solidFill>
                <a:latin typeface="Lucida Sans Unicode"/>
                <a:cs typeface="Lucida Sans Unicode"/>
              </a:rPr>
              <a:t>una</a:t>
            </a:r>
            <a:r>
              <a:rPr sz="2000" b="1" spc="-7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spc="-5" dirty="0">
                <a:solidFill>
                  <a:srgbClr val="003043"/>
                </a:solidFill>
                <a:latin typeface="Lucida Sans Unicode"/>
                <a:cs typeface="Lucida Sans Unicode"/>
              </a:rPr>
              <a:t>de</a:t>
            </a:r>
            <a:r>
              <a:rPr sz="2000" b="1" spc="-6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spc="-25" dirty="0">
                <a:solidFill>
                  <a:srgbClr val="003043"/>
                </a:solidFill>
                <a:latin typeface="Lucida Sans Unicode"/>
                <a:cs typeface="Lucida Sans Unicode"/>
              </a:rPr>
              <a:t>las</a:t>
            </a:r>
            <a:r>
              <a:rPr sz="2000" b="1" spc="-6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direcciones</a:t>
            </a:r>
            <a:r>
              <a:rPr sz="2000" b="1" spc="-7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indicadas</a:t>
            </a:r>
            <a:r>
              <a:rPr sz="2000" b="1" spc="-6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spc="-10" dirty="0" err="1">
                <a:solidFill>
                  <a:srgbClr val="003043"/>
                </a:solidFill>
                <a:latin typeface="Lucida Sans Unicode"/>
                <a:cs typeface="Lucida Sans Unicode"/>
              </a:rPr>
              <a:t>por</a:t>
            </a:r>
            <a:r>
              <a:rPr sz="2000" b="1" spc="-7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spc="-15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la</a:t>
            </a:r>
            <a:r>
              <a:rPr lang="es-ES" sz="2000" b="1" spc="-15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spc="-25" dirty="0" err="1" smtClean="0">
                <a:solidFill>
                  <a:srgbClr val="003043"/>
                </a:solidFill>
                <a:latin typeface="Lucida Sans Unicode"/>
                <a:cs typeface="Lucida Sans Unicode"/>
              </a:rPr>
              <a:t>flecha</a:t>
            </a:r>
            <a:r>
              <a:rPr sz="2000" b="1" spc="-25" dirty="0">
                <a:solidFill>
                  <a:srgbClr val="003043"/>
                </a:solidFill>
                <a:latin typeface="Lucida Sans Unicode"/>
                <a:cs typeface="Lucida Sans Unicode"/>
              </a:rPr>
              <a:t>,</a:t>
            </a:r>
            <a:r>
              <a:rPr sz="2000" b="1" spc="-6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spc="-10" dirty="0">
                <a:solidFill>
                  <a:srgbClr val="003043"/>
                </a:solidFill>
                <a:latin typeface="Lucida Sans Unicode"/>
                <a:cs typeface="Lucida Sans Unicode"/>
              </a:rPr>
              <a:t>manteniendo</a:t>
            </a:r>
            <a:r>
              <a:rPr sz="2000" b="1" spc="-6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spc="-15" dirty="0">
                <a:solidFill>
                  <a:srgbClr val="003043"/>
                </a:solidFill>
                <a:latin typeface="Lucida Sans Unicode"/>
                <a:cs typeface="Lucida Sans Unicode"/>
              </a:rPr>
              <a:t>presionado</a:t>
            </a:r>
            <a:r>
              <a:rPr sz="2000" b="1" spc="-5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spc="-15" dirty="0">
                <a:solidFill>
                  <a:srgbClr val="003043"/>
                </a:solidFill>
                <a:latin typeface="Lucida Sans Unicode"/>
                <a:cs typeface="Lucida Sans Unicode"/>
              </a:rPr>
              <a:t>el</a:t>
            </a:r>
            <a:r>
              <a:rPr sz="2000" b="1" spc="-6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spc="-15" dirty="0">
                <a:solidFill>
                  <a:srgbClr val="003043"/>
                </a:solidFill>
                <a:latin typeface="Lucida Sans Unicode"/>
                <a:cs typeface="Lucida Sans Unicode"/>
              </a:rPr>
              <a:t>botón</a:t>
            </a:r>
            <a:r>
              <a:rPr sz="2000" b="1" spc="-6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spc="-30" dirty="0">
                <a:solidFill>
                  <a:srgbClr val="003043"/>
                </a:solidFill>
                <a:latin typeface="Lucida Sans Unicode"/>
                <a:cs typeface="Lucida Sans Unicode"/>
              </a:rPr>
              <a:t>izquierdo</a:t>
            </a:r>
            <a:r>
              <a:rPr sz="2000" b="1" spc="-5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del</a:t>
            </a:r>
            <a:r>
              <a:rPr sz="2000" b="1" spc="-6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mouse.</a:t>
            </a:r>
            <a:endParaRPr sz="2000" b="1" dirty="0">
              <a:latin typeface="Lucida Sans Unicode"/>
              <a:cs typeface="Lucida Sans Unicode"/>
            </a:endParaRPr>
          </a:p>
        </p:txBody>
      </p:sp>
      <p:sp>
        <p:nvSpPr>
          <p:cNvPr id="23" name="object 8"/>
          <p:cNvSpPr txBox="1">
            <a:spLocks noGrp="1"/>
          </p:cNvSpPr>
          <p:nvPr>
            <p:ph type="title"/>
          </p:nvPr>
        </p:nvSpPr>
        <p:spPr>
          <a:xfrm>
            <a:off x="358420" y="300531"/>
            <a:ext cx="10130538" cy="902811"/>
          </a:xfrm>
          <a:prstGeom prst="rect">
            <a:avLst/>
          </a:prstGeom>
        </p:spPr>
        <p:txBody>
          <a:bodyPr vert="horz" wrap="square" lIns="0" tIns="279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20"/>
              </a:spcBef>
            </a:pPr>
            <a:r>
              <a:rPr sz="3200" spc="20" dirty="0">
                <a:latin typeface="Arial"/>
                <a:cs typeface="Arial"/>
              </a:rPr>
              <a:t>Diseño</a:t>
            </a:r>
            <a:r>
              <a:rPr sz="3200" spc="-60" dirty="0">
                <a:latin typeface="Arial"/>
                <a:cs typeface="Arial"/>
              </a:rPr>
              <a:t> </a:t>
            </a:r>
            <a:r>
              <a:rPr sz="3200" spc="45" dirty="0">
                <a:latin typeface="Arial"/>
                <a:cs typeface="Arial"/>
              </a:rPr>
              <a:t>de</a:t>
            </a:r>
            <a:r>
              <a:rPr sz="3200" spc="-55" dirty="0">
                <a:latin typeface="Arial"/>
                <a:cs typeface="Arial"/>
              </a:rPr>
              <a:t> </a:t>
            </a:r>
            <a:r>
              <a:rPr sz="3200" spc="65" dirty="0">
                <a:latin typeface="Arial"/>
                <a:cs typeface="Arial"/>
              </a:rPr>
              <a:t>red</a:t>
            </a:r>
          </a:p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2400" spc="60" dirty="0">
                <a:latin typeface="Arial"/>
                <a:cs typeface="Arial"/>
              </a:rPr>
              <a:t>Trabajar</a:t>
            </a:r>
            <a:r>
              <a:rPr sz="2400" spc="-35" dirty="0">
                <a:latin typeface="Arial"/>
                <a:cs typeface="Arial"/>
              </a:rPr>
              <a:t> </a:t>
            </a:r>
            <a:r>
              <a:rPr sz="2400" spc="65" dirty="0">
                <a:latin typeface="Arial"/>
                <a:cs typeface="Arial"/>
              </a:rPr>
              <a:t>en</a:t>
            </a:r>
            <a:r>
              <a:rPr sz="2400" spc="-35" dirty="0">
                <a:latin typeface="Arial"/>
                <a:cs typeface="Arial"/>
              </a:rPr>
              <a:t> </a:t>
            </a:r>
            <a:r>
              <a:rPr sz="2400" spc="50" dirty="0">
                <a:latin typeface="Arial"/>
                <a:cs typeface="Arial"/>
              </a:rPr>
              <a:t>el</a:t>
            </a:r>
            <a:r>
              <a:rPr sz="2400" spc="-35" dirty="0">
                <a:latin typeface="Arial"/>
                <a:cs typeface="Arial"/>
              </a:rPr>
              <a:t> </a:t>
            </a:r>
            <a:r>
              <a:rPr sz="2400" spc="75" dirty="0">
                <a:latin typeface="Arial"/>
                <a:cs typeface="Arial"/>
              </a:rPr>
              <a:t>diagrama</a:t>
            </a:r>
            <a:r>
              <a:rPr sz="2400" spc="-35" dirty="0">
                <a:latin typeface="Arial"/>
                <a:cs typeface="Arial"/>
              </a:rPr>
              <a:t> </a:t>
            </a:r>
            <a:r>
              <a:rPr sz="2400" spc="45" dirty="0">
                <a:latin typeface="Arial"/>
                <a:cs typeface="Arial"/>
              </a:rPr>
              <a:t>de</a:t>
            </a:r>
            <a:r>
              <a:rPr sz="2400" spc="-35" dirty="0">
                <a:latin typeface="Arial"/>
                <a:cs typeface="Arial"/>
              </a:rPr>
              <a:t> </a:t>
            </a:r>
            <a:r>
              <a:rPr sz="2400" spc="30" dirty="0">
                <a:latin typeface="Arial"/>
                <a:cs typeface="Arial"/>
              </a:rPr>
              <a:t>red:</a:t>
            </a:r>
            <a:r>
              <a:rPr sz="2400" spc="-35" dirty="0">
                <a:latin typeface="Arial"/>
                <a:cs typeface="Arial"/>
              </a:rPr>
              <a:t> </a:t>
            </a:r>
            <a:r>
              <a:rPr lang="es-ES" sz="2400" spc="40" dirty="0" err="1">
                <a:solidFill>
                  <a:schemeClr val="accent6">
                    <a:lumMod val="75000"/>
                  </a:schemeClr>
                </a:solidFill>
                <a:latin typeface="Arial"/>
                <a:cs typeface="Arial"/>
              </a:rPr>
              <a:t>annotations</a:t>
            </a:r>
            <a:r>
              <a:rPr lang="es-ES" sz="2400" spc="40" dirty="0">
                <a:solidFill>
                  <a:schemeClr val="accent6">
                    <a:lumMod val="75000"/>
                  </a:schemeClr>
                </a:solidFill>
                <a:latin typeface="Arial"/>
                <a:cs typeface="Arial"/>
              </a:rPr>
              <a:t> and </a:t>
            </a:r>
            <a:r>
              <a:rPr lang="es-ES" sz="2400" spc="40" dirty="0" err="1">
                <a:solidFill>
                  <a:schemeClr val="accent6">
                    <a:lumMod val="75000"/>
                  </a:schemeClr>
                </a:solidFill>
                <a:latin typeface="Arial"/>
                <a:cs typeface="Arial"/>
              </a:rPr>
              <a:t>graphic</a:t>
            </a:r>
            <a:r>
              <a:rPr lang="es-ES" sz="2400" spc="40" dirty="0">
                <a:solidFill>
                  <a:schemeClr val="accent6">
                    <a:lumMod val="75000"/>
                  </a:schemeClr>
                </a:solidFill>
                <a:latin typeface="Arial"/>
                <a:cs typeface="Arial"/>
              </a:rPr>
              <a:t> </a:t>
            </a:r>
            <a:r>
              <a:rPr lang="es-ES" sz="2400" spc="40" dirty="0" err="1">
                <a:solidFill>
                  <a:schemeClr val="accent6">
                    <a:lumMod val="75000"/>
                  </a:schemeClr>
                </a:solidFill>
                <a:latin typeface="Arial"/>
                <a:cs typeface="Arial"/>
              </a:rPr>
              <a:t>elements</a:t>
            </a:r>
            <a:endParaRPr sz="2400" spc="25" dirty="0">
              <a:solidFill>
                <a:schemeClr val="accent6">
                  <a:lumMod val="75000"/>
                </a:schemeClr>
              </a:solidFill>
              <a:latin typeface="Arial"/>
              <a:cs typeface="Arial"/>
            </a:endParaRPr>
          </a:p>
        </p:txBody>
      </p:sp>
      <p:pic>
        <p:nvPicPr>
          <p:cNvPr id="8" name="Imagen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00" y="1322339"/>
            <a:ext cx="5286375" cy="3867150"/>
          </a:xfrm>
          <a:prstGeom prst="rect">
            <a:avLst/>
          </a:prstGeom>
        </p:spPr>
      </p:pic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upo 22"/>
          <p:cNvGrpSpPr/>
          <p:nvPr/>
        </p:nvGrpSpPr>
        <p:grpSpPr>
          <a:xfrm>
            <a:off x="1143000" y="2915756"/>
            <a:ext cx="9982200" cy="3561243"/>
            <a:chOff x="2045207" y="3335175"/>
            <a:chExt cx="7725156" cy="2661764"/>
          </a:xfrm>
        </p:grpSpPr>
        <p:pic>
          <p:nvPicPr>
            <p:cNvPr id="2" name="object 2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174235" y="4174235"/>
              <a:ext cx="2983991" cy="1685544"/>
            </a:xfrm>
            <a:prstGeom prst="rect">
              <a:avLst/>
            </a:prstGeom>
          </p:spPr>
        </p:pic>
        <p:grpSp>
          <p:nvGrpSpPr>
            <p:cNvPr id="3" name="object 3"/>
            <p:cNvGrpSpPr/>
            <p:nvPr/>
          </p:nvGrpSpPr>
          <p:grpSpPr>
            <a:xfrm>
              <a:off x="2045207" y="4081271"/>
              <a:ext cx="901065" cy="821690"/>
              <a:chOff x="2045207" y="4081271"/>
              <a:chExt cx="901065" cy="821690"/>
            </a:xfrm>
          </p:grpSpPr>
          <p:pic>
            <p:nvPicPr>
              <p:cNvPr id="4" name="object 4"/>
              <p:cNvPicPr/>
              <p:nvPr/>
            </p:nvPicPr>
            <p:blipFill>
              <a:blip r:embed="rId3" cstate="print"/>
              <a:stretch>
                <a:fillRect/>
              </a:stretch>
            </p:blipFill>
            <p:spPr>
              <a:xfrm>
                <a:off x="2058923" y="4090415"/>
                <a:ext cx="876300" cy="798576"/>
              </a:xfrm>
              <a:prstGeom prst="rect">
                <a:avLst/>
              </a:prstGeom>
            </p:spPr>
          </p:pic>
          <p:sp>
            <p:nvSpPr>
              <p:cNvPr id="5" name="object 5"/>
              <p:cNvSpPr/>
              <p:nvPr/>
            </p:nvSpPr>
            <p:spPr>
              <a:xfrm>
                <a:off x="2054351" y="4085843"/>
                <a:ext cx="885825" cy="807720"/>
              </a:xfrm>
              <a:custGeom>
                <a:avLst/>
                <a:gdLst/>
                <a:ahLst/>
                <a:cxnLst/>
                <a:rect l="l" t="t" r="r" b="b"/>
                <a:pathLst>
                  <a:path w="885825" h="807720">
                    <a:moveTo>
                      <a:pt x="0" y="807719"/>
                    </a:moveTo>
                    <a:lnTo>
                      <a:pt x="885444" y="807719"/>
                    </a:lnTo>
                    <a:lnTo>
                      <a:pt x="885444" y="0"/>
                    </a:lnTo>
                    <a:lnTo>
                      <a:pt x="0" y="0"/>
                    </a:lnTo>
                    <a:lnTo>
                      <a:pt x="0" y="807719"/>
                    </a:lnTo>
                    <a:close/>
                  </a:path>
                </a:pathLst>
              </a:custGeom>
              <a:ln w="9144">
                <a:solidFill>
                  <a:srgbClr val="000000"/>
                </a:solidFill>
              </a:ln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6" name="object 6"/>
              <p:cNvSpPr/>
              <p:nvPr/>
            </p:nvSpPr>
            <p:spPr>
              <a:xfrm>
                <a:off x="2059685" y="4697729"/>
                <a:ext cx="871855" cy="190500"/>
              </a:xfrm>
              <a:custGeom>
                <a:avLst/>
                <a:gdLst/>
                <a:ahLst/>
                <a:cxnLst/>
                <a:rect l="l" t="t" r="r" b="b"/>
                <a:pathLst>
                  <a:path w="871855" h="190500">
                    <a:moveTo>
                      <a:pt x="0" y="190500"/>
                    </a:moveTo>
                    <a:lnTo>
                      <a:pt x="871727" y="190500"/>
                    </a:lnTo>
                    <a:lnTo>
                      <a:pt x="871727" y="0"/>
                    </a:lnTo>
                    <a:lnTo>
                      <a:pt x="0" y="0"/>
                    </a:lnTo>
                    <a:lnTo>
                      <a:pt x="0" y="190500"/>
                    </a:lnTo>
                    <a:close/>
                  </a:path>
                </a:pathLst>
              </a:custGeom>
              <a:ln w="28956">
                <a:solidFill>
                  <a:srgbClr val="FFC000"/>
                </a:solidFill>
              </a:ln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</p:grpSp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460392" y="3335175"/>
              <a:ext cx="1309971" cy="2661764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3201923" y="4518659"/>
              <a:ext cx="972819" cy="486409"/>
            </a:xfrm>
            <a:custGeom>
              <a:avLst/>
              <a:gdLst/>
              <a:ahLst/>
              <a:cxnLst/>
              <a:rect l="l" t="t" r="r" b="b"/>
              <a:pathLst>
                <a:path w="972820" h="486410">
                  <a:moveTo>
                    <a:pt x="688339" y="0"/>
                  </a:moveTo>
                  <a:lnTo>
                    <a:pt x="688339" y="121538"/>
                  </a:lnTo>
                  <a:lnTo>
                    <a:pt x="0" y="121538"/>
                  </a:lnTo>
                  <a:lnTo>
                    <a:pt x="0" y="364616"/>
                  </a:lnTo>
                  <a:lnTo>
                    <a:pt x="688339" y="364616"/>
                  </a:lnTo>
                  <a:lnTo>
                    <a:pt x="688339" y="486156"/>
                  </a:lnTo>
                  <a:lnTo>
                    <a:pt x="972312" y="243077"/>
                  </a:lnTo>
                  <a:lnTo>
                    <a:pt x="688339" y="0"/>
                  </a:lnTo>
                  <a:close/>
                </a:path>
              </a:pathLst>
            </a:custGeom>
            <a:solidFill>
              <a:srgbClr val="005F8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7287768" y="4518659"/>
              <a:ext cx="972819" cy="486409"/>
            </a:xfrm>
            <a:custGeom>
              <a:avLst/>
              <a:gdLst/>
              <a:ahLst/>
              <a:cxnLst/>
              <a:rect l="l" t="t" r="r" b="b"/>
              <a:pathLst>
                <a:path w="972820" h="486410">
                  <a:moveTo>
                    <a:pt x="688339" y="0"/>
                  </a:moveTo>
                  <a:lnTo>
                    <a:pt x="688339" y="121538"/>
                  </a:lnTo>
                  <a:lnTo>
                    <a:pt x="0" y="121538"/>
                  </a:lnTo>
                  <a:lnTo>
                    <a:pt x="0" y="364616"/>
                  </a:lnTo>
                  <a:lnTo>
                    <a:pt x="688339" y="364616"/>
                  </a:lnTo>
                  <a:lnTo>
                    <a:pt x="688339" y="486156"/>
                  </a:lnTo>
                  <a:lnTo>
                    <a:pt x="972311" y="243077"/>
                  </a:lnTo>
                  <a:lnTo>
                    <a:pt x="688339" y="0"/>
                  </a:lnTo>
                  <a:close/>
                </a:path>
              </a:pathLst>
            </a:custGeom>
            <a:solidFill>
              <a:srgbClr val="005F8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" name="object 10"/>
          <p:cNvSpPr txBox="1"/>
          <p:nvPr/>
        </p:nvSpPr>
        <p:spPr>
          <a:xfrm>
            <a:off x="386142" y="1286261"/>
            <a:ext cx="11222389" cy="1546577"/>
          </a:xfrm>
          <a:prstGeom prst="rect">
            <a:avLst/>
          </a:prstGeom>
        </p:spPr>
        <p:txBody>
          <a:bodyPr vert="horz" wrap="square" lIns="0" tIns="27940" rIns="0" bIns="0" rtlCol="0">
            <a:spAutoFit/>
          </a:bodyPr>
          <a:lstStyle/>
          <a:p>
            <a:pPr marL="13335" algn="just"/>
            <a:r>
              <a:rPr b="1" spc="15" dirty="0" smtClean="0">
                <a:solidFill>
                  <a:srgbClr val="EB780A"/>
                </a:solidFill>
                <a:latin typeface="Arial"/>
                <a:cs typeface="Arial"/>
              </a:rPr>
              <a:t>Color</a:t>
            </a:r>
            <a:r>
              <a:rPr b="1" spc="15" dirty="0" smtClean="0">
                <a:solidFill>
                  <a:srgbClr val="EB780A"/>
                </a:solidFill>
                <a:latin typeface="Lucida Sans Unicode"/>
                <a:cs typeface="Lucida Sans Unicode"/>
              </a:rPr>
              <a:t>,</a:t>
            </a:r>
            <a:r>
              <a:rPr lang="es-ES" b="1" spc="15" dirty="0" smtClean="0">
                <a:solidFill>
                  <a:srgbClr val="EB780A"/>
                </a:solidFill>
                <a:latin typeface="Lucida Sans Unicode"/>
                <a:cs typeface="Lucida Sans Unicode"/>
              </a:rPr>
              <a:t> </a:t>
            </a:r>
            <a:r>
              <a:rPr b="1" spc="15" dirty="0" err="1" smtClean="0">
                <a:solidFill>
                  <a:srgbClr val="EB780A"/>
                </a:solidFill>
                <a:latin typeface="Arial"/>
                <a:cs typeface="Arial"/>
              </a:rPr>
              <a:t>estilo</a:t>
            </a:r>
            <a:r>
              <a:rPr lang="es-ES" b="1" spc="15" dirty="0" smtClean="0">
                <a:solidFill>
                  <a:srgbClr val="EB780A"/>
                </a:solidFill>
                <a:latin typeface="Arial"/>
                <a:cs typeface="Arial"/>
              </a:rPr>
              <a:t> </a:t>
            </a:r>
            <a:r>
              <a:rPr b="1" spc="15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y</a:t>
            </a:r>
            <a:r>
              <a:rPr lang="es-ES" b="1" spc="15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b="1" spc="15" dirty="0" smtClean="0">
                <a:solidFill>
                  <a:srgbClr val="EB780A"/>
                </a:solidFill>
                <a:latin typeface="Arial"/>
                <a:cs typeface="Arial"/>
              </a:rPr>
              <a:t>ancho</a:t>
            </a:r>
            <a:r>
              <a:rPr b="1" spc="-20" dirty="0" smtClean="0">
                <a:solidFill>
                  <a:srgbClr val="EB780A"/>
                </a:solidFill>
                <a:latin typeface="Arial"/>
                <a:cs typeface="Arial"/>
              </a:rPr>
              <a:t> </a:t>
            </a:r>
            <a:r>
              <a:rPr b="1" spc="45" dirty="0">
                <a:solidFill>
                  <a:srgbClr val="EB780A"/>
                </a:solidFill>
                <a:latin typeface="Arial"/>
                <a:cs typeface="Arial"/>
              </a:rPr>
              <a:t>de</a:t>
            </a:r>
            <a:r>
              <a:rPr b="1" spc="-20" dirty="0">
                <a:solidFill>
                  <a:srgbClr val="EB780A"/>
                </a:solidFill>
                <a:latin typeface="Arial"/>
                <a:cs typeface="Arial"/>
              </a:rPr>
              <a:t> </a:t>
            </a:r>
            <a:r>
              <a:rPr b="1" spc="5" dirty="0">
                <a:solidFill>
                  <a:srgbClr val="EB780A"/>
                </a:solidFill>
                <a:latin typeface="Arial"/>
                <a:cs typeface="Arial"/>
              </a:rPr>
              <a:t>las</a:t>
            </a:r>
            <a:r>
              <a:rPr b="1" spc="-15" dirty="0">
                <a:solidFill>
                  <a:srgbClr val="EB780A"/>
                </a:solidFill>
                <a:latin typeface="Arial"/>
                <a:cs typeface="Arial"/>
              </a:rPr>
              <a:t> </a:t>
            </a:r>
            <a:r>
              <a:rPr b="1" spc="30" dirty="0">
                <a:solidFill>
                  <a:srgbClr val="EB780A"/>
                </a:solidFill>
                <a:latin typeface="Arial"/>
                <a:cs typeface="Arial"/>
              </a:rPr>
              <a:t>líneas</a:t>
            </a:r>
            <a:r>
              <a:rPr b="1" spc="-20" dirty="0">
                <a:solidFill>
                  <a:srgbClr val="EB780A"/>
                </a:solidFill>
                <a:latin typeface="Arial"/>
                <a:cs typeface="Arial"/>
              </a:rPr>
              <a:t> </a:t>
            </a:r>
            <a:r>
              <a:rPr b="1" spc="40" dirty="0">
                <a:solidFill>
                  <a:srgbClr val="EB780A"/>
                </a:solidFill>
                <a:latin typeface="Arial"/>
                <a:cs typeface="Arial"/>
              </a:rPr>
              <a:t>del</a:t>
            </a:r>
            <a:r>
              <a:rPr b="1" spc="-20" dirty="0">
                <a:solidFill>
                  <a:srgbClr val="EB780A"/>
                </a:solidFill>
                <a:latin typeface="Arial"/>
                <a:cs typeface="Arial"/>
              </a:rPr>
              <a:t> </a:t>
            </a:r>
            <a:r>
              <a:rPr b="1" spc="30" dirty="0" err="1" smtClean="0">
                <a:solidFill>
                  <a:srgbClr val="EB780A"/>
                </a:solidFill>
                <a:latin typeface="Arial"/>
                <a:cs typeface="Arial"/>
              </a:rPr>
              <a:t>borde</a:t>
            </a:r>
            <a:r>
              <a:rPr lang="es-ES" b="1" spc="30" dirty="0" smtClean="0">
                <a:solidFill>
                  <a:srgbClr val="EB780A"/>
                </a:solidFill>
                <a:latin typeface="Arial"/>
                <a:cs typeface="Arial"/>
              </a:rPr>
              <a:t> </a:t>
            </a:r>
            <a:r>
              <a:rPr b="1" spc="30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de</a:t>
            </a:r>
            <a:r>
              <a:rPr b="1" spc="-80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b="1" spc="-40" dirty="0">
                <a:solidFill>
                  <a:srgbClr val="003043"/>
                </a:solidFill>
                <a:latin typeface="Lucida Sans Unicode"/>
                <a:cs typeface="Lucida Sans Unicode"/>
              </a:rPr>
              <a:t>los</a:t>
            </a:r>
            <a:r>
              <a:rPr b="1" spc="-8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b="1" spc="-35" dirty="0">
                <a:solidFill>
                  <a:srgbClr val="003043"/>
                </a:solidFill>
                <a:latin typeface="Lucida Sans Unicode"/>
                <a:cs typeface="Lucida Sans Unicode"/>
              </a:rPr>
              <a:t>símbolos</a:t>
            </a:r>
            <a:r>
              <a:rPr b="1" spc="-8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b="1" spc="-25" dirty="0" err="1">
                <a:solidFill>
                  <a:srgbClr val="003043"/>
                </a:solidFill>
                <a:latin typeface="Lucida Sans Unicode"/>
                <a:cs typeface="Lucida Sans Unicode"/>
              </a:rPr>
              <a:t>gráficos</a:t>
            </a:r>
            <a:r>
              <a:rPr b="1" spc="-8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lang="es-ES" b="1" spc="-20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se puede</a:t>
            </a:r>
            <a:r>
              <a:rPr b="1" spc="-10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n</a:t>
            </a:r>
            <a:r>
              <a:rPr b="1" spc="-85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b="1" spc="-25" dirty="0">
                <a:solidFill>
                  <a:srgbClr val="003043"/>
                </a:solidFill>
                <a:latin typeface="Lucida Sans Unicode"/>
                <a:cs typeface="Lucida Sans Unicode"/>
              </a:rPr>
              <a:t>cambiar,</a:t>
            </a:r>
            <a:endParaRPr b="1" dirty="0">
              <a:latin typeface="Lucida Sans Unicode"/>
              <a:cs typeface="Lucida Sans Unicode"/>
            </a:endParaRPr>
          </a:p>
          <a:p>
            <a:pPr marL="193040" indent="-179070" algn="just">
              <a:spcBef>
                <a:spcPts val="885"/>
              </a:spcBef>
              <a:buClr>
                <a:srgbClr val="869AAA"/>
              </a:buClr>
              <a:buSzPct val="112500"/>
              <a:buChar char="•"/>
              <a:tabLst>
                <a:tab pos="193675" algn="l"/>
              </a:tabLst>
            </a:pPr>
            <a:r>
              <a:rPr b="1" spc="-25" dirty="0">
                <a:solidFill>
                  <a:srgbClr val="003043"/>
                </a:solidFill>
                <a:latin typeface="Lucida Sans Unicode"/>
                <a:cs typeface="Lucida Sans Unicode"/>
              </a:rPr>
              <a:t>colocando</a:t>
            </a:r>
            <a:r>
              <a:rPr b="1" spc="-9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b="1"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el</a:t>
            </a:r>
            <a:r>
              <a:rPr b="1" spc="-9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b="1" spc="-5" dirty="0">
                <a:solidFill>
                  <a:srgbClr val="003043"/>
                </a:solidFill>
                <a:latin typeface="Lucida Sans Unicode"/>
                <a:cs typeface="Lucida Sans Unicode"/>
              </a:rPr>
              <a:t>ratón</a:t>
            </a:r>
            <a:r>
              <a:rPr b="1" spc="-9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b="1" spc="-15" dirty="0">
                <a:solidFill>
                  <a:srgbClr val="003043"/>
                </a:solidFill>
                <a:latin typeface="Lucida Sans Unicode"/>
                <a:cs typeface="Lucida Sans Unicode"/>
              </a:rPr>
              <a:t>sobre</a:t>
            </a:r>
            <a:r>
              <a:rPr b="1" spc="-9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b="1"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el</a:t>
            </a:r>
            <a:r>
              <a:rPr b="1" spc="-9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b="1" spc="-30" dirty="0">
                <a:solidFill>
                  <a:srgbClr val="003043"/>
                </a:solidFill>
                <a:latin typeface="Lucida Sans Unicode"/>
                <a:cs typeface="Lucida Sans Unicode"/>
              </a:rPr>
              <a:t>gráfico,</a:t>
            </a:r>
            <a:endParaRPr b="1" dirty="0">
              <a:latin typeface="Lucida Sans Unicode"/>
              <a:cs typeface="Lucida Sans Unicode"/>
            </a:endParaRPr>
          </a:p>
          <a:p>
            <a:pPr marL="193040" indent="-179070" algn="just">
              <a:spcBef>
                <a:spcPts val="1190"/>
              </a:spcBef>
              <a:buClr>
                <a:srgbClr val="869AAA"/>
              </a:buClr>
              <a:buSzPct val="138461"/>
              <a:buChar char="•"/>
              <a:tabLst>
                <a:tab pos="193675" algn="l"/>
              </a:tabLst>
            </a:pPr>
            <a:r>
              <a:rPr b="1" spc="-10" dirty="0">
                <a:solidFill>
                  <a:srgbClr val="003043"/>
                </a:solidFill>
                <a:latin typeface="Lucida Sans Unicode"/>
                <a:cs typeface="Lucida Sans Unicode"/>
              </a:rPr>
              <a:t>abrir</a:t>
            </a:r>
            <a:r>
              <a:rPr b="1" spc="-7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b="1"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el</a:t>
            </a:r>
            <a:r>
              <a:rPr b="1" spc="-7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b="1" spc="-10" dirty="0">
                <a:solidFill>
                  <a:srgbClr val="003043"/>
                </a:solidFill>
                <a:latin typeface="Lucida Sans Unicode"/>
                <a:cs typeface="Lucida Sans Unicode"/>
              </a:rPr>
              <a:t>cuadro</a:t>
            </a:r>
            <a:r>
              <a:rPr b="1" spc="-6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b="1" spc="-5" dirty="0">
                <a:solidFill>
                  <a:srgbClr val="003043"/>
                </a:solidFill>
                <a:latin typeface="Lucida Sans Unicode"/>
                <a:cs typeface="Lucida Sans Unicode"/>
              </a:rPr>
              <a:t>de</a:t>
            </a:r>
            <a:r>
              <a:rPr b="1" spc="-7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b="1"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diálogo</a:t>
            </a:r>
            <a:r>
              <a:rPr b="1" spc="-7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b="1" dirty="0">
                <a:solidFill>
                  <a:srgbClr val="003043"/>
                </a:solidFill>
                <a:latin typeface="Lucida Sans Unicode"/>
                <a:cs typeface="Lucida Sans Unicode"/>
              </a:rPr>
              <a:t>"Propiedades"</a:t>
            </a:r>
            <a:r>
              <a:rPr b="1" spc="-6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b="1" spc="-15" dirty="0">
                <a:solidFill>
                  <a:srgbClr val="003043"/>
                </a:solidFill>
                <a:latin typeface="Lucida Sans Unicode"/>
                <a:cs typeface="Lucida Sans Unicode"/>
              </a:rPr>
              <a:t>desde</a:t>
            </a:r>
            <a:r>
              <a:rPr b="1" spc="-7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b="1"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el</a:t>
            </a:r>
            <a:r>
              <a:rPr b="1" spc="-7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b="1" dirty="0">
                <a:solidFill>
                  <a:srgbClr val="003043"/>
                </a:solidFill>
                <a:latin typeface="Lucida Sans Unicode"/>
                <a:cs typeface="Lucida Sans Unicode"/>
              </a:rPr>
              <a:t>menú</a:t>
            </a:r>
            <a:r>
              <a:rPr b="1" spc="-6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b="1" spc="-25" dirty="0">
                <a:solidFill>
                  <a:srgbClr val="003043"/>
                </a:solidFill>
                <a:latin typeface="Lucida Sans Unicode"/>
                <a:cs typeface="Lucida Sans Unicode"/>
              </a:rPr>
              <a:t>contextual</a:t>
            </a:r>
            <a:r>
              <a:rPr b="1" spc="-7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b="1"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(botón</a:t>
            </a:r>
            <a:r>
              <a:rPr b="1" spc="-7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b="1" spc="-10" dirty="0">
                <a:solidFill>
                  <a:srgbClr val="003043"/>
                </a:solidFill>
                <a:latin typeface="Lucida Sans Unicode"/>
                <a:cs typeface="Lucida Sans Unicode"/>
              </a:rPr>
              <a:t>derecho</a:t>
            </a:r>
            <a:r>
              <a:rPr b="1" spc="-6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b="1"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del</a:t>
            </a:r>
            <a:r>
              <a:rPr b="1" spc="-7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b="1" spc="-10" dirty="0">
                <a:solidFill>
                  <a:srgbClr val="003043"/>
                </a:solidFill>
                <a:latin typeface="Lucida Sans Unicode"/>
                <a:cs typeface="Lucida Sans Unicode"/>
              </a:rPr>
              <a:t>ratón)</a:t>
            </a:r>
            <a:endParaRPr b="1" dirty="0">
              <a:latin typeface="Lucida Sans Unicode"/>
              <a:cs typeface="Lucida Sans Unicode"/>
            </a:endParaRPr>
          </a:p>
          <a:p>
            <a:pPr marL="193040" indent="-179070" algn="just">
              <a:spcBef>
                <a:spcPts val="1050"/>
              </a:spcBef>
              <a:buClr>
                <a:srgbClr val="869AAA"/>
              </a:buClr>
              <a:buSzPct val="120000"/>
              <a:buChar char="•"/>
              <a:tabLst>
                <a:tab pos="193675" algn="l"/>
              </a:tabLst>
            </a:pPr>
            <a:r>
              <a:rPr b="1"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y</a:t>
            </a:r>
            <a:r>
              <a:rPr b="1" spc="-8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b="1"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definiendo</a:t>
            </a:r>
            <a:r>
              <a:rPr b="1" spc="-8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b="1"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el</a:t>
            </a:r>
            <a:r>
              <a:rPr b="1" spc="-8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b="1" spc="-25" dirty="0">
                <a:solidFill>
                  <a:srgbClr val="003043"/>
                </a:solidFill>
                <a:latin typeface="Lucida Sans Unicode"/>
                <a:cs typeface="Lucida Sans Unicode"/>
              </a:rPr>
              <a:t>diseño</a:t>
            </a:r>
            <a:r>
              <a:rPr b="1" spc="-8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b="1" spc="-10" dirty="0">
                <a:solidFill>
                  <a:srgbClr val="003043"/>
                </a:solidFill>
                <a:latin typeface="Lucida Sans Unicode"/>
                <a:cs typeface="Lucida Sans Unicode"/>
              </a:rPr>
              <a:t>deseado</a:t>
            </a:r>
            <a:r>
              <a:rPr b="1" spc="-8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b="1" dirty="0">
                <a:solidFill>
                  <a:srgbClr val="003043"/>
                </a:solidFill>
                <a:latin typeface="Lucida Sans Unicode"/>
                <a:cs typeface="Lucida Sans Unicode"/>
              </a:rPr>
              <a:t>en</a:t>
            </a:r>
            <a:r>
              <a:rPr b="1" spc="-8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b="1" spc="-15" dirty="0" err="1">
                <a:solidFill>
                  <a:srgbClr val="003043"/>
                </a:solidFill>
                <a:latin typeface="Lucida Sans Unicode"/>
                <a:cs typeface="Lucida Sans Unicode"/>
              </a:rPr>
              <a:t>términos</a:t>
            </a:r>
            <a:r>
              <a:rPr b="1" spc="-8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b="1" spc="20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de</a:t>
            </a:r>
            <a:r>
              <a:rPr lang="es-ES" b="1" spc="20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b="1" spc="20" dirty="0" err="1" smtClean="0">
                <a:solidFill>
                  <a:srgbClr val="EB780A"/>
                </a:solidFill>
                <a:latin typeface="Arial"/>
                <a:cs typeface="Arial"/>
              </a:rPr>
              <a:t>estilo</a:t>
            </a:r>
            <a:r>
              <a:rPr b="1" spc="20" dirty="0" smtClean="0">
                <a:solidFill>
                  <a:srgbClr val="EB780A"/>
                </a:solidFill>
                <a:latin typeface="Lucida Sans Unicode"/>
                <a:cs typeface="Lucida Sans Unicode"/>
              </a:rPr>
              <a:t>,</a:t>
            </a:r>
            <a:r>
              <a:rPr lang="es-ES" b="1" spc="20" dirty="0" smtClean="0">
                <a:solidFill>
                  <a:srgbClr val="EB780A"/>
                </a:solidFill>
                <a:latin typeface="Lucida Sans Unicode"/>
                <a:cs typeface="Lucida Sans Unicode"/>
              </a:rPr>
              <a:t> </a:t>
            </a:r>
            <a:r>
              <a:rPr b="1" spc="20" dirty="0" smtClean="0">
                <a:solidFill>
                  <a:srgbClr val="EB780A"/>
                </a:solidFill>
                <a:latin typeface="Arial"/>
                <a:cs typeface="Arial"/>
              </a:rPr>
              <a:t>ancho</a:t>
            </a:r>
            <a:r>
              <a:rPr b="1" spc="-25" dirty="0" smtClean="0">
                <a:solidFill>
                  <a:srgbClr val="EB780A"/>
                </a:solidFill>
                <a:latin typeface="Arial"/>
                <a:cs typeface="Arial"/>
              </a:rPr>
              <a:t> </a:t>
            </a:r>
            <a:r>
              <a:rPr b="1" spc="40" dirty="0">
                <a:solidFill>
                  <a:srgbClr val="EB780A"/>
                </a:solidFill>
                <a:latin typeface="Arial"/>
                <a:cs typeface="Arial"/>
              </a:rPr>
              <a:t>de</a:t>
            </a:r>
            <a:r>
              <a:rPr b="1" spc="-30" dirty="0">
                <a:solidFill>
                  <a:srgbClr val="EB780A"/>
                </a:solidFill>
                <a:latin typeface="Arial"/>
                <a:cs typeface="Arial"/>
              </a:rPr>
              <a:t> </a:t>
            </a:r>
            <a:r>
              <a:rPr b="1" spc="20" dirty="0" err="1" smtClean="0">
                <a:solidFill>
                  <a:srgbClr val="EB780A"/>
                </a:solidFill>
                <a:latin typeface="Arial"/>
                <a:cs typeface="Arial"/>
              </a:rPr>
              <a:t>línea</a:t>
            </a:r>
            <a:r>
              <a:rPr lang="es-ES" b="1" spc="20" dirty="0" smtClean="0">
                <a:solidFill>
                  <a:srgbClr val="EB780A"/>
                </a:solidFill>
                <a:latin typeface="Arial"/>
                <a:cs typeface="Arial"/>
              </a:rPr>
              <a:t> </a:t>
            </a:r>
            <a:r>
              <a:rPr b="1" spc="20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y</a:t>
            </a:r>
            <a:r>
              <a:rPr lang="es-ES" b="1" spc="20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b="1" spc="20" dirty="0" smtClean="0">
                <a:solidFill>
                  <a:srgbClr val="EB780A"/>
                </a:solidFill>
                <a:latin typeface="Arial"/>
                <a:cs typeface="Arial"/>
              </a:rPr>
              <a:t>color</a:t>
            </a:r>
            <a:r>
              <a:rPr b="1" spc="20" dirty="0">
                <a:solidFill>
                  <a:srgbClr val="003043"/>
                </a:solidFill>
                <a:latin typeface="Lucida Sans Unicode"/>
                <a:cs typeface="Lucida Sans Unicode"/>
              </a:rPr>
              <a:t>.</a:t>
            </a:r>
            <a:endParaRPr b="1" dirty="0">
              <a:latin typeface="Lucida Sans Unicode"/>
              <a:cs typeface="Lucida Sans Unicode"/>
            </a:endParaRPr>
          </a:p>
        </p:txBody>
      </p:sp>
      <p:sp>
        <p:nvSpPr>
          <p:cNvPr id="22" name="object 8"/>
          <p:cNvSpPr txBox="1">
            <a:spLocks/>
          </p:cNvSpPr>
          <p:nvPr/>
        </p:nvSpPr>
        <p:spPr>
          <a:xfrm>
            <a:off x="358420" y="300531"/>
            <a:ext cx="10130538" cy="902811"/>
          </a:xfrm>
          <a:prstGeom prst="rect">
            <a:avLst/>
          </a:prstGeom>
        </p:spPr>
        <p:txBody>
          <a:bodyPr vert="horz" wrap="square" lIns="0" tIns="27940" rIns="0" bIns="0" rtlCol="0"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pPr marL="12700">
              <a:spcBef>
                <a:spcPts val="220"/>
              </a:spcBef>
            </a:pPr>
            <a:r>
              <a:rPr lang="es-ES" sz="3200" kern="0" spc="20" dirty="0" smtClean="0">
                <a:solidFill>
                  <a:sysClr val="windowText" lastClr="000000"/>
                </a:solidFill>
                <a:latin typeface="Arial"/>
                <a:cs typeface="Arial"/>
              </a:rPr>
              <a:t>Diseño</a:t>
            </a:r>
            <a:r>
              <a:rPr lang="es-ES" sz="3200" kern="0" spc="-60" dirty="0" smtClean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lang="es-ES" sz="3200" kern="0" spc="45" dirty="0" smtClean="0">
                <a:solidFill>
                  <a:sysClr val="windowText" lastClr="000000"/>
                </a:solidFill>
                <a:latin typeface="Arial"/>
                <a:cs typeface="Arial"/>
              </a:rPr>
              <a:t>de</a:t>
            </a:r>
            <a:r>
              <a:rPr lang="es-ES" sz="3200" kern="0" spc="-55" dirty="0" smtClean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lang="es-ES" sz="3200" kern="0" spc="65" dirty="0" smtClean="0">
                <a:solidFill>
                  <a:sysClr val="windowText" lastClr="000000"/>
                </a:solidFill>
                <a:latin typeface="Arial"/>
                <a:cs typeface="Arial"/>
              </a:rPr>
              <a:t>red</a:t>
            </a:r>
          </a:p>
          <a:p>
            <a:pPr marL="12700">
              <a:spcBef>
                <a:spcPts val="120"/>
              </a:spcBef>
            </a:pPr>
            <a:r>
              <a:rPr lang="es-ES" sz="2400" kern="0" spc="60" dirty="0" smtClean="0">
                <a:solidFill>
                  <a:sysClr val="windowText" lastClr="000000"/>
                </a:solidFill>
                <a:latin typeface="Arial"/>
                <a:cs typeface="Arial"/>
              </a:rPr>
              <a:t>Trabajar</a:t>
            </a:r>
            <a:r>
              <a:rPr lang="es-ES" sz="2400" kern="0" spc="-35" dirty="0" smtClean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lang="es-ES" sz="2400" kern="0" spc="65" dirty="0" smtClean="0">
                <a:solidFill>
                  <a:sysClr val="windowText" lastClr="000000"/>
                </a:solidFill>
                <a:latin typeface="Arial"/>
                <a:cs typeface="Arial"/>
              </a:rPr>
              <a:t>en</a:t>
            </a:r>
            <a:r>
              <a:rPr lang="es-ES" sz="2400" kern="0" spc="-35" dirty="0" smtClean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lang="es-ES" sz="2400" kern="0" spc="50" dirty="0" smtClean="0">
                <a:solidFill>
                  <a:sysClr val="windowText" lastClr="000000"/>
                </a:solidFill>
                <a:latin typeface="Arial"/>
                <a:cs typeface="Arial"/>
              </a:rPr>
              <a:t>el</a:t>
            </a:r>
            <a:r>
              <a:rPr lang="es-ES" sz="2400" kern="0" spc="-35" dirty="0" smtClean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lang="es-ES" sz="2400" kern="0" spc="75" dirty="0" smtClean="0">
                <a:solidFill>
                  <a:sysClr val="windowText" lastClr="000000"/>
                </a:solidFill>
                <a:latin typeface="Arial"/>
                <a:cs typeface="Arial"/>
              </a:rPr>
              <a:t>diagrama</a:t>
            </a:r>
            <a:r>
              <a:rPr lang="es-ES" sz="2400" kern="0" spc="-35" dirty="0" smtClean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lang="es-ES" sz="2400" kern="0" spc="45" dirty="0" smtClean="0">
                <a:solidFill>
                  <a:sysClr val="windowText" lastClr="000000"/>
                </a:solidFill>
                <a:latin typeface="Arial"/>
                <a:cs typeface="Arial"/>
              </a:rPr>
              <a:t>de</a:t>
            </a:r>
            <a:r>
              <a:rPr lang="es-ES" sz="2400" kern="0" spc="-35" dirty="0" smtClean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lang="es-ES" sz="2400" kern="0" spc="30" dirty="0" smtClean="0">
                <a:solidFill>
                  <a:sysClr val="windowText" lastClr="000000"/>
                </a:solidFill>
                <a:latin typeface="Arial"/>
                <a:cs typeface="Arial"/>
              </a:rPr>
              <a:t>red:</a:t>
            </a:r>
            <a:r>
              <a:rPr lang="es-ES" sz="2400" kern="0" spc="-35" dirty="0" smtClean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lang="es-ES" sz="2400" kern="0" spc="40" dirty="0" err="1" smtClean="0">
                <a:solidFill>
                  <a:schemeClr val="accent6">
                    <a:lumMod val="75000"/>
                  </a:schemeClr>
                </a:solidFill>
                <a:latin typeface="Arial"/>
                <a:cs typeface="Arial"/>
              </a:rPr>
              <a:t>annotations</a:t>
            </a:r>
            <a:r>
              <a:rPr lang="es-ES" sz="2400" kern="0" spc="40" dirty="0" smtClean="0">
                <a:solidFill>
                  <a:schemeClr val="accent6">
                    <a:lumMod val="75000"/>
                  </a:schemeClr>
                </a:solidFill>
                <a:latin typeface="Arial"/>
                <a:cs typeface="Arial"/>
              </a:rPr>
              <a:t> and </a:t>
            </a:r>
            <a:r>
              <a:rPr lang="es-ES" sz="2400" kern="0" spc="40" dirty="0" err="1" smtClean="0">
                <a:solidFill>
                  <a:schemeClr val="accent6">
                    <a:lumMod val="75000"/>
                  </a:schemeClr>
                </a:solidFill>
                <a:latin typeface="Arial"/>
                <a:cs typeface="Arial"/>
              </a:rPr>
              <a:t>graphic</a:t>
            </a:r>
            <a:r>
              <a:rPr lang="es-ES" sz="2400" kern="0" spc="40" dirty="0" smtClean="0">
                <a:solidFill>
                  <a:schemeClr val="accent6">
                    <a:lumMod val="75000"/>
                  </a:schemeClr>
                </a:solidFill>
                <a:latin typeface="Arial"/>
                <a:cs typeface="Arial"/>
              </a:rPr>
              <a:t> </a:t>
            </a:r>
            <a:r>
              <a:rPr lang="es-ES" sz="2400" kern="0" spc="40" dirty="0" err="1" smtClean="0">
                <a:solidFill>
                  <a:schemeClr val="accent6">
                    <a:lumMod val="75000"/>
                  </a:schemeClr>
                </a:solidFill>
                <a:latin typeface="Arial"/>
                <a:cs typeface="Arial"/>
              </a:rPr>
              <a:t>elements</a:t>
            </a:r>
            <a:endParaRPr lang="es-ES" sz="2400" kern="0" spc="25" dirty="0">
              <a:solidFill>
                <a:schemeClr val="accent6">
                  <a:lumMod val="75000"/>
                </a:schemeClr>
              </a:solidFill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838200" y="1676400"/>
            <a:ext cx="3992879" cy="4455160"/>
            <a:chOff x="1138427" y="1464563"/>
            <a:chExt cx="3992879" cy="445516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138427" y="1478279"/>
              <a:ext cx="3992879" cy="4440936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2288286" y="1479041"/>
              <a:ext cx="661670" cy="294640"/>
            </a:xfrm>
            <a:custGeom>
              <a:avLst/>
              <a:gdLst/>
              <a:ahLst/>
              <a:cxnLst/>
              <a:rect l="l" t="t" r="r" b="b"/>
              <a:pathLst>
                <a:path w="661669" h="294639">
                  <a:moveTo>
                    <a:pt x="0" y="294132"/>
                  </a:moveTo>
                  <a:lnTo>
                    <a:pt x="661415" y="294132"/>
                  </a:lnTo>
                  <a:lnTo>
                    <a:pt x="661415" y="0"/>
                  </a:lnTo>
                  <a:lnTo>
                    <a:pt x="0" y="0"/>
                  </a:lnTo>
                  <a:lnTo>
                    <a:pt x="0" y="294132"/>
                  </a:lnTo>
                  <a:close/>
                </a:path>
              </a:pathLst>
            </a:custGeom>
            <a:ln w="28956">
              <a:solidFill>
                <a:srgbClr val="FFC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/>
          <p:nvPr/>
        </p:nvSpPr>
        <p:spPr>
          <a:xfrm>
            <a:off x="613663" y="216312"/>
            <a:ext cx="6675375" cy="929742"/>
          </a:xfrm>
          <a:prstGeom prst="rect">
            <a:avLst/>
          </a:prstGeom>
        </p:spPr>
        <p:txBody>
          <a:bodyPr vert="horz" wrap="square" lIns="0" tIns="419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330"/>
              </a:spcBef>
            </a:pPr>
            <a:r>
              <a:rPr sz="3200" b="1" spc="20" dirty="0">
                <a:solidFill>
                  <a:srgbClr val="00646D"/>
                </a:solidFill>
                <a:latin typeface="Arial"/>
                <a:cs typeface="Arial"/>
              </a:rPr>
              <a:t>Diseño</a:t>
            </a:r>
            <a:r>
              <a:rPr sz="3200" b="1" spc="-60" dirty="0">
                <a:solidFill>
                  <a:srgbClr val="00646D"/>
                </a:solidFill>
                <a:latin typeface="Arial"/>
                <a:cs typeface="Arial"/>
              </a:rPr>
              <a:t> </a:t>
            </a:r>
            <a:r>
              <a:rPr sz="3200" b="1" spc="45" dirty="0">
                <a:solidFill>
                  <a:srgbClr val="00646D"/>
                </a:solidFill>
                <a:latin typeface="Arial"/>
                <a:cs typeface="Arial"/>
              </a:rPr>
              <a:t>de</a:t>
            </a:r>
            <a:r>
              <a:rPr sz="3200" b="1" spc="-55" dirty="0">
                <a:solidFill>
                  <a:srgbClr val="00646D"/>
                </a:solidFill>
                <a:latin typeface="Arial"/>
                <a:cs typeface="Arial"/>
              </a:rPr>
              <a:t> </a:t>
            </a:r>
            <a:r>
              <a:rPr sz="3200" b="1" spc="65" dirty="0">
                <a:solidFill>
                  <a:srgbClr val="00646D"/>
                </a:solidFill>
                <a:latin typeface="Arial"/>
                <a:cs typeface="Arial"/>
              </a:rPr>
              <a:t>red</a:t>
            </a:r>
            <a:endParaRPr sz="3200" dirty="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220"/>
              </a:spcBef>
            </a:pPr>
            <a:r>
              <a:rPr sz="2400" b="1" spc="45" dirty="0">
                <a:solidFill>
                  <a:srgbClr val="00646D"/>
                </a:solidFill>
                <a:latin typeface="Arial"/>
                <a:cs typeface="Arial"/>
              </a:rPr>
              <a:t>Trabajando</a:t>
            </a:r>
            <a:r>
              <a:rPr sz="2400" b="1" spc="-30" dirty="0">
                <a:solidFill>
                  <a:srgbClr val="00646D"/>
                </a:solidFill>
                <a:latin typeface="Arial"/>
                <a:cs typeface="Arial"/>
              </a:rPr>
              <a:t> </a:t>
            </a:r>
            <a:r>
              <a:rPr sz="2400" b="1" spc="60" dirty="0">
                <a:solidFill>
                  <a:srgbClr val="00646D"/>
                </a:solidFill>
                <a:latin typeface="Arial"/>
                <a:cs typeface="Arial"/>
              </a:rPr>
              <a:t>en</a:t>
            </a:r>
            <a:r>
              <a:rPr sz="2400" b="1" spc="-30" dirty="0">
                <a:solidFill>
                  <a:srgbClr val="00646D"/>
                </a:solidFill>
                <a:latin typeface="Arial"/>
                <a:cs typeface="Arial"/>
              </a:rPr>
              <a:t> </a:t>
            </a:r>
            <a:r>
              <a:rPr sz="2400" b="1" spc="45" dirty="0">
                <a:solidFill>
                  <a:srgbClr val="00646D"/>
                </a:solidFill>
                <a:latin typeface="Arial"/>
                <a:cs typeface="Arial"/>
              </a:rPr>
              <a:t>el</a:t>
            </a:r>
            <a:r>
              <a:rPr sz="2400" b="1" spc="-30" dirty="0">
                <a:solidFill>
                  <a:srgbClr val="00646D"/>
                </a:solidFill>
                <a:latin typeface="Arial"/>
                <a:cs typeface="Arial"/>
              </a:rPr>
              <a:t> </a:t>
            </a:r>
            <a:r>
              <a:rPr sz="2400" b="1" spc="70" dirty="0">
                <a:solidFill>
                  <a:srgbClr val="00646D"/>
                </a:solidFill>
                <a:latin typeface="Arial"/>
                <a:cs typeface="Arial"/>
              </a:rPr>
              <a:t>diagrama</a:t>
            </a:r>
            <a:r>
              <a:rPr sz="2400" b="1" spc="-30" dirty="0">
                <a:solidFill>
                  <a:srgbClr val="00646D"/>
                </a:solidFill>
                <a:latin typeface="Arial"/>
                <a:cs typeface="Arial"/>
              </a:rPr>
              <a:t> </a:t>
            </a:r>
            <a:r>
              <a:rPr sz="2400" b="1" spc="45" dirty="0">
                <a:solidFill>
                  <a:srgbClr val="00646D"/>
                </a:solidFill>
                <a:latin typeface="Arial"/>
                <a:cs typeface="Arial"/>
              </a:rPr>
              <a:t>de</a:t>
            </a:r>
            <a:r>
              <a:rPr sz="2400" b="1" spc="-25" dirty="0">
                <a:solidFill>
                  <a:srgbClr val="00646D"/>
                </a:solidFill>
                <a:latin typeface="Arial"/>
                <a:cs typeface="Arial"/>
              </a:rPr>
              <a:t> </a:t>
            </a:r>
            <a:r>
              <a:rPr sz="2400" b="1" spc="65" dirty="0">
                <a:solidFill>
                  <a:srgbClr val="00646D"/>
                </a:solidFill>
                <a:latin typeface="Arial"/>
                <a:cs typeface="Arial"/>
              </a:rPr>
              <a:t>red</a:t>
            </a:r>
            <a:r>
              <a:rPr sz="2400" b="1" spc="-30" dirty="0">
                <a:solidFill>
                  <a:srgbClr val="00646D"/>
                </a:solidFill>
                <a:latin typeface="Arial"/>
                <a:cs typeface="Arial"/>
              </a:rPr>
              <a:t> </a:t>
            </a:r>
            <a:r>
              <a:rPr sz="2400" b="1" spc="-90" dirty="0">
                <a:solidFill>
                  <a:srgbClr val="00646D"/>
                </a:solidFill>
                <a:latin typeface="Arial"/>
                <a:cs typeface="Arial"/>
              </a:rPr>
              <a:t>–</a:t>
            </a:r>
            <a:r>
              <a:rPr sz="2400" b="1" spc="-30" dirty="0">
                <a:solidFill>
                  <a:srgbClr val="00646D"/>
                </a:solidFill>
                <a:latin typeface="Arial"/>
                <a:cs typeface="Arial"/>
              </a:rPr>
              <a:t> </a:t>
            </a:r>
            <a:r>
              <a:rPr sz="2400" b="1" spc="75" dirty="0">
                <a:solidFill>
                  <a:srgbClr val="00646D"/>
                </a:solidFill>
                <a:latin typeface="Arial"/>
                <a:cs typeface="Arial"/>
              </a:rPr>
              <a:t>tabla</a:t>
            </a:r>
            <a:endParaRPr sz="2400" dirty="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5562600" y="2514600"/>
            <a:ext cx="6324599" cy="185948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spcBef>
                <a:spcPts val="100"/>
              </a:spcBef>
            </a:pPr>
            <a:r>
              <a:rPr sz="2400" b="1" spc="25" dirty="0">
                <a:solidFill>
                  <a:srgbClr val="003043"/>
                </a:solidFill>
                <a:latin typeface="Lucida Sans Unicode"/>
                <a:cs typeface="Lucida Sans Unicode"/>
              </a:rPr>
              <a:t>Para</a:t>
            </a:r>
            <a:r>
              <a:rPr sz="2400" b="1" spc="-9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10" dirty="0">
                <a:solidFill>
                  <a:srgbClr val="003043"/>
                </a:solidFill>
                <a:latin typeface="Lucida Sans Unicode"/>
                <a:cs typeface="Lucida Sans Unicode"/>
              </a:rPr>
              <a:t>no</a:t>
            </a:r>
            <a:r>
              <a:rPr sz="2400" b="1" spc="-9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5" dirty="0">
                <a:solidFill>
                  <a:srgbClr val="003043"/>
                </a:solidFill>
                <a:latin typeface="Lucida Sans Unicode"/>
                <a:cs typeface="Lucida Sans Unicode"/>
              </a:rPr>
              <a:t>perder</a:t>
            </a:r>
            <a:r>
              <a:rPr sz="2400" b="1" spc="-9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la</a:t>
            </a:r>
            <a:r>
              <a:rPr sz="2400" b="1" spc="-9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35" dirty="0">
                <a:solidFill>
                  <a:srgbClr val="003043"/>
                </a:solidFill>
                <a:latin typeface="Lucida Sans Unicode"/>
                <a:cs typeface="Lucida Sans Unicode"/>
              </a:rPr>
              <a:t>visión</a:t>
            </a:r>
            <a:r>
              <a:rPr sz="2400" b="1" spc="-9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5" dirty="0">
                <a:solidFill>
                  <a:srgbClr val="003043"/>
                </a:solidFill>
                <a:latin typeface="Lucida Sans Unicode"/>
                <a:cs typeface="Lucida Sans Unicode"/>
              </a:rPr>
              <a:t>general</a:t>
            </a:r>
            <a:r>
              <a:rPr sz="2400" b="1" spc="-9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dirty="0">
                <a:solidFill>
                  <a:srgbClr val="003043"/>
                </a:solidFill>
                <a:latin typeface="Lucida Sans Unicode"/>
                <a:cs typeface="Lucida Sans Unicode"/>
              </a:rPr>
              <a:t>en</a:t>
            </a:r>
            <a:r>
              <a:rPr sz="2400" b="1" spc="-9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5" dirty="0">
                <a:solidFill>
                  <a:srgbClr val="003043"/>
                </a:solidFill>
                <a:latin typeface="Lucida Sans Unicode"/>
                <a:cs typeface="Lucida Sans Unicode"/>
              </a:rPr>
              <a:t>un</a:t>
            </a:r>
            <a:r>
              <a:rPr sz="2400" b="1" spc="-9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30" dirty="0" err="1" smtClean="0">
                <a:solidFill>
                  <a:srgbClr val="003043"/>
                </a:solidFill>
                <a:latin typeface="Lucida Sans Unicode"/>
                <a:cs typeface="Lucida Sans Unicode"/>
              </a:rPr>
              <a:t>extenso</a:t>
            </a:r>
            <a:r>
              <a:rPr lang="es-ES" sz="2400" b="1" spc="-30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dirty="0" err="1" smtClean="0">
                <a:solidFill>
                  <a:srgbClr val="003043"/>
                </a:solidFill>
                <a:latin typeface="Lucida Sans Unicode"/>
                <a:cs typeface="Lucida Sans Unicode"/>
              </a:rPr>
              <a:t>mapa</a:t>
            </a:r>
            <a:r>
              <a:rPr sz="2400" b="1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10" dirty="0">
                <a:solidFill>
                  <a:srgbClr val="003043"/>
                </a:solidFill>
                <a:latin typeface="Lucida Sans Unicode"/>
                <a:cs typeface="Lucida Sans Unicode"/>
              </a:rPr>
              <a:t>de </a:t>
            </a:r>
            <a:r>
              <a:rPr sz="2400" b="1" spc="-25" dirty="0">
                <a:solidFill>
                  <a:srgbClr val="003043"/>
                </a:solidFill>
                <a:latin typeface="Lucida Sans Unicode"/>
                <a:cs typeface="Lucida Sans Unicode"/>
              </a:rPr>
              <a:t>red, </a:t>
            </a:r>
            <a:r>
              <a:rPr sz="2400" b="1"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el </a:t>
            </a:r>
            <a:r>
              <a:rPr sz="2400" b="1" spc="-25" dirty="0">
                <a:solidFill>
                  <a:srgbClr val="003043"/>
                </a:solidFill>
                <a:latin typeface="Lucida Sans Unicode"/>
                <a:cs typeface="Lucida Sans Unicode"/>
              </a:rPr>
              <a:t>diseño </a:t>
            </a:r>
            <a:r>
              <a:rPr sz="2400" b="1" spc="-10" dirty="0">
                <a:solidFill>
                  <a:srgbClr val="003043"/>
                </a:solidFill>
                <a:latin typeface="Lucida Sans Unicode"/>
                <a:cs typeface="Lucida Sans Unicode"/>
              </a:rPr>
              <a:t>de </a:t>
            </a:r>
            <a:r>
              <a:rPr sz="2400" b="1" spc="20" dirty="0">
                <a:solidFill>
                  <a:srgbClr val="003043"/>
                </a:solidFill>
                <a:latin typeface="Lucida Sans Unicode"/>
                <a:cs typeface="Lucida Sans Unicode"/>
              </a:rPr>
              <a:t>SIMARIS </a:t>
            </a:r>
            <a:r>
              <a:rPr sz="2400" b="1" spc="-15" dirty="0" err="1">
                <a:solidFill>
                  <a:srgbClr val="003043"/>
                </a:solidFill>
                <a:latin typeface="Lucida Sans Unicode"/>
                <a:cs typeface="Lucida Sans Unicode"/>
              </a:rPr>
              <a:t>ofrece</a:t>
            </a:r>
            <a:r>
              <a:rPr sz="2400" b="1" spc="-1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dirty="0" err="1" smtClean="0">
                <a:solidFill>
                  <a:srgbClr val="003043"/>
                </a:solidFill>
                <a:latin typeface="Lucida Sans Unicode"/>
                <a:cs typeface="Lucida Sans Unicode"/>
              </a:rPr>
              <a:t>una</a:t>
            </a:r>
            <a:r>
              <a:rPr lang="es-ES" sz="2400" b="1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10" dirty="0" err="1" smtClean="0">
                <a:solidFill>
                  <a:srgbClr val="003043"/>
                </a:solidFill>
                <a:latin typeface="Lucida Sans Unicode"/>
                <a:cs typeface="Lucida Sans Unicode"/>
              </a:rPr>
              <a:t>cómoda</a:t>
            </a:r>
            <a:r>
              <a:rPr lang="es-ES" sz="2400" b="1" spc="10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10" dirty="0" smtClean="0">
                <a:solidFill>
                  <a:srgbClr val="EB780A"/>
                </a:solidFill>
                <a:latin typeface="Arial"/>
                <a:cs typeface="Arial"/>
              </a:rPr>
              <a:t>vista</a:t>
            </a:r>
            <a:r>
              <a:rPr sz="2400" b="1" spc="-30" dirty="0" smtClean="0">
                <a:solidFill>
                  <a:srgbClr val="EB780A"/>
                </a:solidFill>
                <a:latin typeface="Arial"/>
                <a:cs typeface="Arial"/>
              </a:rPr>
              <a:t> </a:t>
            </a:r>
            <a:r>
              <a:rPr sz="2400" b="1" spc="45" dirty="0">
                <a:solidFill>
                  <a:srgbClr val="EB780A"/>
                </a:solidFill>
                <a:latin typeface="Arial"/>
                <a:cs typeface="Arial"/>
              </a:rPr>
              <a:t>de</a:t>
            </a:r>
            <a:r>
              <a:rPr sz="2400" b="1" spc="-25" dirty="0">
                <a:solidFill>
                  <a:srgbClr val="EB780A"/>
                </a:solidFill>
                <a:latin typeface="Arial"/>
                <a:cs typeface="Arial"/>
              </a:rPr>
              <a:t> </a:t>
            </a:r>
            <a:r>
              <a:rPr sz="2400" b="1" spc="50" dirty="0">
                <a:solidFill>
                  <a:srgbClr val="EB780A"/>
                </a:solidFill>
                <a:latin typeface="Arial"/>
                <a:cs typeface="Arial"/>
              </a:rPr>
              <a:t>tabla</a:t>
            </a:r>
            <a:r>
              <a:rPr sz="2400" b="1" spc="50" dirty="0">
                <a:solidFill>
                  <a:srgbClr val="003043"/>
                </a:solidFill>
                <a:latin typeface="Lucida Sans Unicode"/>
                <a:cs typeface="Lucida Sans Unicode"/>
              </a:rPr>
              <a:t>,</a:t>
            </a:r>
            <a:r>
              <a:rPr sz="2400" b="1" spc="-9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10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que</a:t>
            </a:r>
            <a:r>
              <a:rPr lang="es-ES" sz="2400" b="1" spc="-90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 se puede</a:t>
            </a:r>
            <a:r>
              <a:rPr sz="2400" b="1" spc="-90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15" dirty="0" err="1">
                <a:solidFill>
                  <a:srgbClr val="003043"/>
                </a:solidFill>
                <a:latin typeface="Lucida Sans Unicode"/>
                <a:cs typeface="Lucida Sans Unicode"/>
              </a:rPr>
              <a:t>llamar</a:t>
            </a:r>
            <a:r>
              <a:rPr sz="2400" b="1" spc="-9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20" dirty="0" err="1" smtClean="0">
                <a:solidFill>
                  <a:srgbClr val="003043"/>
                </a:solidFill>
                <a:latin typeface="Lucida Sans Unicode"/>
                <a:cs typeface="Lucida Sans Unicode"/>
              </a:rPr>
              <a:t>haciendo</a:t>
            </a:r>
            <a:r>
              <a:rPr lang="es-ES" sz="2400" b="1" spc="-20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55" dirty="0" err="1" smtClean="0">
                <a:solidFill>
                  <a:srgbClr val="003043"/>
                </a:solidFill>
                <a:latin typeface="Lucida Sans Unicode"/>
                <a:cs typeface="Lucida Sans Unicode"/>
              </a:rPr>
              <a:t>clic</a:t>
            </a:r>
            <a:r>
              <a:rPr sz="2400" b="1" spc="-95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dirty="0">
                <a:solidFill>
                  <a:srgbClr val="003043"/>
                </a:solidFill>
                <a:latin typeface="Lucida Sans Unicode"/>
                <a:cs typeface="Lucida Sans Unicode"/>
              </a:rPr>
              <a:t>en</a:t>
            </a:r>
            <a:r>
              <a:rPr sz="2400" b="1" spc="-9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el</a:t>
            </a:r>
            <a:r>
              <a:rPr sz="2400" b="1" spc="-9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botón</a:t>
            </a:r>
            <a:r>
              <a:rPr sz="2400" b="1" spc="-9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debajo</a:t>
            </a:r>
            <a:r>
              <a:rPr sz="2400" b="1" spc="-9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10" dirty="0">
                <a:solidFill>
                  <a:srgbClr val="003043"/>
                </a:solidFill>
                <a:latin typeface="Lucida Sans Unicode"/>
                <a:cs typeface="Lucida Sans Unicode"/>
              </a:rPr>
              <a:t>de</a:t>
            </a:r>
            <a:r>
              <a:rPr sz="2400" b="1" spc="-9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la</a:t>
            </a:r>
            <a:r>
              <a:rPr sz="2400" b="1" spc="-9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25" dirty="0">
                <a:solidFill>
                  <a:srgbClr val="003043"/>
                </a:solidFill>
                <a:latin typeface="Lucida Sans Unicode"/>
                <a:cs typeface="Lucida Sans Unicode"/>
              </a:rPr>
              <a:t>red.</a:t>
            </a:r>
            <a:endParaRPr sz="2400" b="1" dirty="0">
              <a:latin typeface="Lucida Sans Unicode"/>
              <a:cs typeface="Lucida Sans Unicode"/>
            </a:endParaRPr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613663" y="216312"/>
            <a:ext cx="11578337" cy="929742"/>
          </a:xfrm>
          <a:prstGeom prst="rect">
            <a:avLst/>
          </a:prstGeom>
        </p:spPr>
        <p:txBody>
          <a:bodyPr vert="horz" wrap="square" lIns="0" tIns="419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330"/>
              </a:spcBef>
            </a:pPr>
            <a:r>
              <a:rPr sz="3200" spc="20" dirty="0">
                <a:latin typeface="Arial"/>
                <a:cs typeface="Arial"/>
              </a:rPr>
              <a:t>Diseño</a:t>
            </a:r>
            <a:r>
              <a:rPr sz="3200" spc="-60" dirty="0">
                <a:latin typeface="Arial"/>
                <a:cs typeface="Arial"/>
              </a:rPr>
              <a:t> </a:t>
            </a:r>
            <a:r>
              <a:rPr sz="3200" spc="45" dirty="0">
                <a:latin typeface="Arial"/>
                <a:cs typeface="Arial"/>
              </a:rPr>
              <a:t>de</a:t>
            </a:r>
            <a:r>
              <a:rPr sz="3200" spc="-55" dirty="0">
                <a:latin typeface="Arial"/>
                <a:cs typeface="Arial"/>
              </a:rPr>
              <a:t> </a:t>
            </a:r>
            <a:r>
              <a:rPr sz="3200" spc="65" dirty="0">
                <a:latin typeface="Arial"/>
                <a:cs typeface="Arial"/>
              </a:rPr>
              <a:t>red</a:t>
            </a:r>
          </a:p>
          <a:p>
            <a:pPr marL="12700">
              <a:lnSpc>
                <a:spcPct val="100000"/>
              </a:lnSpc>
              <a:spcBef>
                <a:spcPts val="220"/>
              </a:spcBef>
            </a:pPr>
            <a:r>
              <a:rPr sz="2400" spc="45" dirty="0">
                <a:latin typeface="Arial"/>
                <a:cs typeface="Arial"/>
              </a:rPr>
              <a:t>Trabajando</a:t>
            </a:r>
            <a:r>
              <a:rPr sz="2400" spc="-25" dirty="0">
                <a:latin typeface="Arial"/>
                <a:cs typeface="Arial"/>
              </a:rPr>
              <a:t> </a:t>
            </a:r>
            <a:r>
              <a:rPr sz="2400" spc="60" dirty="0">
                <a:latin typeface="Arial"/>
                <a:cs typeface="Arial"/>
              </a:rPr>
              <a:t>en</a:t>
            </a:r>
            <a:r>
              <a:rPr sz="2400" spc="-25" dirty="0">
                <a:latin typeface="Arial"/>
                <a:cs typeface="Arial"/>
              </a:rPr>
              <a:t> </a:t>
            </a:r>
            <a:r>
              <a:rPr sz="2400" spc="45" dirty="0">
                <a:latin typeface="Arial"/>
                <a:cs typeface="Arial"/>
              </a:rPr>
              <a:t>el</a:t>
            </a:r>
            <a:r>
              <a:rPr sz="2400" spc="-20" dirty="0">
                <a:latin typeface="Arial"/>
                <a:cs typeface="Arial"/>
              </a:rPr>
              <a:t> </a:t>
            </a:r>
            <a:r>
              <a:rPr sz="2400" spc="70" dirty="0">
                <a:latin typeface="Arial"/>
                <a:cs typeface="Arial"/>
              </a:rPr>
              <a:t>diagrama</a:t>
            </a:r>
            <a:r>
              <a:rPr sz="2400" spc="-25" dirty="0">
                <a:latin typeface="Arial"/>
                <a:cs typeface="Arial"/>
              </a:rPr>
              <a:t> </a:t>
            </a:r>
            <a:r>
              <a:rPr sz="2400" spc="45" dirty="0">
                <a:latin typeface="Arial"/>
                <a:cs typeface="Arial"/>
              </a:rPr>
              <a:t>de</a:t>
            </a:r>
            <a:r>
              <a:rPr sz="2400" spc="-20" dirty="0">
                <a:latin typeface="Arial"/>
                <a:cs typeface="Arial"/>
              </a:rPr>
              <a:t> </a:t>
            </a:r>
            <a:r>
              <a:rPr sz="2400" spc="65" dirty="0">
                <a:latin typeface="Arial"/>
                <a:cs typeface="Arial"/>
              </a:rPr>
              <a:t>red</a:t>
            </a:r>
            <a:r>
              <a:rPr sz="2400" spc="-25" dirty="0">
                <a:latin typeface="Arial"/>
                <a:cs typeface="Arial"/>
              </a:rPr>
              <a:t> </a:t>
            </a:r>
            <a:r>
              <a:rPr sz="2400" spc="-90" dirty="0">
                <a:latin typeface="Arial"/>
                <a:cs typeface="Arial"/>
              </a:rPr>
              <a:t>–</a:t>
            </a:r>
            <a:r>
              <a:rPr sz="2400" spc="-20" dirty="0">
                <a:latin typeface="Arial"/>
                <a:cs typeface="Arial"/>
              </a:rPr>
              <a:t> </a:t>
            </a:r>
            <a:r>
              <a:rPr sz="2400" spc="75" dirty="0">
                <a:latin typeface="Arial"/>
                <a:cs typeface="Arial"/>
              </a:rPr>
              <a:t>tabla</a:t>
            </a:r>
            <a:r>
              <a:rPr sz="2400" spc="-25" dirty="0">
                <a:latin typeface="Arial"/>
                <a:cs typeface="Arial"/>
              </a:rPr>
              <a:t> </a:t>
            </a:r>
            <a:r>
              <a:rPr sz="2400" spc="35" dirty="0">
                <a:latin typeface="Arial"/>
                <a:cs typeface="Arial"/>
              </a:rPr>
              <a:t>Cable/Conductor</a:t>
            </a:r>
            <a:r>
              <a:rPr sz="2400" spc="-20" dirty="0">
                <a:latin typeface="Arial"/>
                <a:cs typeface="Arial"/>
              </a:rPr>
              <a:t> </a:t>
            </a:r>
            <a:r>
              <a:rPr sz="2400" spc="25" dirty="0">
                <a:latin typeface="Arial"/>
                <a:cs typeface="Arial"/>
              </a:rPr>
              <a:t>Baja</a:t>
            </a:r>
            <a:r>
              <a:rPr sz="2400" spc="-25" dirty="0">
                <a:latin typeface="Arial"/>
                <a:cs typeface="Arial"/>
              </a:rPr>
              <a:t> </a:t>
            </a:r>
            <a:r>
              <a:rPr sz="2400" spc="45" dirty="0">
                <a:latin typeface="Arial"/>
                <a:cs typeface="Arial"/>
              </a:rPr>
              <a:t>tensión</a:t>
            </a:r>
            <a:endParaRPr sz="2400" dirty="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7772400" y="1277655"/>
            <a:ext cx="4191000" cy="456278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0500" marR="234950" indent="-178435" algn="just">
              <a:spcBef>
                <a:spcPts val="100"/>
              </a:spcBef>
              <a:buClr>
                <a:srgbClr val="869AAA"/>
              </a:buClr>
              <a:buSzPct val="120000"/>
              <a:buChar char="•"/>
              <a:tabLst>
                <a:tab pos="191135" algn="l"/>
              </a:tabLst>
            </a:pPr>
            <a:r>
              <a:rPr sz="2100" b="1"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Después</a:t>
            </a:r>
            <a:r>
              <a:rPr sz="2100" b="1" spc="-9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100" b="1" spc="-10" dirty="0">
                <a:solidFill>
                  <a:srgbClr val="003043"/>
                </a:solidFill>
                <a:latin typeface="Lucida Sans Unicode"/>
                <a:cs typeface="Lucida Sans Unicode"/>
              </a:rPr>
              <a:t>de</a:t>
            </a:r>
            <a:r>
              <a:rPr sz="2100" b="1" spc="-8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100" b="1"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seleccionar</a:t>
            </a:r>
            <a:r>
              <a:rPr sz="2100" b="1" spc="-8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100" b="1" dirty="0">
                <a:solidFill>
                  <a:srgbClr val="003043"/>
                </a:solidFill>
                <a:latin typeface="Lucida Sans Unicode"/>
                <a:cs typeface="Lucida Sans Unicode"/>
              </a:rPr>
              <a:t>una</a:t>
            </a:r>
            <a:r>
              <a:rPr sz="2100" b="1" spc="-8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100" b="1" spc="-25" dirty="0">
                <a:solidFill>
                  <a:srgbClr val="003043"/>
                </a:solidFill>
                <a:latin typeface="Lucida Sans Unicode"/>
                <a:cs typeface="Lucida Sans Unicode"/>
              </a:rPr>
              <a:t>tabla,</a:t>
            </a:r>
            <a:r>
              <a:rPr sz="2100" b="1" spc="-8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lang="es-ES" sz="2100" b="1" spc="-20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se puede</a:t>
            </a:r>
            <a:r>
              <a:rPr sz="2100" b="1" spc="-85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100" b="1" spc="-10" dirty="0" err="1">
                <a:solidFill>
                  <a:srgbClr val="003043"/>
                </a:solidFill>
                <a:latin typeface="Lucida Sans Unicode"/>
                <a:cs typeface="Lucida Sans Unicode"/>
              </a:rPr>
              <a:t>abrir</a:t>
            </a:r>
            <a:r>
              <a:rPr sz="2100" b="1" spc="-9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100" b="1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para</a:t>
            </a:r>
            <a:r>
              <a:rPr lang="es-ES" sz="2100" b="1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100" b="1" spc="10" dirty="0" err="1" smtClean="0">
                <a:solidFill>
                  <a:srgbClr val="003043"/>
                </a:solidFill>
                <a:latin typeface="Lucida Sans Unicode"/>
                <a:cs typeface="Lucida Sans Unicode"/>
              </a:rPr>
              <a:t>editarla</a:t>
            </a:r>
            <a:r>
              <a:rPr lang="es-ES" sz="2100" b="1" spc="10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100" b="1" spc="10" dirty="0" err="1" smtClean="0">
                <a:solidFill>
                  <a:srgbClr val="EB780A"/>
                </a:solidFill>
                <a:latin typeface="Arial"/>
                <a:cs typeface="Arial"/>
              </a:rPr>
              <a:t>haciendo</a:t>
            </a:r>
            <a:r>
              <a:rPr sz="2100" b="1" spc="-35" dirty="0" smtClean="0">
                <a:solidFill>
                  <a:srgbClr val="EB780A"/>
                </a:solidFill>
                <a:latin typeface="Arial"/>
                <a:cs typeface="Arial"/>
              </a:rPr>
              <a:t> </a:t>
            </a:r>
            <a:r>
              <a:rPr sz="2100" b="1" spc="30" dirty="0">
                <a:solidFill>
                  <a:srgbClr val="EB780A"/>
                </a:solidFill>
                <a:latin typeface="Arial"/>
                <a:cs typeface="Arial"/>
              </a:rPr>
              <a:t>doble</a:t>
            </a:r>
            <a:r>
              <a:rPr sz="2100" b="1" spc="-30" dirty="0">
                <a:solidFill>
                  <a:srgbClr val="EB780A"/>
                </a:solidFill>
                <a:latin typeface="Arial"/>
                <a:cs typeface="Arial"/>
              </a:rPr>
              <a:t> </a:t>
            </a:r>
            <a:r>
              <a:rPr sz="2100" b="1" spc="-25" dirty="0">
                <a:solidFill>
                  <a:srgbClr val="EB780A"/>
                </a:solidFill>
                <a:latin typeface="Arial"/>
                <a:cs typeface="Arial"/>
              </a:rPr>
              <a:t>clic</a:t>
            </a:r>
            <a:r>
              <a:rPr sz="2100" b="1" spc="-25" dirty="0">
                <a:solidFill>
                  <a:srgbClr val="003043"/>
                </a:solidFill>
                <a:latin typeface="Lucida Sans Unicode"/>
                <a:cs typeface="Lucida Sans Unicode"/>
              </a:rPr>
              <a:t>.</a:t>
            </a:r>
            <a:endParaRPr sz="2100" b="1" dirty="0">
              <a:latin typeface="Lucida Sans Unicode"/>
              <a:cs typeface="Lucida Sans Unicode"/>
            </a:endParaRPr>
          </a:p>
          <a:p>
            <a:pPr marL="190500" marR="332105" indent="-178435" algn="just">
              <a:spcBef>
                <a:spcPts val="20"/>
              </a:spcBef>
              <a:buClr>
                <a:srgbClr val="869AAA"/>
              </a:buClr>
              <a:buSzPct val="112500"/>
              <a:buChar char="•"/>
              <a:tabLst>
                <a:tab pos="191135" algn="l"/>
              </a:tabLst>
            </a:pPr>
            <a:r>
              <a:rPr sz="2100" b="1"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Si</a:t>
            </a:r>
            <a:r>
              <a:rPr sz="2100" b="1" spc="-9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100" b="1" spc="-5" dirty="0">
                <a:solidFill>
                  <a:srgbClr val="003043"/>
                </a:solidFill>
                <a:latin typeface="Lucida Sans Unicode"/>
                <a:cs typeface="Lucida Sans Unicode"/>
              </a:rPr>
              <a:t>marca</a:t>
            </a:r>
            <a:r>
              <a:rPr sz="2100" b="1" spc="-9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100" b="1" spc="-5" dirty="0">
                <a:solidFill>
                  <a:srgbClr val="003043"/>
                </a:solidFill>
                <a:latin typeface="Lucida Sans Unicode"/>
                <a:cs typeface="Lucida Sans Unicode"/>
              </a:rPr>
              <a:t>un</a:t>
            </a:r>
            <a:r>
              <a:rPr sz="2100" b="1" spc="-9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100" b="1" spc="-30" dirty="0">
                <a:solidFill>
                  <a:srgbClr val="003043"/>
                </a:solidFill>
                <a:latin typeface="Lucida Sans Unicode"/>
                <a:cs typeface="Lucida Sans Unicode"/>
              </a:rPr>
              <a:t>circuito</a:t>
            </a:r>
            <a:r>
              <a:rPr sz="2100" b="1" spc="-9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100" b="1" spc="-25" dirty="0">
                <a:solidFill>
                  <a:srgbClr val="003043"/>
                </a:solidFill>
                <a:latin typeface="Lucida Sans Unicode"/>
                <a:cs typeface="Lucida Sans Unicode"/>
              </a:rPr>
              <a:t>con</a:t>
            </a:r>
            <a:r>
              <a:rPr sz="2100" b="1" spc="-9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100" b="1"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el</a:t>
            </a:r>
            <a:r>
              <a:rPr sz="2100" b="1" spc="-9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100" b="1" spc="-15" dirty="0">
                <a:solidFill>
                  <a:srgbClr val="003043"/>
                </a:solidFill>
                <a:latin typeface="Lucida Sans Unicode"/>
                <a:cs typeface="Lucida Sans Unicode"/>
              </a:rPr>
              <a:t>mouse</a:t>
            </a:r>
            <a:r>
              <a:rPr sz="2100" b="1" spc="-9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100" b="1" dirty="0">
                <a:solidFill>
                  <a:srgbClr val="003043"/>
                </a:solidFill>
                <a:latin typeface="Lucida Sans Unicode"/>
                <a:cs typeface="Lucida Sans Unicode"/>
              </a:rPr>
              <a:t>en</a:t>
            </a:r>
            <a:r>
              <a:rPr sz="2100" b="1" spc="-9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100" b="1"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la</a:t>
            </a:r>
            <a:r>
              <a:rPr sz="2100" b="1" spc="-9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100" b="1" spc="-15" dirty="0" err="1" smtClean="0">
                <a:solidFill>
                  <a:srgbClr val="003043"/>
                </a:solidFill>
                <a:latin typeface="Lucida Sans Unicode"/>
                <a:cs typeface="Lucida Sans Unicode"/>
              </a:rPr>
              <a:t>tabla</a:t>
            </a:r>
            <a:r>
              <a:rPr lang="es-ES" sz="2100" b="1" spc="-15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100" b="1" spc="-25" dirty="0" err="1" smtClean="0">
                <a:solidFill>
                  <a:srgbClr val="003043"/>
                </a:solidFill>
                <a:latin typeface="Lucida Sans Unicode"/>
                <a:cs typeface="Lucida Sans Unicode"/>
              </a:rPr>
              <a:t>respectiva</a:t>
            </a:r>
            <a:r>
              <a:rPr sz="2100" b="1" spc="-25" dirty="0">
                <a:solidFill>
                  <a:srgbClr val="003043"/>
                </a:solidFill>
                <a:latin typeface="Lucida Sans Unicode"/>
                <a:cs typeface="Lucida Sans Unicode"/>
              </a:rPr>
              <a:t>,</a:t>
            </a:r>
            <a:r>
              <a:rPr sz="2100" b="1" spc="-9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100" b="1" spc="-15" dirty="0">
                <a:solidFill>
                  <a:srgbClr val="003043"/>
                </a:solidFill>
                <a:latin typeface="Lucida Sans Unicode"/>
                <a:cs typeface="Lucida Sans Unicode"/>
              </a:rPr>
              <a:t>también</a:t>
            </a:r>
            <a:r>
              <a:rPr sz="2100" b="1" spc="-9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100" b="1"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se</a:t>
            </a:r>
            <a:r>
              <a:rPr sz="2100" b="1" spc="-9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100" b="1" spc="-5" dirty="0">
                <a:solidFill>
                  <a:srgbClr val="003043"/>
                </a:solidFill>
                <a:latin typeface="Lucida Sans Unicode"/>
                <a:cs typeface="Lucida Sans Unicode"/>
              </a:rPr>
              <a:t>marca</a:t>
            </a:r>
            <a:r>
              <a:rPr sz="2100" b="1" spc="-9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100" b="1" dirty="0">
                <a:solidFill>
                  <a:srgbClr val="003043"/>
                </a:solidFill>
                <a:latin typeface="Lucida Sans Unicode"/>
                <a:cs typeface="Lucida Sans Unicode"/>
              </a:rPr>
              <a:t>en</a:t>
            </a:r>
            <a:r>
              <a:rPr sz="2100" b="1" spc="-9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100" b="1"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el</a:t>
            </a:r>
            <a:r>
              <a:rPr sz="2100" b="1" spc="-9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100" b="1" spc="-25" dirty="0">
                <a:solidFill>
                  <a:srgbClr val="003043"/>
                </a:solidFill>
                <a:latin typeface="Lucida Sans Unicode"/>
                <a:cs typeface="Lucida Sans Unicode"/>
              </a:rPr>
              <a:t>gráfico</a:t>
            </a:r>
            <a:r>
              <a:rPr sz="2100" b="1" spc="-9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100" b="1" spc="-15" dirty="0">
                <a:solidFill>
                  <a:srgbClr val="003043"/>
                </a:solidFill>
                <a:latin typeface="Lucida Sans Unicode"/>
                <a:cs typeface="Lucida Sans Unicode"/>
              </a:rPr>
              <a:t>(</a:t>
            </a:r>
            <a:r>
              <a:rPr sz="2100" b="1" spc="-15" dirty="0" err="1" smtClean="0">
                <a:solidFill>
                  <a:srgbClr val="003043"/>
                </a:solidFill>
                <a:latin typeface="Lucida Sans Unicode"/>
                <a:cs typeface="Lucida Sans Unicode"/>
              </a:rPr>
              <a:t>marco</a:t>
            </a:r>
            <a:r>
              <a:rPr lang="es-ES" sz="2100" b="1" spc="-15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100" b="1" spc="-55" dirty="0" err="1" smtClean="0">
                <a:solidFill>
                  <a:srgbClr val="003043"/>
                </a:solidFill>
                <a:latin typeface="Lucida Sans Unicode"/>
                <a:cs typeface="Lucida Sans Unicode"/>
              </a:rPr>
              <a:t>azul</a:t>
            </a:r>
            <a:r>
              <a:rPr sz="2100" b="1" spc="-55" dirty="0">
                <a:solidFill>
                  <a:srgbClr val="003043"/>
                </a:solidFill>
                <a:latin typeface="Lucida Sans Unicode"/>
                <a:cs typeface="Lucida Sans Unicode"/>
              </a:rPr>
              <a:t>).</a:t>
            </a:r>
            <a:endParaRPr sz="2100" b="1" dirty="0">
              <a:latin typeface="Lucida Sans Unicode"/>
              <a:cs typeface="Lucida Sans Unicode"/>
            </a:endParaRPr>
          </a:p>
          <a:p>
            <a:pPr marL="190500" marR="5080" indent="-178435" algn="just">
              <a:spcBef>
                <a:spcPts val="150"/>
              </a:spcBef>
              <a:buClr>
                <a:srgbClr val="869AAA"/>
              </a:buClr>
              <a:buSzPct val="128571"/>
              <a:buChar char="•"/>
              <a:tabLst>
                <a:tab pos="191135" algn="l"/>
              </a:tabLst>
            </a:pPr>
            <a:r>
              <a:rPr sz="2100" b="1" spc="-25" dirty="0">
                <a:solidFill>
                  <a:srgbClr val="003043"/>
                </a:solidFill>
                <a:latin typeface="Lucida Sans Unicode"/>
                <a:cs typeface="Lucida Sans Unicode"/>
              </a:rPr>
              <a:t>Los</a:t>
            </a:r>
            <a:r>
              <a:rPr sz="2100" b="1" spc="-8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100" b="1" spc="-30" dirty="0" err="1">
                <a:solidFill>
                  <a:srgbClr val="003043"/>
                </a:solidFill>
                <a:latin typeface="Lucida Sans Unicode"/>
                <a:cs typeface="Lucida Sans Unicode"/>
              </a:rPr>
              <a:t>circuitos</a:t>
            </a:r>
            <a:r>
              <a:rPr sz="2100" b="1" spc="-8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lang="es-ES" sz="2100" b="1" spc="-20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se puede</a:t>
            </a:r>
            <a:r>
              <a:rPr sz="2100" b="1" spc="-5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n</a:t>
            </a:r>
            <a:r>
              <a:rPr sz="2100" b="1" spc="-80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100" b="1" spc="-5" dirty="0">
                <a:solidFill>
                  <a:srgbClr val="003043"/>
                </a:solidFill>
                <a:latin typeface="Lucida Sans Unicode"/>
                <a:cs typeface="Lucida Sans Unicode"/>
              </a:rPr>
              <a:t>agrupar</a:t>
            </a:r>
            <a:r>
              <a:rPr sz="2100" b="1" spc="-8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100" b="1" spc="-5" dirty="0">
                <a:solidFill>
                  <a:srgbClr val="003043"/>
                </a:solidFill>
                <a:latin typeface="Lucida Sans Unicode"/>
                <a:cs typeface="Lucida Sans Unicode"/>
              </a:rPr>
              <a:t>arrastrando</a:t>
            </a:r>
            <a:r>
              <a:rPr sz="2100" b="1" spc="-8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100" b="1" dirty="0">
                <a:solidFill>
                  <a:srgbClr val="003043"/>
                </a:solidFill>
                <a:latin typeface="Lucida Sans Unicode"/>
                <a:cs typeface="Lucida Sans Unicode"/>
              </a:rPr>
              <a:t>una</a:t>
            </a:r>
            <a:r>
              <a:rPr sz="2100" b="1" spc="-8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100" b="1" spc="-10" dirty="0" err="1">
                <a:solidFill>
                  <a:srgbClr val="003043"/>
                </a:solidFill>
                <a:latin typeface="Lucida Sans Unicode"/>
                <a:cs typeface="Lucida Sans Unicode"/>
              </a:rPr>
              <a:t>etiqueta</a:t>
            </a:r>
            <a:r>
              <a:rPr sz="2100" b="1" spc="-8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100" b="1" spc="-10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de</a:t>
            </a:r>
            <a:r>
              <a:rPr lang="es-ES" sz="2100" b="1" spc="-10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100" b="1" spc="-15" dirty="0" err="1" smtClean="0">
                <a:solidFill>
                  <a:srgbClr val="003043"/>
                </a:solidFill>
                <a:latin typeface="Lucida Sans Unicode"/>
                <a:cs typeface="Lucida Sans Unicode"/>
              </a:rPr>
              <a:t>columna</a:t>
            </a:r>
            <a:r>
              <a:rPr sz="2100" b="1" spc="-80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100" b="1"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al</a:t>
            </a:r>
            <a:r>
              <a:rPr sz="2100" b="1" spc="-8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100" b="1" spc="-25" dirty="0">
                <a:solidFill>
                  <a:srgbClr val="003043"/>
                </a:solidFill>
                <a:latin typeface="Lucida Sans Unicode"/>
                <a:cs typeface="Lucida Sans Unicode"/>
              </a:rPr>
              <a:t>encabezado.</a:t>
            </a:r>
            <a:r>
              <a:rPr sz="2100" b="1" spc="-8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100" b="1" spc="20" dirty="0">
                <a:solidFill>
                  <a:srgbClr val="003043"/>
                </a:solidFill>
                <a:latin typeface="Lucida Sans Unicode"/>
                <a:cs typeface="Lucida Sans Unicode"/>
              </a:rPr>
              <a:t>Por</a:t>
            </a:r>
            <a:r>
              <a:rPr sz="2100" b="1" spc="-8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100" b="1" spc="-25" dirty="0">
                <a:solidFill>
                  <a:srgbClr val="003043"/>
                </a:solidFill>
                <a:latin typeface="Lucida Sans Unicode"/>
                <a:cs typeface="Lucida Sans Unicode"/>
              </a:rPr>
              <a:t>ejemplo,</a:t>
            </a:r>
            <a:r>
              <a:rPr sz="2100" b="1" spc="-8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100" b="1" spc="-35" dirty="0">
                <a:solidFill>
                  <a:srgbClr val="003043"/>
                </a:solidFill>
                <a:latin typeface="Lucida Sans Unicode"/>
                <a:cs typeface="Lucida Sans Unicode"/>
              </a:rPr>
              <a:t>los</a:t>
            </a:r>
            <a:r>
              <a:rPr sz="2100" b="1" spc="-8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100" b="1" spc="-25" dirty="0">
                <a:solidFill>
                  <a:srgbClr val="003043"/>
                </a:solidFill>
                <a:latin typeface="Lucida Sans Unicode"/>
                <a:cs typeface="Lucida Sans Unicode"/>
              </a:rPr>
              <a:t>cables</a:t>
            </a:r>
            <a:r>
              <a:rPr sz="2100" b="1" spc="-8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lang="es-ES" sz="2100" b="1" spc="-20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se puede</a:t>
            </a:r>
            <a:r>
              <a:rPr sz="2100" b="1" spc="-5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n</a:t>
            </a:r>
            <a:r>
              <a:rPr lang="es-ES" sz="2100" b="1" spc="-5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100" b="1" spc="-30" dirty="0" err="1" smtClean="0">
                <a:solidFill>
                  <a:srgbClr val="003043"/>
                </a:solidFill>
                <a:latin typeface="Lucida Sans Unicode"/>
                <a:cs typeface="Lucida Sans Unicode"/>
              </a:rPr>
              <a:t>clasificar</a:t>
            </a:r>
            <a:r>
              <a:rPr sz="2100" b="1" spc="-80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100" b="1" spc="-15" dirty="0">
                <a:solidFill>
                  <a:srgbClr val="003043"/>
                </a:solidFill>
                <a:latin typeface="Lucida Sans Unicode"/>
                <a:cs typeface="Lucida Sans Unicode"/>
              </a:rPr>
              <a:t>según</a:t>
            </a:r>
            <a:r>
              <a:rPr sz="2100" b="1" spc="-8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100" b="1" spc="-35" dirty="0">
                <a:solidFill>
                  <a:srgbClr val="003043"/>
                </a:solidFill>
                <a:latin typeface="Lucida Sans Unicode"/>
                <a:cs typeface="Lucida Sans Unicode"/>
              </a:rPr>
              <a:t>los</a:t>
            </a:r>
            <a:r>
              <a:rPr sz="2100" b="1" spc="-8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100" b="1"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puntos</a:t>
            </a:r>
            <a:r>
              <a:rPr sz="2100" b="1" spc="-8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100" b="1" spc="-10" dirty="0">
                <a:solidFill>
                  <a:srgbClr val="003043"/>
                </a:solidFill>
                <a:latin typeface="Lucida Sans Unicode"/>
                <a:cs typeface="Lucida Sans Unicode"/>
              </a:rPr>
              <a:t>de</a:t>
            </a:r>
            <a:r>
              <a:rPr sz="2100" b="1" spc="-8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100" b="1" spc="-20" dirty="0" err="1">
                <a:solidFill>
                  <a:srgbClr val="003043"/>
                </a:solidFill>
                <a:latin typeface="Lucida Sans Unicode"/>
                <a:cs typeface="Lucida Sans Unicode"/>
              </a:rPr>
              <a:t>partida</a:t>
            </a:r>
            <a:r>
              <a:rPr sz="2100" b="1" spc="-20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.</a:t>
            </a:r>
            <a:endParaRPr sz="2100" b="1" dirty="0">
              <a:latin typeface="Lucida Sans Unicode"/>
              <a:cs typeface="Lucida Sans Unicode"/>
            </a:endParaRPr>
          </a:p>
        </p:txBody>
      </p:sp>
      <p:pic>
        <p:nvPicPr>
          <p:cNvPr id="8" name="Imagen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00" y="1258866"/>
            <a:ext cx="7543800" cy="4581577"/>
          </a:xfrm>
          <a:prstGeom prst="rect">
            <a:avLst/>
          </a:prstGeom>
        </p:spPr>
      </p:pic>
      <p:sp>
        <p:nvSpPr>
          <p:cNvPr id="9" name="Rectángulo 8"/>
          <p:cNvSpPr/>
          <p:nvPr/>
        </p:nvSpPr>
        <p:spPr>
          <a:xfrm>
            <a:off x="15658" y="5842531"/>
            <a:ext cx="119634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90500" indent="-178435" algn="just">
              <a:spcBef>
                <a:spcPts val="490"/>
              </a:spcBef>
              <a:buClr>
                <a:srgbClr val="869AAA"/>
              </a:buClr>
              <a:buSzPct val="128571"/>
              <a:buChar char="•"/>
              <a:tabLst>
                <a:tab pos="191135" algn="l"/>
              </a:tabLst>
            </a:pPr>
            <a:r>
              <a:rPr lang="es-ES" b="1" spc="-30" dirty="0">
                <a:solidFill>
                  <a:srgbClr val="003043"/>
                </a:solidFill>
                <a:latin typeface="Lucida Sans Unicode"/>
                <a:cs typeface="Lucida Sans Unicode"/>
              </a:rPr>
              <a:t>Además,</a:t>
            </a:r>
            <a:r>
              <a:rPr lang="es-ES" b="1" spc="-8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lang="es-ES" b="1" spc="-35" dirty="0">
                <a:solidFill>
                  <a:srgbClr val="003043"/>
                </a:solidFill>
                <a:latin typeface="Lucida Sans Unicode"/>
                <a:cs typeface="Lucida Sans Unicode"/>
              </a:rPr>
              <a:t>los</a:t>
            </a:r>
            <a:r>
              <a:rPr lang="es-ES" b="1" spc="-8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lang="es-ES" b="1" spc="-15" dirty="0">
                <a:solidFill>
                  <a:srgbClr val="003043"/>
                </a:solidFill>
                <a:latin typeface="Lucida Sans Unicode"/>
                <a:cs typeface="Lucida Sans Unicode"/>
              </a:rPr>
              <a:t>valores</a:t>
            </a:r>
            <a:r>
              <a:rPr lang="es-ES" b="1" spc="-8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lang="es-ES" b="1" spc="-10" dirty="0">
                <a:solidFill>
                  <a:srgbClr val="003043"/>
                </a:solidFill>
                <a:latin typeface="Lucida Sans Unicode"/>
                <a:cs typeface="Lucida Sans Unicode"/>
              </a:rPr>
              <a:t>de</a:t>
            </a:r>
            <a:r>
              <a:rPr lang="es-ES" b="1" spc="-8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lang="es-ES" b="1" spc="-85" dirty="0">
                <a:solidFill>
                  <a:srgbClr val="003043"/>
                </a:solidFill>
                <a:latin typeface="Lucida Sans Unicode"/>
                <a:cs typeface="Lucida Sans Unicode"/>
              </a:rPr>
              <a:t>1</a:t>
            </a:r>
            <a:r>
              <a:rPr lang="es-ES" b="1" spc="-8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lang="es-ES" b="1" spc="10" dirty="0">
                <a:solidFill>
                  <a:srgbClr val="003043"/>
                </a:solidFill>
                <a:latin typeface="Lucida Sans Unicode"/>
                <a:cs typeface="Lucida Sans Unicode"/>
              </a:rPr>
              <a:t>a</a:t>
            </a:r>
            <a:r>
              <a:rPr lang="es-ES" b="1" spc="-8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lang="es-ES" b="1" spc="-5" dirty="0">
                <a:solidFill>
                  <a:srgbClr val="003043"/>
                </a:solidFill>
                <a:latin typeface="Lucida Sans Unicode"/>
                <a:cs typeface="Lucida Sans Unicode"/>
              </a:rPr>
              <a:t>n</a:t>
            </a:r>
            <a:r>
              <a:rPr lang="es-ES" b="1" spc="-8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lang="es-ES" b="1" spc="-10" dirty="0">
                <a:solidFill>
                  <a:srgbClr val="003043"/>
                </a:solidFill>
                <a:latin typeface="Lucida Sans Unicode"/>
                <a:cs typeface="Lucida Sans Unicode"/>
              </a:rPr>
              <a:t>de</a:t>
            </a:r>
            <a:r>
              <a:rPr lang="es-ES" b="1" spc="-8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lang="es-ES" b="1" dirty="0">
                <a:solidFill>
                  <a:srgbClr val="003043"/>
                </a:solidFill>
                <a:latin typeface="Lucida Sans Unicode"/>
                <a:cs typeface="Lucida Sans Unicode"/>
              </a:rPr>
              <a:t>una</a:t>
            </a:r>
            <a:r>
              <a:rPr lang="es-ES" b="1" spc="-8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lang="es-ES" b="1" spc="-15" dirty="0">
                <a:solidFill>
                  <a:srgbClr val="003043"/>
                </a:solidFill>
                <a:latin typeface="Lucida Sans Unicode"/>
                <a:cs typeface="Lucida Sans Unicode"/>
              </a:rPr>
              <a:t>columna</a:t>
            </a:r>
            <a:r>
              <a:rPr lang="es-ES" b="1" spc="-8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lang="es-ES" b="1" spc="-20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se puede</a:t>
            </a:r>
            <a:r>
              <a:rPr lang="es-ES" b="1" spc="-5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n</a:t>
            </a:r>
            <a:r>
              <a:rPr lang="es-ES" b="1" spc="-85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lang="es-ES" b="1" spc="-5" dirty="0">
                <a:solidFill>
                  <a:srgbClr val="003043"/>
                </a:solidFill>
                <a:latin typeface="Lucida Sans Unicode"/>
                <a:cs typeface="Lucida Sans Unicode"/>
              </a:rPr>
              <a:t>marcar</a:t>
            </a:r>
            <a:r>
              <a:rPr lang="es-ES" b="1" spc="-8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lang="es-ES" b="1"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y</a:t>
            </a:r>
            <a:r>
              <a:rPr lang="es-ES" b="1" spc="-8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lang="es-ES" b="1" spc="-15" dirty="0">
                <a:solidFill>
                  <a:srgbClr val="003043"/>
                </a:solidFill>
                <a:latin typeface="Lucida Sans Unicode"/>
                <a:cs typeface="Lucida Sans Unicode"/>
              </a:rPr>
              <a:t>cambiar</a:t>
            </a:r>
            <a:r>
              <a:rPr lang="es-ES" b="1" spc="-8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lang="es-ES" b="1" spc="10" dirty="0">
                <a:solidFill>
                  <a:srgbClr val="003043"/>
                </a:solidFill>
                <a:latin typeface="Lucida Sans Unicode"/>
                <a:cs typeface="Lucida Sans Unicode"/>
              </a:rPr>
              <a:t>a</a:t>
            </a:r>
            <a:r>
              <a:rPr lang="es-ES" b="1" spc="-8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lang="es-ES" b="1"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la</a:t>
            </a:r>
            <a:r>
              <a:rPr lang="es-ES" b="1" spc="-8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lang="es-ES" b="1" spc="-55" dirty="0">
                <a:solidFill>
                  <a:srgbClr val="003043"/>
                </a:solidFill>
                <a:latin typeface="Lucida Sans Unicode"/>
                <a:cs typeface="Lucida Sans Unicode"/>
              </a:rPr>
              <a:t>vez.</a:t>
            </a:r>
            <a:endParaRPr lang="es-ES" b="1" dirty="0">
              <a:latin typeface="Lucida Sans Unicode"/>
              <a:cs typeface="Lucida Sans Unicode"/>
            </a:endParaRPr>
          </a:p>
          <a:p>
            <a:pPr marL="190500" marR="446405" indent="-178435" algn="just">
              <a:buClr>
                <a:srgbClr val="869AAA"/>
              </a:buClr>
              <a:buSzPct val="128571"/>
              <a:buChar char="•"/>
              <a:tabLst>
                <a:tab pos="191135" algn="l"/>
              </a:tabLst>
            </a:pPr>
            <a:r>
              <a:rPr lang="es-ES" b="1" spc="-75" dirty="0">
                <a:solidFill>
                  <a:srgbClr val="003043"/>
                </a:solidFill>
                <a:latin typeface="Lucida Sans Unicode"/>
                <a:cs typeface="Lucida Sans Unicode"/>
              </a:rPr>
              <a:t>A</a:t>
            </a:r>
            <a:r>
              <a:rPr lang="es-ES" b="1" spc="-8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lang="es-ES" b="1"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la</a:t>
            </a:r>
            <a:r>
              <a:rPr lang="es-ES" b="1" spc="-7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lang="es-ES" b="1" spc="-30" dirty="0">
                <a:solidFill>
                  <a:srgbClr val="003043"/>
                </a:solidFill>
                <a:latin typeface="Lucida Sans Unicode"/>
                <a:cs typeface="Lucida Sans Unicode"/>
              </a:rPr>
              <a:t>izquierda</a:t>
            </a:r>
            <a:r>
              <a:rPr lang="es-ES" b="1" spc="-8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lang="es-ES" b="1" dirty="0">
                <a:solidFill>
                  <a:srgbClr val="003043"/>
                </a:solidFill>
                <a:latin typeface="Lucida Sans Unicode"/>
                <a:cs typeface="Lucida Sans Unicode"/>
              </a:rPr>
              <a:t>en</a:t>
            </a:r>
            <a:r>
              <a:rPr lang="es-ES" b="1" spc="-7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lang="es-ES" b="1"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el</a:t>
            </a:r>
            <a:r>
              <a:rPr lang="es-ES" b="1" spc="-7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lang="es-ES" b="1" spc="-25" dirty="0">
                <a:solidFill>
                  <a:srgbClr val="003043"/>
                </a:solidFill>
                <a:latin typeface="Lucida Sans Unicode"/>
                <a:cs typeface="Lucida Sans Unicode"/>
              </a:rPr>
              <a:t>ejemplo,</a:t>
            </a:r>
            <a:r>
              <a:rPr lang="es-ES" b="1" spc="-8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lang="es-ES" b="1"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el</a:t>
            </a:r>
            <a:r>
              <a:rPr lang="es-ES" b="1" spc="-7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lang="es-ES" b="1"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factor</a:t>
            </a:r>
            <a:r>
              <a:rPr lang="es-ES" b="1" spc="-7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lang="es-ES" b="1" spc="-10" dirty="0">
                <a:solidFill>
                  <a:srgbClr val="003043"/>
                </a:solidFill>
                <a:latin typeface="Lucida Sans Unicode"/>
                <a:cs typeface="Lucida Sans Unicode"/>
              </a:rPr>
              <a:t>de</a:t>
            </a:r>
            <a:r>
              <a:rPr lang="es-ES" b="1" spc="-8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lang="es-ES" b="1"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reducción</a:t>
            </a:r>
            <a:r>
              <a:rPr lang="es-ES" b="1" spc="-7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lang="es-ES" b="1" dirty="0">
                <a:solidFill>
                  <a:srgbClr val="003043"/>
                </a:solidFill>
                <a:latin typeface="Lucida Sans Unicode"/>
                <a:cs typeface="Lucida Sans Unicode"/>
              </a:rPr>
              <a:t>para </a:t>
            </a:r>
            <a:r>
              <a:rPr lang="es-ES" b="1" spc="-25" dirty="0">
                <a:solidFill>
                  <a:srgbClr val="003043"/>
                </a:solidFill>
                <a:latin typeface="Lucida Sans Unicode"/>
                <a:cs typeface="Lucida Sans Unicode"/>
              </a:rPr>
              <a:t>todos</a:t>
            </a:r>
            <a:r>
              <a:rPr lang="es-ES" b="1" spc="-8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lang="es-ES" b="1" spc="-35" dirty="0">
                <a:solidFill>
                  <a:srgbClr val="003043"/>
                </a:solidFill>
                <a:latin typeface="Lucida Sans Unicode"/>
                <a:cs typeface="Lucida Sans Unicode"/>
              </a:rPr>
              <a:t>los</a:t>
            </a:r>
            <a:r>
              <a:rPr lang="es-ES" b="1" spc="-8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lang="es-ES" b="1" spc="-25" dirty="0">
                <a:solidFill>
                  <a:srgbClr val="003043"/>
                </a:solidFill>
                <a:latin typeface="Lucida Sans Unicode"/>
                <a:cs typeface="Lucida Sans Unicode"/>
              </a:rPr>
              <a:t>cables</a:t>
            </a:r>
            <a:r>
              <a:rPr lang="es-ES" b="1" spc="-8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lang="es-ES" b="1"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del</a:t>
            </a:r>
            <a:r>
              <a:rPr lang="es-ES" b="1" spc="-8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lang="es-ES" b="1" spc="-25" dirty="0">
                <a:solidFill>
                  <a:srgbClr val="003043"/>
                </a:solidFill>
                <a:latin typeface="Lucida Sans Unicode"/>
                <a:cs typeface="Lucida Sans Unicode"/>
              </a:rPr>
              <a:t>distribuidor</a:t>
            </a:r>
            <a:r>
              <a:rPr lang="es-ES" b="1" spc="-7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lang="es-ES" b="1"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se</a:t>
            </a:r>
            <a:r>
              <a:rPr lang="es-ES" b="1" spc="-8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lang="es-ES" b="1" spc="-15" dirty="0">
                <a:solidFill>
                  <a:srgbClr val="003043"/>
                </a:solidFill>
                <a:latin typeface="Lucida Sans Unicode"/>
                <a:cs typeface="Lucida Sans Unicode"/>
              </a:rPr>
              <a:t>cambia</a:t>
            </a:r>
            <a:r>
              <a:rPr lang="es-ES" b="1" spc="-8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lang="es-ES" b="1" spc="10" dirty="0">
                <a:solidFill>
                  <a:srgbClr val="003043"/>
                </a:solidFill>
                <a:latin typeface="Lucida Sans Unicode"/>
                <a:cs typeface="Lucida Sans Unicode"/>
              </a:rPr>
              <a:t>a</a:t>
            </a:r>
            <a:r>
              <a:rPr lang="es-ES" b="1" spc="-8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lang="es-ES" b="1"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la</a:t>
            </a:r>
            <a:r>
              <a:rPr lang="es-ES" b="1" spc="-7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lang="es-ES" b="1" spc="-55" dirty="0">
                <a:solidFill>
                  <a:srgbClr val="003043"/>
                </a:solidFill>
                <a:latin typeface="Lucida Sans Unicode"/>
                <a:cs typeface="Lucida Sans Unicode"/>
              </a:rPr>
              <a:t>vez.</a:t>
            </a:r>
            <a:endParaRPr lang="es-ES" b="1" dirty="0">
              <a:latin typeface="Lucida Sans Unicode"/>
              <a:cs typeface="Lucida Sans Unicode"/>
            </a:endParaRPr>
          </a:p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613663" y="216312"/>
            <a:ext cx="11578337" cy="929742"/>
          </a:xfrm>
          <a:prstGeom prst="rect">
            <a:avLst/>
          </a:prstGeom>
        </p:spPr>
        <p:txBody>
          <a:bodyPr vert="horz" wrap="square" lIns="0" tIns="419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330"/>
              </a:spcBef>
            </a:pPr>
            <a:r>
              <a:rPr sz="3200" spc="20" dirty="0">
                <a:latin typeface="Arial"/>
                <a:cs typeface="Arial"/>
              </a:rPr>
              <a:t>Diseño</a:t>
            </a:r>
            <a:r>
              <a:rPr sz="3200" spc="-60" dirty="0">
                <a:latin typeface="Arial"/>
                <a:cs typeface="Arial"/>
              </a:rPr>
              <a:t> </a:t>
            </a:r>
            <a:r>
              <a:rPr sz="3200" spc="45" dirty="0">
                <a:latin typeface="Arial"/>
                <a:cs typeface="Arial"/>
              </a:rPr>
              <a:t>de</a:t>
            </a:r>
            <a:r>
              <a:rPr sz="3200" spc="-55" dirty="0">
                <a:latin typeface="Arial"/>
                <a:cs typeface="Arial"/>
              </a:rPr>
              <a:t> </a:t>
            </a:r>
            <a:r>
              <a:rPr sz="3200" spc="65" dirty="0">
                <a:latin typeface="Arial"/>
                <a:cs typeface="Arial"/>
              </a:rPr>
              <a:t>red</a:t>
            </a:r>
          </a:p>
          <a:p>
            <a:pPr marL="12700">
              <a:lnSpc>
                <a:spcPct val="100000"/>
              </a:lnSpc>
              <a:spcBef>
                <a:spcPts val="220"/>
              </a:spcBef>
            </a:pPr>
            <a:r>
              <a:rPr sz="2400" spc="45" dirty="0">
                <a:latin typeface="Arial"/>
                <a:cs typeface="Arial"/>
              </a:rPr>
              <a:t>Trabajando</a:t>
            </a:r>
            <a:r>
              <a:rPr sz="2400" spc="-25" dirty="0">
                <a:latin typeface="Arial"/>
                <a:cs typeface="Arial"/>
              </a:rPr>
              <a:t> </a:t>
            </a:r>
            <a:r>
              <a:rPr sz="2400" spc="60" dirty="0">
                <a:latin typeface="Arial"/>
                <a:cs typeface="Arial"/>
              </a:rPr>
              <a:t>en</a:t>
            </a:r>
            <a:r>
              <a:rPr sz="2400" spc="-25" dirty="0">
                <a:latin typeface="Arial"/>
                <a:cs typeface="Arial"/>
              </a:rPr>
              <a:t> </a:t>
            </a:r>
            <a:r>
              <a:rPr sz="2400" spc="45" dirty="0">
                <a:latin typeface="Arial"/>
                <a:cs typeface="Arial"/>
              </a:rPr>
              <a:t>el</a:t>
            </a:r>
            <a:r>
              <a:rPr sz="2400" spc="-20" dirty="0">
                <a:latin typeface="Arial"/>
                <a:cs typeface="Arial"/>
              </a:rPr>
              <a:t> </a:t>
            </a:r>
            <a:r>
              <a:rPr sz="2400" spc="70" dirty="0">
                <a:latin typeface="Arial"/>
                <a:cs typeface="Arial"/>
              </a:rPr>
              <a:t>diagrama</a:t>
            </a:r>
            <a:r>
              <a:rPr sz="2400" spc="-25" dirty="0">
                <a:latin typeface="Arial"/>
                <a:cs typeface="Arial"/>
              </a:rPr>
              <a:t> </a:t>
            </a:r>
            <a:r>
              <a:rPr sz="2400" spc="45" dirty="0">
                <a:latin typeface="Arial"/>
                <a:cs typeface="Arial"/>
              </a:rPr>
              <a:t>de</a:t>
            </a:r>
            <a:r>
              <a:rPr sz="2400" spc="-20" dirty="0">
                <a:latin typeface="Arial"/>
                <a:cs typeface="Arial"/>
              </a:rPr>
              <a:t> </a:t>
            </a:r>
            <a:r>
              <a:rPr sz="2400" spc="65" dirty="0">
                <a:latin typeface="Arial"/>
                <a:cs typeface="Arial"/>
              </a:rPr>
              <a:t>red</a:t>
            </a:r>
            <a:r>
              <a:rPr sz="2400" spc="-25" dirty="0">
                <a:latin typeface="Arial"/>
                <a:cs typeface="Arial"/>
              </a:rPr>
              <a:t> </a:t>
            </a:r>
            <a:r>
              <a:rPr sz="2400" spc="-90" dirty="0">
                <a:latin typeface="Arial"/>
                <a:cs typeface="Arial"/>
              </a:rPr>
              <a:t>–</a:t>
            </a:r>
            <a:r>
              <a:rPr sz="2400" spc="-20" dirty="0">
                <a:latin typeface="Arial"/>
                <a:cs typeface="Arial"/>
              </a:rPr>
              <a:t> </a:t>
            </a:r>
            <a:r>
              <a:rPr lang="es-ES" sz="2400" spc="75" dirty="0" err="1">
                <a:latin typeface="Arial"/>
                <a:cs typeface="Arial"/>
              </a:rPr>
              <a:t>export</a:t>
            </a:r>
            <a:r>
              <a:rPr lang="es-ES" sz="2400" spc="75" dirty="0">
                <a:latin typeface="Arial"/>
                <a:cs typeface="Arial"/>
              </a:rPr>
              <a:t> </a:t>
            </a:r>
            <a:r>
              <a:rPr lang="es-ES" sz="2400" spc="75" dirty="0" err="1">
                <a:latin typeface="Arial"/>
                <a:cs typeface="Arial"/>
              </a:rPr>
              <a:t>table</a:t>
            </a:r>
            <a:endParaRPr sz="2400" dirty="0">
              <a:latin typeface="Arial"/>
              <a:cs typeface="Arial"/>
            </a:endParaRPr>
          </a:p>
        </p:txBody>
      </p:sp>
      <p:sp>
        <p:nvSpPr>
          <p:cNvPr id="3" name="Rectángulo 2"/>
          <p:cNvSpPr/>
          <p:nvPr/>
        </p:nvSpPr>
        <p:spPr>
          <a:xfrm>
            <a:off x="8416447" y="1433186"/>
            <a:ext cx="2971800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ES" sz="2400" b="1" dirty="0"/>
              <a:t>Si selecciona el botón </a:t>
            </a:r>
            <a:r>
              <a:rPr lang="es-ES" sz="2400" b="1" dirty="0" smtClean="0"/>
              <a:t>respectivo arriba </a:t>
            </a:r>
            <a:r>
              <a:rPr lang="es-ES" sz="2400" b="1" dirty="0"/>
              <a:t>a la derecha, </a:t>
            </a:r>
            <a:r>
              <a:rPr lang="es-ES" sz="2400" b="1" dirty="0" smtClean="0"/>
              <a:t>se puede exportar </a:t>
            </a:r>
            <a:r>
              <a:rPr lang="es-ES" sz="2400" b="1" dirty="0"/>
              <a:t>la tabla como archivo de Excel</a:t>
            </a: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1000" y="1433186"/>
            <a:ext cx="8001000" cy="51962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2561469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794004" y="1792223"/>
            <a:ext cx="4660900" cy="3677920"/>
            <a:chOff x="794004" y="1792223"/>
            <a:chExt cx="4660900" cy="367792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94004" y="1792223"/>
              <a:ext cx="4660392" cy="3677412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4572762" y="2052065"/>
              <a:ext cx="601980" cy="140335"/>
            </a:xfrm>
            <a:custGeom>
              <a:avLst/>
              <a:gdLst/>
              <a:ahLst/>
              <a:cxnLst/>
              <a:rect l="l" t="t" r="r" b="b"/>
              <a:pathLst>
                <a:path w="601979" h="140335">
                  <a:moveTo>
                    <a:pt x="0" y="140208"/>
                  </a:moveTo>
                  <a:lnTo>
                    <a:pt x="601979" y="140208"/>
                  </a:lnTo>
                  <a:lnTo>
                    <a:pt x="601979" y="0"/>
                  </a:lnTo>
                  <a:lnTo>
                    <a:pt x="0" y="0"/>
                  </a:lnTo>
                  <a:lnTo>
                    <a:pt x="0" y="140208"/>
                  </a:lnTo>
                  <a:close/>
                </a:path>
              </a:pathLst>
            </a:custGeom>
            <a:ln w="28956">
              <a:solidFill>
                <a:srgbClr val="FFC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/>
          <p:nvPr/>
        </p:nvSpPr>
        <p:spPr>
          <a:xfrm>
            <a:off x="613662" y="216312"/>
            <a:ext cx="9139937" cy="929742"/>
          </a:xfrm>
          <a:prstGeom prst="rect">
            <a:avLst/>
          </a:prstGeom>
        </p:spPr>
        <p:txBody>
          <a:bodyPr vert="horz" wrap="square" lIns="0" tIns="419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330"/>
              </a:spcBef>
            </a:pPr>
            <a:r>
              <a:rPr sz="3200" b="1" spc="20" dirty="0">
                <a:solidFill>
                  <a:srgbClr val="00646D"/>
                </a:solidFill>
                <a:latin typeface="Arial"/>
                <a:cs typeface="Arial"/>
              </a:rPr>
              <a:t>Diseño</a:t>
            </a:r>
            <a:r>
              <a:rPr sz="3200" b="1" spc="-60" dirty="0">
                <a:solidFill>
                  <a:srgbClr val="00646D"/>
                </a:solidFill>
                <a:latin typeface="Arial"/>
                <a:cs typeface="Arial"/>
              </a:rPr>
              <a:t> </a:t>
            </a:r>
            <a:r>
              <a:rPr sz="3200" b="1" spc="45" dirty="0">
                <a:solidFill>
                  <a:srgbClr val="00646D"/>
                </a:solidFill>
                <a:latin typeface="Arial"/>
                <a:cs typeface="Arial"/>
              </a:rPr>
              <a:t>de</a:t>
            </a:r>
            <a:r>
              <a:rPr sz="3200" b="1" spc="-55" dirty="0">
                <a:solidFill>
                  <a:srgbClr val="00646D"/>
                </a:solidFill>
                <a:latin typeface="Arial"/>
                <a:cs typeface="Arial"/>
              </a:rPr>
              <a:t> </a:t>
            </a:r>
            <a:r>
              <a:rPr sz="3200" b="1" spc="65" dirty="0">
                <a:solidFill>
                  <a:srgbClr val="00646D"/>
                </a:solidFill>
                <a:latin typeface="Arial"/>
                <a:cs typeface="Arial"/>
              </a:rPr>
              <a:t>red</a:t>
            </a:r>
            <a:endParaRPr sz="3200" b="1" dirty="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220"/>
              </a:spcBef>
            </a:pPr>
            <a:r>
              <a:rPr sz="2400" b="1" spc="45" dirty="0">
                <a:solidFill>
                  <a:srgbClr val="00646D"/>
                </a:solidFill>
                <a:latin typeface="Arial"/>
                <a:cs typeface="Arial"/>
              </a:rPr>
              <a:t>Trabajando</a:t>
            </a:r>
            <a:r>
              <a:rPr sz="2400" b="1" spc="-30" dirty="0">
                <a:solidFill>
                  <a:srgbClr val="00646D"/>
                </a:solidFill>
                <a:latin typeface="Arial"/>
                <a:cs typeface="Arial"/>
              </a:rPr>
              <a:t> </a:t>
            </a:r>
            <a:r>
              <a:rPr sz="2400" b="1" spc="60" dirty="0">
                <a:solidFill>
                  <a:srgbClr val="00646D"/>
                </a:solidFill>
                <a:latin typeface="Arial"/>
                <a:cs typeface="Arial"/>
              </a:rPr>
              <a:t>en</a:t>
            </a:r>
            <a:r>
              <a:rPr sz="2400" b="1" spc="-30" dirty="0">
                <a:solidFill>
                  <a:srgbClr val="00646D"/>
                </a:solidFill>
                <a:latin typeface="Arial"/>
                <a:cs typeface="Arial"/>
              </a:rPr>
              <a:t> </a:t>
            </a:r>
            <a:r>
              <a:rPr sz="2400" b="1" spc="45" dirty="0">
                <a:solidFill>
                  <a:srgbClr val="00646D"/>
                </a:solidFill>
                <a:latin typeface="Arial"/>
                <a:cs typeface="Arial"/>
              </a:rPr>
              <a:t>el</a:t>
            </a:r>
            <a:r>
              <a:rPr sz="2400" b="1" spc="-30" dirty="0">
                <a:solidFill>
                  <a:srgbClr val="00646D"/>
                </a:solidFill>
                <a:latin typeface="Arial"/>
                <a:cs typeface="Arial"/>
              </a:rPr>
              <a:t> </a:t>
            </a:r>
            <a:r>
              <a:rPr sz="2400" b="1" spc="70" dirty="0">
                <a:solidFill>
                  <a:srgbClr val="00646D"/>
                </a:solidFill>
                <a:latin typeface="Arial"/>
                <a:cs typeface="Arial"/>
              </a:rPr>
              <a:t>diagrama</a:t>
            </a:r>
            <a:r>
              <a:rPr sz="2400" b="1" spc="-30" dirty="0">
                <a:solidFill>
                  <a:srgbClr val="00646D"/>
                </a:solidFill>
                <a:latin typeface="Arial"/>
                <a:cs typeface="Arial"/>
              </a:rPr>
              <a:t> </a:t>
            </a:r>
            <a:r>
              <a:rPr sz="2400" b="1" spc="45" dirty="0">
                <a:solidFill>
                  <a:srgbClr val="00646D"/>
                </a:solidFill>
                <a:latin typeface="Arial"/>
                <a:cs typeface="Arial"/>
              </a:rPr>
              <a:t>de</a:t>
            </a:r>
            <a:r>
              <a:rPr sz="2400" b="1" spc="-30" dirty="0">
                <a:solidFill>
                  <a:srgbClr val="00646D"/>
                </a:solidFill>
                <a:latin typeface="Arial"/>
                <a:cs typeface="Arial"/>
              </a:rPr>
              <a:t> </a:t>
            </a:r>
            <a:r>
              <a:rPr sz="2400" b="1" spc="65" dirty="0">
                <a:solidFill>
                  <a:srgbClr val="00646D"/>
                </a:solidFill>
                <a:latin typeface="Arial"/>
                <a:cs typeface="Arial"/>
              </a:rPr>
              <a:t>red</a:t>
            </a:r>
            <a:r>
              <a:rPr sz="2400" b="1" spc="-30" dirty="0">
                <a:solidFill>
                  <a:srgbClr val="00646D"/>
                </a:solidFill>
                <a:latin typeface="Arial"/>
                <a:cs typeface="Arial"/>
              </a:rPr>
              <a:t> </a:t>
            </a:r>
            <a:r>
              <a:rPr sz="2400" b="1" spc="-90" dirty="0">
                <a:solidFill>
                  <a:srgbClr val="00646D"/>
                </a:solidFill>
                <a:latin typeface="Arial"/>
                <a:cs typeface="Arial"/>
              </a:rPr>
              <a:t>–</a:t>
            </a:r>
            <a:r>
              <a:rPr sz="2400" b="1" spc="-30" dirty="0">
                <a:solidFill>
                  <a:srgbClr val="00646D"/>
                </a:solidFill>
                <a:latin typeface="Arial"/>
                <a:cs typeface="Arial"/>
              </a:rPr>
              <a:t> </a:t>
            </a:r>
            <a:r>
              <a:rPr sz="2400" b="1" spc="30" dirty="0">
                <a:solidFill>
                  <a:srgbClr val="00646D"/>
                </a:solidFill>
                <a:latin typeface="Arial"/>
                <a:cs typeface="Arial"/>
              </a:rPr>
              <a:t>Table</a:t>
            </a:r>
            <a:r>
              <a:rPr sz="2400" b="1" spc="-30" dirty="0">
                <a:solidFill>
                  <a:srgbClr val="00646D"/>
                </a:solidFill>
                <a:latin typeface="Arial"/>
                <a:cs typeface="Arial"/>
              </a:rPr>
              <a:t> </a:t>
            </a:r>
            <a:r>
              <a:rPr sz="2400" b="1" spc="25" dirty="0">
                <a:solidFill>
                  <a:srgbClr val="00646D"/>
                </a:solidFill>
                <a:latin typeface="Arial"/>
                <a:cs typeface="Arial"/>
              </a:rPr>
              <a:t>Switch</a:t>
            </a:r>
            <a:endParaRPr sz="2400" dirty="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6172200" y="2547299"/>
            <a:ext cx="5167630" cy="21672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spcBef>
                <a:spcPts val="100"/>
              </a:spcBef>
            </a:pPr>
            <a:r>
              <a:rPr sz="2800" spc="-35" dirty="0">
                <a:solidFill>
                  <a:srgbClr val="003043"/>
                </a:solidFill>
                <a:latin typeface="Lucida Sans Unicode"/>
                <a:cs typeface="Lucida Sans Unicode"/>
              </a:rPr>
              <a:t>Como </a:t>
            </a:r>
            <a:r>
              <a:rPr lang="es-ES" sz="2800" spc="-15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usuario de </a:t>
            </a:r>
            <a:r>
              <a:rPr lang="es-ES" sz="2800" b="1" spc="25" dirty="0" smtClean="0">
                <a:solidFill>
                  <a:srgbClr val="EB780A"/>
                </a:solidFill>
                <a:latin typeface="Arial"/>
                <a:cs typeface="Arial"/>
              </a:rPr>
              <a:t>SIMARIS </a:t>
            </a:r>
            <a:r>
              <a:rPr lang="es-ES" sz="2800" b="1" spc="25" dirty="0" err="1">
                <a:solidFill>
                  <a:srgbClr val="EB780A"/>
                </a:solidFill>
                <a:latin typeface="Arial"/>
                <a:cs typeface="Arial"/>
              </a:rPr>
              <a:t>design</a:t>
            </a:r>
            <a:r>
              <a:rPr lang="es-ES" sz="2800" b="1" spc="25" dirty="0">
                <a:solidFill>
                  <a:srgbClr val="EB780A"/>
                </a:solidFill>
                <a:latin typeface="Arial"/>
                <a:cs typeface="Arial"/>
              </a:rPr>
              <a:t> </a:t>
            </a:r>
            <a:r>
              <a:rPr lang="es-ES" sz="2800" b="1" spc="25" dirty="0" err="1" smtClean="0">
                <a:solidFill>
                  <a:srgbClr val="EB780A"/>
                </a:solidFill>
                <a:latin typeface="Arial"/>
                <a:cs typeface="Arial"/>
              </a:rPr>
              <a:t>professional</a:t>
            </a:r>
            <a:r>
              <a:rPr sz="2800" spc="-15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,</a:t>
            </a:r>
            <a:r>
              <a:rPr lang="es-ES" sz="2800" spc="-15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800" spc="-15" dirty="0" err="1" smtClean="0">
                <a:solidFill>
                  <a:srgbClr val="003043"/>
                </a:solidFill>
                <a:latin typeface="Lucida Sans Unicode"/>
                <a:cs typeface="Lucida Sans Unicode"/>
              </a:rPr>
              <a:t>también</a:t>
            </a:r>
            <a:r>
              <a:rPr lang="es-ES" sz="2800" spc="-15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 se </a:t>
            </a:r>
            <a:r>
              <a:rPr lang="es-ES" sz="2800" spc="-15" dirty="0" err="1" smtClean="0">
                <a:solidFill>
                  <a:srgbClr val="003043"/>
                </a:solidFill>
                <a:latin typeface="Lucida Sans Unicode"/>
                <a:cs typeface="Lucida Sans Unicode"/>
              </a:rPr>
              <a:t>tene</a:t>
            </a:r>
            <a:r>
              <a:rPr sz="2800" spc="-90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800"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la</a:t>
            </a:r>
            <a:r>
              <a:rPr sz="2800" spc="-9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800" spc="-30" dirty="0">
                <a:solidFill>
                  <a:srgbClr val="003043"/>
                </a:solidFill>
                <a:latin typeface="Lucida Sans Unicode"/>
                <a:cs typeface="Lucida Sans Unicode"/>
              </a:rPr>
              <a:t>opción</a:t>
            </a:r>
            <a:r>
              <a:rPr sz="2800" spc="-9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800" spc="-10" dirty="0">
                <a:solidFill>
                  <a:srgbClr val="003043"/>
                </a:solidFill>
                <a:latin typeface="Lucida Sans Unicode"/>
                <a:cs typeface="Lucida Sans Unicode"/>
              </a:rPr>
              <a:t>de</a:t>
            </a:r>
            <a:r>
              <a:rPr sz="2800" spc="-9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800"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buscar</a:t>
            </a:r>
            <a:r>
              <a:rPr sz="2800" spc="-9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800" dirty="0" err="1">
                <a:solidFill>
                  <a:srgbClr val="003043"/>
                </a:solidFill>
                <a:latin typeface="Lucida Sans Unicode"/>
                <a:cs typeface="Lucida Sans Unicode"/>
              </a:rPr>
              <a:t>en</a:t>
            </a:r>
            <a:r>
              <a:rPr sz="2800" spc="-9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lang="es-ES" sz="2800" spc="-15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el</a:t>
            </a:r>
            <a:r>
              <a:rPr sz="2800" spc="-90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800" dirty="0">
                <a:solidFill>
                  <a:srgbClr val="003043"/>
                </a:solidFill>
                <a:latin typeface="Lucida Sans Unicode"/>
                <a:cs typeface="Lucida Sans Unicode"/>
              </a:rPr>
              <a:t>mapa</a:t>
            </a:r>
            <a:r>
              <a:rPr sz="2800" spc="-9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800" spc="-10" dirty="0">
                <a:solidFill>
                  <a:srgbClr val="003043"/>
                </a:solidFill>
                <a:latin typeface="Lucida Sans Unicode"/>
                <a:cs typeface="Lucida Sans Unicode"/>
              </a:rPr>
              <a:t>de</a:t>
            </a:r>
            <a:r>
              <a:rPr sz="2800" spc="-9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800" spc="-5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red</a:t>
            </a:r>
            <a:r>
              <a:rPr lang="es-ES" sz="2800" spc="-5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800" spc="-15" dirty="0" err="1" smtClean="0">
                <a:solidFill>
                  <a:srgbClr val="003043"/>
                </a:solidFill>
                <a:latin typeface="Lucida Sans Unicode"/>
                <a:cs typeface="Lucida Sans Unicode"/>
              </a:rPr>
              <a:t>según</a:t>
            </a:r>
            <a:r>
              <a:rPr sz="2800" spc="-100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800"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el</a:t>
            </a:r>
            <a:r>
              <a:rPr sz="2800" spc="-9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800" spc="-25" dirty="0" err="1">
                <a:solidFill>
                  <a:srgbClr val="003043"/>
                </a:solidFill>
                <a:latin typeface="Lucida Sans Unicode"/>
                <a:cs typeface="Lucida Sans Unicode"/>
              </a:rPr>
              <a:t>criterio</a:t>
            </a:r>
            <a:r>
              <a:rPr sz="2800" spc="-9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800" spc="20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de</a:t>
            </a:r>
            <a:r>
              <a:rPr lang="es-ES" sz="2800" spc="20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800" b="1" spc="20" dirty="0" err="1" smtClean="0">
                <a:solidFill>
                  <a:srgbClr val="EB780A"/>
                </a:solidFill>
                <a:latin typeface="Arial"/>
                <a:cs typeface="Arial"/>
              </a:rPr>
              <a:t>selectividad</a:t>
            </a:r>
            <a:r>
              <a:rPr sz="2800" spc="20" dirty="0">
                <a:solidFill>
                  <a:srgbClr val="003043"/>
                </a:solidFill>
                <a:latin typeface="Lucida Sans Unicode"/>
                <a:cs typeface="Lucida Sans Unicode"/>
              </a:rPr>
              <a:t>.</a:t>
            </a:r>
            <a:endParaRPr sz="2800" dirty="0">
              <a:latin typeface="Lucida Sans Unicode"/>
              <a:cs typeface="Lucida Sans Unicode"/>
            </a:endParaRPr>
          </a:p>
        </p:txBody>
      </p:sp>
      <p:cxnSp>
        <p:nvCxnSpPr>
          <p:cNvPr id="8" name="Conector recto de flecha 7"/>
          <p:cNvCxnSpPr/>
          <p:nvPr/>
        </p:nvCxnSpPr>
        <p:spPr>
          <a:xfrm>
            <a:off x="5454396" y="2192400"/>
            <a:ext cx="717804" cy="35489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object 12"/>
          <p:cNvSpPr txBox="1">
            <a:spLocks noGrp="1"/>
          </p:cNvSpPr>
          <p:nvPr>
            <p:ph type="title"/>
          </p:nvPr>
        </p:nvSpPr>
        <p:spPr>
          <a:xfrm>
            <a:off x="613663" y="257175"/>
            <a:ext cx="5892800" cy="3606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200" spc="75" dirty="0">
                <a:solidFill>
                  <a:srgbClr val="FFFFFF"/>
                </a:solidFill>
                <a:latin typeface="Arial"/>
                <a:cs typeface="Arial"/>
              </a:rPr>
              <a:t>Tutorial</a:t>
            </a:r>
            <a:r>
              <a:rPr sz="2200" spc="-4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200" spc="25" dirty="0">
                <a:solidFill>
                  <a:srgbClr val="FFFFFF"/>
                </a:solidFill>
                <a:latin typeface="Arial"/>
                <a:cs typeface="Arial"/>
              </a:rPr>
              <a:t>Diseño</a:t>
            </a:r>
            <a:r>
              <a:rPr sz="2200" spc="-4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200" dirty="0">
                <a:solidFill>
                  <a:srgbClr val="FFFFFF"/>
                </a:solidFill>
                <a:latin typeface="Arial"/>
                <a:cs typeface="Arial"/>
              </a:rPr>
              <a:t>SIMARIS</a:t>
            </a:r>
            <a:r>
              <a:rPr sz="2200" spc="-4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200" spc="-125" dirty="0">
                <a:solidFill>
                  <a:srgbClr val="FFFFFF"/>
                </a:solidFill>
                <a:latin typeface="Arial"/>
                <a:cs typeface="Arial"/>
              </a:rPr>
              <a:t>–</a:t>
            </a:r>
            <a:r>
              <a:rPr sz="2200" spc="-4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200" spc="25" dirty="0">
                <a:solidFill>
                  <a:srgbClr val="FFFFFF"/>
                </a:solidFill>
                <a:latin typeface="Arial"/>
                <a:cs typeface="Arial"/>
              </a:rPr>
              <a:t>Diseño</a:t>
            </a:r>
            <a:r>
              <a:rPr sz="2200" spc="-4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200" spc="60" dirty="0">
                <a:solidFill>
                  <a:srgbClr val="FFFFFF"/>
                </a:solidFill>
                <a:latin typeface="Arial"/>
                <a:cs typeface="Arial"/>
              </a:rPr>
              <a:t>de</a:t>
            </a:r>
            <a:r>
              <a:rPr sz="2200" spc="-4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200" spc="40" dirty="0">
                <a:solidFill>
                  <a:srgbClr val="FFFFFF"/>
                </a:solidFill>
                <a:latin typeface="Arial"/>
                <a:cs typeface="Arial"/>
              </a:rPr>
              <a:t>redes</a:t>
            </a:r>
            <a:endParaRPr sz="220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2768266" y="1268920"/>
            <a:ext cx="4567555" cy="1497846"/>
          </a:xfrm>
          <a:prstGeom prst="rect">
            <a:avLst/>
          </a:prstGeom>
          <a:solidFill>
            <a:srgbClr val="F1F5F7">
              <a:alpha val="54901"/>
            </a:srgbClr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2000" dirty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2000" dirty="0">
              <a:latin typeface="Times New Roman"/>
              <a:cs typeface="Times New Roman"/>
            </a:endParaRPr>
          </a:p>
          <a:p>
            <a:pPr marL="180975">
              <a:lnSpc>
                <a:spcPct val="100000"/>
              </a:lnSpc>
              <a:spcBef>
                <a:spcPts val="1590"/>
              </a:spcBef>
            </a:pPr>
            <a:r>
              <a:rPr sz="4400" b="1" spc="30" dirty="0">
                <a:solidFill>
                  <a:srgbClr val="003043"/>
                </a:solidFill>
                <a:latin typeface="Arial"/>
                <a:cs typeface="Arial"/>
              </a:rPr>
              <a:t>Acoplamientos</a:t>
            </a:r>
            <a:endParaRPr sz="4400" dirty="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2514600" y="2895600"/>
            <a:ext cx="7687738" cy="2480359"/>
          </a:xfrm>
          <a:prstGeom prst="rect">
            <a:avLst/>
          </a:prstGeom>
          <a:solidFill>
            <a:srgbClr val="A4E0E0">
              <a:alpha val="50195"/>
            </a:srgbClr>
          </a:solidFill>
        </p:spPr>
        <p:txBody>
          <a:bodyPr vert="horz" wrap="square" lIns="0" tIns="381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30"/>
              </a:spcBef>
            </a:pPr>
            <a:endParaRPr sz="1500" dirty="0">
              <a:latin typeface="Times New Roman"/>
              <a:cs typeface="Times New Roman"/>
            </a:endParaRPr>
          </a:p>
          <a:p>
            <a:pPr marL="95250" marR="702310" algn="just">
              <a:lnSpc>
                <a:spcPct val="144000"/>
              </a:lnSpc>
            </a:pPr>
            <a:r>
              <a:rPr b="1" spc="5" dirty="0">
                <a:solidFill>
                  <a:srgbClr val="003043"/>
                </a:solidFill>
                <a:latin typeface="Arial"/>
                <a:cs typeface="Arial"/>
              </a:rPr>
              <a:t>Cómo </a:t>
            </a:r>
            <a:r>
              <a:rPr b="1" spc="30" dirty="0">
                <a:solidFill>
                  <a:srgbClr val="003043"/>
                </a:solidFill>
                <a:latin typeface="Arial"/>
                <a:cs typeface="Arial"/>
              </a:rPr>
              <a:t>crear elementos </a:t>
            </a:r>
            <a:r>
              <a:rPr b="1" spc="25" dirty="0">
                <a:solidFill>
                  <a:srgbClr val="003043"/>
                </a:solidFill>
                <a:latin typeface="Arial"/>
                <a:cs typeface="Arial"/>
              </a:rPr>
              <a:t>de </a:t>
            </a:r>
            <a:r>
              <a:rPr b="1" spc="35" dirty="0" smtClean="0">
                <a:solidFill>
                  <a:srgbClr val="003043"/>
                </a:solidFill>
                <a:latin typeface="Arial"/>
                <a:cs typeface="Arial"/>
              </a:rPr>
              <a:t>red</a:t>
            </a:r>
            <a:r>
              <a:rPr lang="es-ES" b="1" spc="35" dirty="0" smtClean="0">
                <a:solidFill>
                  <a:srgbClr val="003043"/>
                </a:solidFill>
                <a:latin typeface="Arial"/>
                <a:cs typeface="Arial"/>
              </a:rPr>
              <a:t> </a:t>
            </a:r>
          </a:p>
          <a:p>
            <a:pPr marL="95250" marR="702310" algn="just">
              <a:lnSpc>
                <a:spcPct val="144000"/>
              </a:lnSpc>
            </a:pPr>
            <a:r>
              <a:rPr b="1" spc="30" dirty="0" err="1" smtClean="0">
                <a:solidFill>
                  <a:srgbClr val="003043"/>
                </a:solidFill>
                <a:latin typeface="Arial"/>
                <a:cs typeface="Arial"/>
              </a:rPr>
              <a:t>Trabajar</a:t>
            </a:r>
            <a:r>
              <a:rPr b="1" spc="-30" dirty="0" smtClean="0">
                <a:solidFill>
                  <a:srgbClr val="003043"/>
                </a:solidFill>
                <a:latin typeface="Arial"/>
                <a:cs typeface="Arial"/>
              </a:rPr>
              <a:t> </a:t>
            </a:r>
            <a:r>
              <a:rPr b="1" spc="35" dirty="0">
                <a:solidFill>
                  <a:srgbClr val="003043"/>
                </a:solidFill>
                <a:latin typeface="Arial"/>
                <a:cs typeface="Arial"/>
              </a:rPr>
              <a:t>en</a:t>
            </a:r>
            <a:r>
              <a:rPr b="1" spc="-30" dirty="0">
                <a:solidFill>
                  <a:srgbClr val="003043"/>
                </a:solidFill>
                <a:latin typeface="Arial"/>
                <a:cs typeface="Arial"/>
              </a:rPr>
              <a:t> </a:t>
            </a:r>
            <a:r>
              <a:rPr b="1" spc="25" dirty="0">
                <a:solidFill>
                  <a:srgbClr val="003043"/>
                </a:solidFill>
                <a:latin typeface="Arial"/>
                <a:cs typeface="Arial"/>
              </a:rPr>
              <a:t>el</a:t>
            </a:r>
            <a:r>
              <a:rPr b="1" spc="-30" dirty="0">
                <a:solidFill>
                  <a:srgbClr val="003043"/>
                </a:solidFill>
                <a:latin typeface="Arial"/>
                <a:cs typeface="Arial"/>
              </a:rPr>
              <a:t> </a:t>
            </a:r>
            <a:r>
              <a:rPr b="1" spc="40" dirty="0">
                <a:solidFill>
                  <a:srgbClr val="003043"/>
                </a:solidFill>
                <a:latin typeface="Arial"/>
                <a:cs typeface="Arial"/>
              </a:rPr>
              <a:t>diagrama</a:t>
            </a:r>
            <a:r>
              <a:rPr b="1" spc="-30" dirty="0">
                <a:solidFill>
                  <a:srgbClr val="003043"/>
                </a:solidFill>
                <a:latin typeface="Arial"/>
                <a:cs typeface="Arial"/>
              </a:rPr>
              <a:t> </a:t>
            </a:r>
            <a:r>
              <a:rPr b="1" spc="25" dirty="0">
                <a:solidFill>
                  <a:srgbClr val="003043"/>
                </a:solidFill>
                <a:latin typeface="Arial"/>
                <a:cs typeface="Arial"/>
              </a:rPr>
              <a:t>de</a:t>
            </a:r>
            <a:r>
              <a:rPr b="1" spc="-30" dirty="0">
                <a:solidFill>
                  <a:srgbClr val="003043"/>
                </a:solidFill>
                <a:latin typeface="Arial"/>
                <a:cs typeface="Arial"/>
              </a:rPr>
              <a:t> </a:t>
            </a:r>
            <a:r>
              <a:rPr b="1" spc="35" dirty="0" smtClean="0">
                <a:solidFill>
                  <a:srgbClr val="003043"/>
                </a:solidFill>
                <a:latin typeface="Arial"/>
                <a:cs typeface="Arial"/>
              </a:rPr>
              <a:t>red</a:t>
            </a:r>
            <a:r>
              <a:rPr lang="es-ES" b="1" spc="35" dirty="0" smtClean="0">
                <a:solidFill>
                  <a:srgbClr val="003043"/>
                </a:solidFill>
                <a:latin typeface="Arial"/>
                <a:cs typeface="Arial"/>
              </a:rPr>
              <a:t> </a:t>
            </a:r>
          </a:p>
          <a:p>
            <a:pPr marL="95250" marR="702310" algn="just">
              <a:lnSpc>
                <a:spcPct val="144000"/>
              </a:lnSpc>
            </a:pPr>
            <a:r>
              <a:rPr b="1" spc="15" dirty="0" err="1" smtClean="0">
                <a:solidFill>
                  <a:srgbClr val="003043"/>
                </a:solidFill>
                <a:latin typeface="Arial"/>
                <a:cs typeface="Arial"/>
              </a:rPr>
              <a:t>Acoplamientos</a:t>
            </a:r>
            <a:endParaRPr b="1" dirty="0">
              <a:latin typeface="Arial"/>
              <a:cs typeface="Arial"/>
            </a:endParaRPr>
          </a:p>
          <a:p>
            <a:pPr marL="170815" indent="-74295" algn="just">
              <a:lnSpc>
                <a:spcPct val="100000"/>
              </a:lnSpc>
              <a:spcBef>
                <a:spcPts val="530"/>
              </a:spcBef>
              <a:buChar char="&gt;"/>
              <a:tabLst>
                <a:tab pos="171450" algn="l"/>
              </a:tabLst>
            </a:pPr>
            <a:r>
              <a:rPr b="1" spc="15" dirty="0">
                <a:solidFill>
                  <a:srgbClr val="003043"/>
                </a:solidFill>
                <a:latin typeface="Arial"/>
                <a:cs typeface="Arial"/>
              </a:rPr>
              <a:t>Acoplamiento</a:t>
            </a:r>
            <a:r>
              <a:rPr b="1" spc="-25" dirty="0">
                <a:solidFill>
                  <a:srgbClr val="003043"/>
                </a:solidFill>
                <a:latin typeface="Arial"/>
                <a:cs typeface="Arial"/>
              </a:rPr>
              <a:t> </a:t>
            </a:r>
            <a:r>
              <a:rPr b="1" spc="25" dirty="0">
                <a:solidFill>
                  <a:srgbClr val="003043"/>
                </a:solidFill>
                <a:latin typeface="Arial"/>
                <a:cs typeface="Arial"/>
              </a:rPr>
              <a:t>general</a:t>
            </a:r>
            <a:endParaRPr b="1" dirty="0">
              <a:latin typeface="Arial"/>
              <a:cs typeface="Arial"/>
            </a:endParaRPr>
          </a:p>
          <a:p>
            <a:pPr marL="163830" indent="-69215" algn="just">
              <a:lnSpc>
                <a:spcPct val="100000"/>
              </a:lnSpc>
              <a:spcBef>
                <a:spcPts val="555"/>
              </a:spcBef>
              <a:buChar char="&gt;"/>
              <a:tabLst>
                <a:tab pos="164465" algn="l"/>
              </a:tabLst>
            </a:pPr>
            <a:r>
              <a:rPr b="1" spc="10" dirty="0" err="1" smtClean="0">
                <a:solidFill>
                  <a:srgbClr val="003043"/>
                </a:solidFill>
                <a:latin typeface="Arial"/>
                <a:cs typeface="Arial"/>
              </a:rPr>
              <a:t>Acoplamientos</a:t>
            </a:r>
            <a:r>
              <a:rPr lang="es-ES" b="1" spc="10" dirty="0" smtClean="0">
                <a:solidFill>
                  <a:srgbClr val="003043"/>
                </a:solidFill>
                <a:latin typeface="Arial"/>
                <a:cs typeface="Arial"/>
              </a:rPr>
              <a:t> </a:t>
            </a:r>
            <a:r>
              <a:rPr b="1" dirty="0" smtClean="0">
                <a:solidFill>
                  <a:srgbClr val="003043"/>
                </a:solidFill>
                <a:latin typeface="Arial"/>
                <a:cs typeface="Arial"/>
              </a:rPr>
              <a:t>con</a:t>
            </a:r>
            <a:r>
              <a:rPr b="1" spc="-15" dirty="0" smtClean="0">
                <a:solidFill>
                  <a:srgbClr val="003043"/>
                </a:solidFill>
                <a:latin typeface="Arial"/>
                <a:cs typeface="Arial"/>
              </a:rPr>
              <a:t> </a:t>
            </a:r>
            <a:r>
              <a:rPr b="1" spc="15" dirty="0">
                <a:solidFill>
                  <a:srgbClr val="003043"/>
                </a:solidFill>
                <a:latin typeface="Arial"/>
                <a:cs typeface="Arial"/>
              </a:rPr>
              <a:t>sistema</a:t>
            </a:r>
            <a:r>
              <a:rPr b="1" spc="-10" dirty="0">
                <a:solidFill>
                  <a:srgbClr val="003043"/>
                </a:solidFill>
                <a:latin typeface="Arial"/>
                <a:cs typeface="Arial"/>
              </a:rPr>
              <a:t> </a:t>
            </a:r>
            <a:r>
              <a:rPr b="1" spc="20" dirty="0">
                <a:solidFill>
                  <a:srgbClr val="003043"/>
                </a:solidFill>
                <a:latin typeface="Arial"/>
                <a:cs typeface="Arial"/>
              </a:rPr>
              <a:t>de</a:t>
            </a:r>
            <a:r>
              <a:rPr b="1" spc="-10" dirty="0">
                <a:solidFill>
                  <a:srgbClr val="003043"/>
                </a:solidFill>
                <a:latin typeface="Arial"/>
                <a:cs typeface="Arial"/>
              </a:rPr>
              <a:t> </a:t>
            </a:r>
            <a:r>
              <a:rPr b="1" spc="10" dirty="0">
                <a:solidFill>
                  <a:srgbClr val="003043"/>
                </a:solidFill>
                <a:latin typeface="Arial"/>
                <a:cs typeface="Arial"/>
              </a:rPr>
              <a:t>canalización</a:t>
            </a:r>
            <a:r>
              <a:rPr b="1" spc="-10" dirty="0">
                <a:solidFill>
                  <a:srgbClr val="003043"/>
                </a:solidFill>
                <a:latin typeface="Arial"/>
                <a:cs typeface="Arial"/>
              </a:rPr>
              <a:t> </a:t>
            </a:r>
            <a:r>
              <a:rPr b="1" spc="20" dirty="0">
                <a:solidFill>
                  <a:srgbClr val="003043"/>
                </a:solidFill>
                <a:latin typeface="Arial"/>
                <a:cs typeface="Arial"/>
              </a:rPr>
              <a:t>de</a:t>
            </a:r>
            <a:r>
              <a:rPr b="1" spc="-10" dirty="0">
                <a:solidFill>
                  <a:srgbClr val="003043"/>
                </a:solidFill>
                <a:latin typeface="Arial"/>
                <a:cs typeface="Arial"/>
              </a:rPr>
              <a:t> </a:t>
            </a:r>
            <a:r>
              <a:rPr b="1" spc="15" dirty="0">
                <a:solidFill>
                  <a:srgbClr val="003043"/>
                </a:solidFill>
                <a:latin typeface="Arial"/>
                <a:cs typeface="Arial"/>
              </a:rPr>
              <a:t>cables/barras</a:t>
            </a:r>
            <a:endParaRPr b="1" dirty="0">
              <a:latin typeface="Arial"/>
              <a:cs typeface="Arial"/>
            </a:endParaRPr>
          </a:p>
          <a:p>
            <a:pPr marL="179705" indent="-85090" algn="just">
              <a:lnSpc>
                <a:spcPct val="100000"/>
              </a:lnSpc>
              <a:spcBef>
                <a:spcPts val="565"/>
              </a:spcBef>
              <a:buChar char="&gt;"/>
              <a:tabLst>
                <a:tab pos="180340" algn="l"/>
              </a:tabLst>
            </a:pPr>
            <a:r>
              <a:rPr b="1" spc="15" dirty="0">
                <a:solidFill>
                  <a:srgbClr val="003043"/>
                </a:solidFill>
                <a:latin typeface="Arial"/>
                <a:cs typeface="Arial"/>
              </a:rPr>
              <a:t>Acoplamientos</a:t>
            </a:r>
            <a:r>
              <a:rPr b="1" spc="-25" dirty="0">
                <a:solidFill>
                  <a:srgbClr val="003043"/>
                </a:solidFill>
                <a:latin typeface="Arial"/>
                <a:cs typeface="Arial"/>
              </a:rPr>
              <a:t> </a:t>
            </a:r>
            <a:r>
              <a:rPr b="1" spc="35" dirty="0">
                <a:solidFill>
                  <a:srgbClr val="003043"/>
                </a:solidFill>
                <a:latin typeface="Arial"/>
                <a:cs typeface="Arial"/>
              </a:rPr>
              <a:t>a</a:t>
            </a:r>
            <a:r>
              <a:rPr b="1" spc="-20" dirty="0">
                <a:solidFill>
                  <a:srgbClr val="003043"/>
                </a:solidFill>
                <a:latin typeface="Arial"/>
                <a:cs typeface="Arial"/>
              </a:rPr>
              <a:t> </a:t>
            </a:r>
            <a:r>
              <a:rPr b="1" spc="20" dirty="0">
                <a:solidFill>
                  <a:srgbClr val="003043"/>
                </a:solidFill>
                <a:latin typeface="Arial"/>
                <a:cs typeface="Arial"/>
              </a:rPr>
              <a:t>nivel</a:t>
            </a:r>
            <a:r>
              <a:rPr b="1" spc="-20" dirty="0">
                <a:solidFill>
                  <a:srgbClr val="003043"/>
                </a:solidFill>
                <a:latin typeface="Arial"/>
                <a:cs typeface="Arial"/>
              </a:rPr>
              <a:t> </a:t>
            </a:r>
            <a:r>
              <a:rPr b="1" spc="20" dirty="0">
                <a:solidFill>
                  <a:srgbClr val="003043"/>
                </a:solidFill>
                <a:latin typeface="Arial"/>
                <a:cs typeface="Arial"/>
              </a:rPr>
              <a:t>de</a:t>
            </a:r>
            <a:r>
              <a:rPr b="1" spc="-20" dirty="0">
                <a:solidFill>
                  <a:srgbClr val="003043"/>
                </a:solidFill>
                <a:latin typeface="Arial"/>
                <a:cs typeface="Arial"/>
              </a:rPr>
              <a:t> </a:t>
            </a:r>
            <a:r>
              <a:rPr b="1" spc="15" dirty="0" err="1" smtClean="0">
                <a:solidFill>
                  <a:srgbClr val="003043"/>
                </a:solidFill>
                <a:latin typeface="Arial"/>
                <a:cs typeface="Arial"/>
              </a:rPr>
              <a:t>subdistribución</a:t>
            </a:r>
            <a:endParaRPr b="1" dirty="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584760" y="6019800"/>
            <a:ext cx="8940240" cy="457200"/>
            <a:chOff x="626363" y="5039867"/>
            <a:chExt cx="6170930" cy="37338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26363" y="5053583"/>
              <a:ext cx="6170676" cy="324611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1582674" y="5054345"/>
              <a:ext cx="318770" cy="344805"/>
            </a:xfrm>
            <a:custGeom>
              <a:avLst/>
              <a:gdLst/>
              <a:ahLst/>
              <a:cxnLst/>
              <a:rect l="l" t="t" r="r" b="b"/>
              <a:pathLst>
                <a:path w="318769" h="344804">
                  <a:moveTo>
                    <a:pt x="0" y="344423"/>
                  </a:moveTo>
                  <a:lnTo>
                    <a:pt x="318515" y="344423"/>
                  </a:lnTo>
                  <a:lnTo>
                    <a:pt x="318515" y="0"/>
                  </a:lnTo>
                  <a:lnTo>
                    <a:pt x="0" y="0"/>
                  </a:lnTo>
                  <a:lnTo>
                    <a:pt x="0" y="344423"/>
                  </a:lnTo>
                  <a:close/>
                </a:path>
              </a:pathLst>
            </a:custGeom>
            <a:ln w="28956">
              <a:solidFill>
                <a:srgbClr val="FFC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613663" y="245998"/>
            <a:ext cx="4339337" cy="50526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200" spc="20" dirty="0">
                <a:latin typeface="Arial"/>
                <a:cs typeface="Arial"/>
              </a:rPr>
              <a:t>Diseño</a:t>
            </a:r>
            <a:r>
              <a:rPr sz="3200" spc="-70" dirty="0">
                <a:latin typeface="Arial"/>
                <a:cs typeface="Arial"/>
              </a:rPr>
              <a:t> </a:t>
            </a:r>
            <a:r>
              <a:rPr sz="3200" spc="45" dirty="0">
                <a:latin typeface="Arial"/>
                <a:cs typeface="Arial"/>
              </a:rPr>
              <a:t>de</a:t>
            </a:r>
            <a:r>
              <a:rPr sz="3200" spc="-70" dirty="0">
                <a:latin typeface="Arial"/>
                <a:cs typeface="Arial"/>
              </a:rPr>
              <a:t> </a:t>
            </a:r>
            <a:r>
              <a:rPr sz="3200" spc="65" dirty="0">
                <a:latin typeface="Arial"/>
                <a:cs typeface="Arial"/>
              </a:rPr>
              <a:t>red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627407" y="780913"/>
            <a:ext cx="4339337" cy="3821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spc="20" dirty="0">
                <a:solidFill>
                  <a:srgbClr val="00646D"/>
                </a:solidFill>
                <a:latin typeface="Arial"/>
                <a:cs typeface="Arial"/>
              </a:rPr>
              <a:t>Acoplamientos</a:t>
            </a:r>
            <a:endParaRPr sz="2400" dirty="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614578" y="1196848"/>
            <a:ext cx="10819765" cy="4479431"/>
          </a:xfrm>
          <a:prstGeom prst="rect">
            <a:avLst/>
          </a:prstGeom>
        </p:spPr>
        <p:txBody>
          <a:bodyPr vert="horz" wrap="square" lIns="0" tIns="41910" rIns="0" bIns="0" rtlCol="0">
            <a:spAutoFit/>
          </a:bodyPr>
          <a:lstStyle/>
          <a:p>
            <a:pPr marL="12700" algn="just">
              <a:spcBef>
                <a:spcPts val="330"/>
              </a:spcBef>
            </a:pPr>
            <a:r>
              <a:rPr sz="2000" b="1" spc="-15" dirty="0">
                <a:solidFill>
                  <a:srgbClr val="003043"/>
                </a:solidFill>
                <a:latin typeface="Lucida Sans Unicode"/>
                <a:cs typeface="Lucida Sans Unicode"/>
              </a:rPr>
              <a:t>Es</a:t>
            </a:r>
            <a:r>
              <a:rPr sz="2000" b="1" spc="-8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spc="-30" dirty="0">
                <a:solidFill>
                  <a:srgbClr val="003043"/>
                </a:solidFill>
                <a:latin typeface="Lucida Sans Unicode"/>
                <a:cs typeface="Lucida Sans Unicode"/>
              </a:rPr>
              <a:t>posible</a:t>
            </a:r>
            <a:r>
              <a:rPr sz="2000" b="1" spc="-8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dirty="0">
                <a:solidFill>
                  <a:srgbClr val="003043"/>
                </a:solidFill>
                <a:latin typeface="Lucida Sans Unicode"/>
                <a:cs typeface="Lucida Sans Unicode"/>
              </a:rPr>
              <a:t>mapear</a:t>
            </a:r>
            <a:r>
              <a:rPr sz="2000" b="1" spc="-8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acoplamientos</a:t>
            </a:r>
            <a:r>
              <a:rPr sz="2000" b="1" spc="-8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dirty="0">
                <a:solidFill>
                  <a:srgbClr val="003043"/>
                </a:solidFill>
                <a:latin typeface="Lucida Sans Unicode"/>
                <a:cs typeface="Lucida Sans Unicode"/>
              </a:rPr>
              <a:t>en</a:t>
            </a:r>
            <a:r>
              <a:rPr sz="2000" b="1" spc="-8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el</a:t>
            </a:r>
            <a:r>
              <a:rPr sz="2000" b="1" spc="-8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spc="-5" dirty="0">
                <a:solidFill>
                  <a:srgbClr val="003043"/>
                </a:solidFill>
                <a:latin typeface="Lucida Sans Unicode"/>
                <a:cs typeface="Lucida Sans Unicode"/>
              </a:rPr>
              <a:t>diagrama</a:t>
            </a:r>
            <a:r>
              <a:rPr sz="2000" b="1" spc="-8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spc="-10" dirty="0">
                <a:solidFill>
                  <a:srgbClr val="003043"/>
                </a:solidFill>
                <a:latin typeface="Lucida Sans Unicode"/>
                <a:cs typeface="Lucida Sans Unicode"/>
              </a:rPr>
              <a:t>de</a:t>
            </a:r>
            <a:r>
              <a:rPr sz="2000" b="1" spc="-8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red,</a:t>
            </a:r>
            <a:r>
              <a:rPr sz="2000" b="1" spc="-8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spc="-10" dirty="0">
                <a:solidFill>
                  <a:srgbClr val="003043"/>
                </a:solidFill>
                <a:latin typeface="Lucida Sans Unicode"/>
                <a:cs typeface="Lucida Sans Unicode"/>
              </a:rPr>
              <a:t>tanto</a:t>
            </a:r>
            <a:r>
              <a:rPr sz="2000" b="1" spc="-8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dirty="0">
                <a:solidFill>
                  <a:srgbClr val="003043"/>
                </a:solidFill>
                <a:latin typeface="Lucida Sans Unicode"/>
                <a:cs typeface="Lucida Sans Unicode"/>
              </a:rPr>
              <a:t>para</a:t>
            </a:r>
            <a:endParaRPr sz="2000" b="1" dirty="0">
              <a:latin typeface="Lucida Sans Unicode"/>
              <a:cs typeface="Lucida Sans Unicode"/>
            </a:endParaRPr>
          </a:p>
          <a:p>
            <a:pPr marL="192405" indent="-179070" algn="just">
              <a:spcBef>
                <a:spcPts val="775"/>
              </a:spcBef>
              <a:buClr>
                <a:srgbClr val="869AAA"/>
              </a:buClr>
              <a:buSzPct val="138461"/>
              <a:buChar char="•"/>
              <a:tabLst>
                <a:tab pos="193040" algn="l"/>
              </a:tabLst>
            </a:pPr>
            <a:r>
              <a:rPr sz="2000" b="1" spc="-15" dirty="0">
                <a:solidFill>
                  <a:srgbClr val="003043"/>
                </a:solidFill>
                <a:latin typeface="Lucida Sans Unicode"/>
                <a:cs typeface="Lucida Sans Unicode"/>
              </a:rPr>
              <a:t>acoplamientos</a:t>
            </a:r>
            <a:r>
              <a:rPr sz="2000" b="1" spc="-7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spc="-15" dirty="0">
                <a:solidFill>
                  <a:srgbClr val="003043"/>
                </a:solidFill>
                <a:latin typeface="Lucida Sans Unicode"/>
                <a:cs typeface="Lucida Sans Unicode"/>
              </a:rPr>
              <a:t>generales,</a:t>
            </a:r>
            <a:r>
              <a:rPr sz="2000" b="1" spc="-7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spc="-10" dirty="0">
                <a:solidFill>
                  <a:srgbClr val="003043"/>
                </a:solidFill>
                <a:latin typeface="Lucida Sans Unicode"/>
                <a:cs typeface="Lucida Sans Unicode"/>
              </a:rPr>
              <a:t>donde</a:t>
            </a:r>
            <a:r>
              <a:rPr sz="2000" b="1" spc="-7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el</a:t>
            </a:r>
            <a:r>
              <a:rPr sz="2000" b="1" spc="-7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spc="-30" dirty="0">
                <a:solidFill>
                  <a:srgbClr val="003043"/>
                </a:solidFill>
                <a:latin typeface="Lucida Sans Unicode"/>
                <a:cs typeface="Lucida Sans Unicode"/>
              </a:rPr>
              <a:t>flujo</a:t>
            </a:r>
            <a:r>
              <a:rPr sz="2000" b="1" spc="-7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spc="-5" dirty="0">
                <a:solidFill>
                  <a:srgbClr val="003043"/>
                </a:solidFill>
                <a:latin typeface="Lucida Sans Unicode"/>
                <a:cs typeface="Lucida Sans Unicode"/>
              </a:rPr>
              <a:t>de</a:t>
            </a:r>
            <a:r>
              <a:rPr sz="2000" b="1" spc="-7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spc="-5" dirty="0">
                <a:solidFill>
                  <a:srgbClr val="003043"/>
                </a:solidFill>
                <a:latin typeface="Lucida Sans Unicode"/>
                <a:cs typeface="Lucida Sans Unicode"/>
              </a:rPr>
              <a:t>energía</a:t>
            </a:r>
            <a:r>
              <a:rPr sz="2000" b="1" spc="-7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spc="-25" dirty="0">
                <a:solidFill>
                  <a:srgbClr val="003043"/>
                </a:solidFill>
                <a:latin typeface="Lucida Sans Unicode"/>
                <a:cs typeface="Lucida Sans Unicode"/>
              </a:rPr>
              <a:t>bidireccional</a:t>
            </a:r>
            <a:r>
              <a:rPr sz="2000" b="1" spc="-7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es</a:t>
            </a:r>
            <a:r>
              <a:rPr sz="2000" b="1" spc="-7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spc="-30" dirty="0">
                <a:solidFill>
                  <a:srgbClr val="003043"/>
                </a:solidFill>
                <a:latin typeface="Lucida Sans Unicode"/>
                <a:cs typeface="Lucida Sans Unicode"/>
              </a:rPr>
              <a:t>posible,</a:t>
            </a:r>
            <a:endParaRPr sz="2000" b="1" dirty="0">
              <a:latin typeface="Lucida Sans Unicode"/>
              <a:cs typeface="Lucida Sans Unicode"/>
            </a:endParaRPr>
          </a:p>
          <a:p>
            <a:pPr marL="12700" marR="1549400" indent="1270" algn="just">
              <a:spcBef>
                <a:spcPts val="40"/>
              </a:spcBef>
              <a:buClr>
                <a:srgbClr val="869AAA"/>
              </a:buClr>
              <a:buSzPct val="120000"/>
              <a:buChar char="•"/>
              <a:tabLst>
                <a:tab pos="193040" algn="l"/>
              </a:tabLst>
            </a:pPr>
            <a:r>
              <a:rPr sz="2000" b="1"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y</a:t>
            </a:r>
            <a:r>
              <a:rPr sz="2000" b="1" spc="-8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dirty="0">
                <a:solidFill>
                  <a:srgbClr val="003043"/>
                </a:solidFill>
                <a:latin typeface="Lucida Sans Unicode"/>
                <a:cs typeface="Lucida Sans Unicode"/>
              </a:rPr>
              <a:t>para</a:t>
            </a:r>
            <a:r>
              <a:rPr sz="2000" b="1" spc="-8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acoplamientos</a:t>
            </a:r>
            <a:r>
              <a:rPr sz="2000" b="1" spc="-8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spc="-25" dirty="0">
                <a:solidFill>
                  <a:srgbClr val="003043"/>
                </a:solidFill>
                <a:latin typeface="Lucida Sans Unicode"/>
                <a:cs typeface="Lucida Sans Unicode"/>
              </a:rPr>
              <a:t>unidireccionales,</a:t>
            </a:r>
            <a:r>
              <a:rPr sz="2000" b="1" spc="-8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spc="-15" dirty="0">
                <a:solidFill>
                  <a:srgbClr val="003043"/>
                </a:solidFill>
                <a:latin typeface="Lucida Sans Unicode"/>
                <a:cs typeface="Lucida Sans Unicode"/>
              </a:rPr>
              <a:t>donde</a:t>
            </a:r>
            <a:r>
              <a:rPr sz="2000" b="1" spc="-8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el</a:t>
            </a:r>
            <a:r>
              <a:rPr sz="2000" b="1" spc="-8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spc="-35" dirty="0">
                <a:solidFill>
                  <a:srgbClr val="003043"/>
                </a:solidFill>
                <a:latin typeface="Lucida Sans Unicode"/>
                <a:cs typeface="Lucida Sans Unicode"/>
              </a:rPr>
              <a:t>flujo</a:t>
            </a:r>
            <a:r>
              <a:rPr sz="2000" b="1" spc="-8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spc="-10" dirty="0">
                <a:solidFill>
                  <a:srgbClr val="003043"/>
                </a:solidFill>
                <a:latin typeface="Lucida Sans Unicode"/>
                <a:cs typeface="Lucida Sans Unicode"/>
              </a:rPr>
              <a:t>de</a:t>
            </a:r>
            <a:r>
              <a:rPr sz="2000" b="1" spc="-7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spc="-5" dirty="0">
                <a:solidFill>
                  <a:srgbClr val="003043"/>
                </a:solidFill>
                <a:latin typeface="Lucida Sans Unicode"/>
                <a:cs typeface="Lucida Sans Unicode"/>
              </a:rPr>
              <a:t>energía</a:t>
            </a:r>
            <a:r>
              <a:rPr sz="2000" b="1" spc="-8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se</a:t>
            </a:r>
            <a:r>
              <a:rPr sz="2000" b="1" spc="-8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ha</a:t>
            </a:r>
            <a:r>
              <a:rPr lang="es-ES" sz="2000" b="1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 d</a:t>
            </a:r>
            <a:r>
              <a:rPr sz="2000" b="1" spc="-25" dirty="0" err="1" smtClean="0">
                <a:solidFill>
                  <a:srgbClr val="003043"/>
                </a:solidFill>
                <a:latin typeface="Lucida Sans Unicode"/>
                <a:cs typeface="Lucida Sans Unicode"/>
              </a:rPr>
              <a:t>efinido</a:t>
            </a:r>
            <a:r>
              <a:rPr sz="2000" b="1" spc="-80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dirty="0">
                <a:solidFill>
                  <a:srgbClr val="003043"/>
                </a:solidFill>
                <a:latin typeface="Lucida Sans Unicode"/>
                <a:cs typeface="Lucida Sans Unicode"/>
              </a:rPr>
              <a:t>en</a:t>
            </a:r>
            <a:r>
              <a:rPr sz="2000" b="1" spc="-8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dirty="0">
                <a:solidFill>
                  <a:srgbClr val="003043"/>
                </a:solidFill>
                <a:latin typeface="Lucida Sans Unicode"/>
                <a:cs typeface="Lucida Sans Unicode"/>
              </a:rPr>
              <a:t>una</a:t>
            </a:r>
            <a:r>
              <a:rPr sz="2000" b="1" spc="-8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spc="-25" dirty="0">
                <a:solidFill>
                  <a:srgbClr val="003043"/>
                </a:solidFill>
                <a:latin typeface="Lucida Sans Unicode"/>
                <a:cs typeface="Lucida Sans Unicode"/>
              </a:rPr>
              <a:t>sola</a:t>
            </a:r>
            <a:r>
              <a:rPr sz="2000" b="1" spc="-7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spc="-30" dirty="0" err="1">
                <a:solidFill>
                  <a:srgbClr val="003043"/>
                </a:solidFill>
                <a:latin typeface="Lucida Sans Unicode"/>
                <a:cs typeface="Lucida Sans Unicode"/>
              </a:rPr>
              <a:t>dirección</a:t>
            </a:r>
            <a:r>
              <a:rPr sz="2000" b="1" spc="-30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.</a:t>
            </a:r>
            <a:r>
              <a:rPr lang="es-ES" sz="2000" b="1" spc="-30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spc="10" dirty="0" err="1" smtClean="0">
                <a:solidFill>
                  <a:srgbClr val="003043"/>
                </a:solidFill>
                <a:latin typeface="Lucida Sans Unicode"/>
                <a:cs typeface="Lucida Sans Unicode"/>
              </a:rPr>
              <a:t>Puede</a:t>
            </a:r>
            <a:r>
              <a:rPr sz="2000" b="1" spc="-85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dirty="0">
                <a:solidFill>
                  <a:srgbClr val="003043"/>
                </a:solidFill>
                <a:latin typeface="Lucida Sans Unicode"/>
                <a:cs typeface="Lucida Sans Unicode"/>
              </a:rPr>
              <a:t>mapear</a:t>
            </a:r>
            <a:r>
              <a:rPr sz="2000" b="1" spc="-8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el</a:t>
            </a:r>
            <a:r>
              <a:rPr sz="2000" b="1" spc="-8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spc="-25" dirty="0">
                <a:solidFill>
                  <a:srgbClr val="003043"/>
                </a:solidFill>
                <a:latin typeface="Lucida Sans Unicode"/>
                <a:cs typeface="Lucida Sans Unicode"/>
              </a:rPr>
              <a:t>suministro</a:t>
            </a:r>
            <a:r>
              <a:rPr sz="2000" b="1" spc="-8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spc="-10" dirty="0">
                <a:solidFill>
                  <a:srgbClr val="003043"/>
                </a:solidFill>
                <a:latin typeface="Lucida Sans Unicode"/>
                <a:cs typeface="Lucida Sans Unicode"/>
              </a:rPr>
              <a:t>de</a:t>
            </a:r>
            <a:r>
              <a:rPr sz="2000" b="1" spc="-8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spc="-5" dirty="0">
                <a:solidFill>
                  <a:srgbClr val="003043"/>
                </a:solidFill>
                <a:latin typeface="Lucida Sans Unicode"/>
                <a:cs typeface="Lucida Sans Unicode"/>
              </a:rPr>
              <a:t>energía</a:t>
            </a:r>
            <a:r>
              <a:rPr sz="2000" b="1" spc="-8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spc="-10" dirty="0">
                <a:solidFill>
                  <a:srgbClr val="003043"/>
                </a:solidFill>
                <a:latin typeface="Lucida Sans Unicode"/>
                <a:cs typeface="Lucida Sans Unicode"/>
              </a:rPr>
              <a:t>normal</a:t>
            </a:r>
            <a:r>
              <a:rPr sz="2000" b="1" spc="-8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y</a:t>
            </a:r>
            <a:r>
              <a:rPr sz="2000" b="1" spc="-8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spc="-10" dirty="0">
                <a:solidFill>
                  <a:srgbClr val="003043"/>
                </a:solidFill>
                <a:latin typeface="Lucida Sans Unicode"/>
                <a:cs typeface="Lucida Sans Unicode"/>
              </a:rPr>
              <a:t>de</a:t>
            </a:r>
            <a:r>
              <a:rPr sz="2000" b="1" spc="-8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spc="-15" dirty="0">
                <a:solidFill>
                  <a:srgbClr val="003043"/>
                </a:solidFill>
                <a:latin typeface="Lucida Sans Unicode"/>
                <a:cs typeface="Lucida Sans Unicode"/>
              </a:rPr>
              <a:t>emergencia.</a:t>
            </a:r>
            <a:endParaRPr sz="2000" b="1" dirty="0">
              <a:latin typeface="Lucida Sans Unicode"/>
              <a:cs typeface="Lucida Sans Unicode"/>
            </a:endParaRPr>
          </a:p>
          <a:p>
            <a:pPr algn="just">
              <a:spcBef>
                <a:spcPts val="10"/>
              </a:spcBef>
            </a:pPr>
            <a:endParaRPr sz="2000" b="1" dirty="0">
              <a:latin typeface="Lucida Sans Unicode"/>
              <a:cs typeface="Lucida Sans Unicode"/>
            </a:endParaRPr>
          </a:p>
          <a:p>
            <a:pPr marL="12700" algn="just"/>
            <a:r>
              <a:rPr sz="2000" b="1" spc="60" dirty="0">
                <a:solidFill>
                  <a:srgbClr val="EB780A"/>
                </a:solidFill>
                <a:latin typeface="Arial"/>
                <a:cs typeface="Arial"/>
              </a:rPr>
              <a:t>Nota</a:t>
            </a:r>
            <a:r>
              <a:rPr sz="2000" b="1" spc="60" dirty="0">
                <a:solidFill>
                  <a:srgbClr val="003043"/>
                </a:solidFill>
                <a:latin typeface="Arial"/>
                <a:cs typeface="Arial"/>
              </a:rPr>
              <a:t>:</a:t>
            </a:r>
            <a:endParaRPr sz="2000" b="1" dirty="0">
              <a:latin typeface="Arial"/>
              <a:cs typeface="Arial"/>
            </a:endParaRPr>
          </a:p>
          <a:p>
            <a:pPr marL="12700" marR="1069340" algn="just">
              <a:spcBef>
                <a:spcPts val="155"/>
              </a:spcBef>
            </a:pPr>
            <a:r>
              <a:rPr sz="2000" b="1" spc="25" dirty="0">
                <a:solidFill>
                  <a:srgbClr val="003043"/>
                </a:solidFill>
                <a:latin typeface="Lucida Sans Unicode"/>
                <a:cs typeface="Lucida Sans Unicode"/>
              </a:rPr>
              <a:t>Para</a:t>
            </a:r>
            <a:r>
              <a:rPr sz="2000" b="1" spc="-7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spc="-10" dirty="0">
                <a:solidFill>
                  <a:srgbClr val="003043"/>
                </a:solidFill>
                <a:latin typeface="Lucida Sans Unicode"/>
                <a:cs typeface="Lucida Sans Unicode"/>
              </a:rPr>
              <a:t>poder</a:t>
            </a:r>
            <a:r>
              <a:rPr sz="2000" b="1" spc="-7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spc="-15" dirty="0">
                <a:solidFill>
                  <a:srgbClr val="003043"/>
                </a:solidFill>
                <a:latin typeface="Lucida Sans Unicode"/>
                <a:cs typeface="Lucida Sans Unicode"/>
              </a:rPr>
              <a:t>dimensionar</a:t>
            </a:r>
            <a:r>
              <a:rPr sz="2000" b="1" spc="-7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spc="-5" dirty="0">
                <a:solidFill>
                  <a:srgbClr val="003043"/>
                </a:solidFill>
                <a:latin typeface="Lucida Sans Unicode"/>
                <a:cs typeface="Lucida Sans Unicode"/>
              </a:rPr>
              <a:t>un</a:t>
            </a:r>
            <a:r>
              <a:rPr sz="2000" b="1" spc="-7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sistema</a:t>
            </a:r>
            <a:r>
              <a:rPr sz="2000" b="1" spc="-7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spc="-10" dirty="0">
                <a:solidFill>
                  <a:srgbClr val="003043"/>
                </a:solidFill>
                <a:latin typeface="Lucida Sans Unicode"/>
                <a:cs typeface="Lucida Sans Unicode"/>
              </a:rPr>
              <a:t>de</a:t>
            </a:r>
            <a:r>
              <a:rPr sz="2000" b="1" spc="-7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spc="-15" dirty="0">
                <a:solidFill>
                  <a:srgbClr val="003043"/>
                </a:solidFill>
                <a:latin typeface="Lucida Sans Unicode"/>
                <a:cs typeface="Lucida Sans Unicode"/>
              </a:rPr>
              <a:t>alimentación</a:t>
            </a:r>
            <a:r>
              <a:rPr sz="2000" b="1" spc="-7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spc="-5" dirty="0">
                <a:solidFill>
                  <a:srgbClr val="003043"/>
                </a:solidFill>
                <a:latin typeface="Lucida Sans Unicode"/>
                <a:cs typeface="Lucida Sans Unicode"/>
              </a:rPr>
              <a:t>tan</a:t>
            </a:r>
            <a:r>
              <a:rPr sz="2000" b="1" spc="-7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spc="-25" dirty="0">
                <a:solidFill>
                  <a:srgbClr val="003043"/>
                </a:solidFill>
                <a:latin typeface="Lucida Sans Unicode"/>
                <a:cs typeface="Lucida Sans Unicode"/>
              </a:rPr>
              <a:t>complejo</a:t>
            </a:r>
            <a:r>
              <a:rPr sz="2000" b="1" spc="-7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spc="-10" dirty="0">
                <a:solidFill>
                  <a:srgbClr val="003043"/>
                </a:solidFill>
                <a:latin typeface="Lucida Sans Unicode"/>
                <a:cs typeface="Lucida Sans Unicode"/>
              </a:rPr>
              <a:t>mediante</a:t>
            </a:r>
            <a:r>
              <a:rPr sz="2000" b="1" spc="-7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acoplamientos,</a:t>
            </a:r>
            <a:r>
              <a:rPr sz="2000" b="1" spc="-7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spc="-10" dirty="0">
                <a:solidFill>
                  <a:srgbClr val="003043"/>
                </a:solidFill>
                <a:latin typeface="Lucida Sans Unicode"/>
                <a:cs typeface="Lucida Sans Unicode"/>
              </a:rPr>
              <a:t>primero</a:t>
            </a:r>
            <a:r>
              <a:rPr sz="2000" b="1" spc="-7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spc="-10" dirty="0">
                <a:solidFill>
                  <a:srgbClr val="003043"/>
                </a:solidFill>
                <a:latin typeface="Lucida Sans Unicode"/>
                <a:cs typeface="Lucida Sans Unicode"/>
              </a:rPr>
              <a:t>debe</a:t>
            </a:r>
            <a:r>
              <a:rPr sz="2000" b="1" spc="-7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spc="-20" dirty="0" err="1">
                <a:solidFill>
                  <a:srgbClr val="003043"/>
                </a:solidFill>
                <a:latin typeface="Lucida Sans Unicode"/>
                <a:cs typeface="Lucida Sans Unicode"/>
              </a:rPr>
              <a:t>definir</a:t>
            </a:r>
            <a:r>
              <a:rPr sz="2000" b="1" spc="-7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spc="-35" dirty="0" err="1" smtClean="0">
                <a:solidFill>
                  <a:srgbClr val="003043"/>
                </a:solidFill>
                <a:latin typeface="Lucida Sans Unicode"/>
                <a:cs typeface="Lucida Sans Unicode"/>
              </a:rPr>
              <a:t>los</a:t>
            </a:r>
            <a:r>
              <a:rPr lang="es-ES" sz="2000" b="1" spc="-35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spc="-20" dirty="0" err="1" smtClean="0">
                <a:solidFill>
                  <a:srgbClr val="003043"/>
                </a:solidFill>
                <a:latin typeface="Lucida Sans Unicode"/>
                <a:cs typeface="Lucida Sans Unicode"/>
              </a:rPr>
              <a:t>modos</a:t>
            </a:r>
            <a:r>
              <a:rPr sz="2000" b="1" spc="-85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spc="-15" dirty="0">
                <a:solidFill>
                  <a:srgbClr val="003043"/>
                </a:solidFill>
                <a:latin typeface="Lucida Sans Unicode"/>
                <a:cs typeface="Lucida Sans Unicode"/>
              </a:rPr>
              <a:t>operativos</a:t>
            </a:r>
            <a:r>
              <a:rPr sz="2000" b="1" spc="-8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dirty="0">
                <a:solidFill>
                  <a:srgbClr val="003043"/>
                </a:solidFill>
                <a:latin typeface="Lucida Sans Unicode"/>
                <a:cs typeface="Lucida Sans Unicode"/>
              </a:rPr>
              <a:t>para</a:t>
            </a:r>
            <a:r>
              <a:rPr sz="2000" b="1" spc="-8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el</a:t>
            </a:r>
            <a:r>
              <a:rPr sz="2000" b="1" spc="-8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sistema</a:t>
            </a:r>
            <a:r>
              <a:rPr sz="2000" b="1" spc="-8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spc="-10" dirty="0">
                <a:solidFill>
                  <a:srgbClr val="003043"/>
                </a:solidFill>
                <a:latin typeface="Lucida Sans Unicode"/>
                <a:cs typeface="Lucida Sans Unicode"/>
              </a:rPr>
              <a:t>de</a:t>
            </a:r>
            <a:r>
              <a:rPr sz="2000" b="1" spc="-8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alimentación.</a:t>
            </a:r>
            <a:endParaRPr sz="2000" b="1" dirty="0">
              <a:latin typeface="Lucida Sans Unicode"/>
              <a:cs typeface="Lucida Sans Unicode"/>
            </a:endParaRPr>
          </a:p>
          <a:p>
            <a:pPr algn="just"/>
            <a:endParaRPr sz="2000" b="1" dirty="0">
              <a:latin typeface="Lucida Sans Unicode"/>
              <a:cs typeface="Lucida Sans Unicode"/>
            </a:endParaRPr>
          </a:p>
          <a:p>
            <a:pPr marL="12700" marR="5080" algn="just"/>
            <a:r>
              <a:rPr sz="2000" b="1" spc="-15" dirty="0">
                <a:solidFill>
                  <a:srgbClr val="003043"/>
                </a:solidFill>
                <a:latin typeface="Lucida Sans Unicode"/>
                <a:cs typeface="Lucida Sans Unicode"/>
              </a:rPr>
              <a:t>Esto</a:t>
            </a:r>
            <a:r>
              <a:rPr sz="2000" b="1" spc="-7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spc="-5" dirty="0">
                <a:solidFill>
                  <a:srgbClr val="003043"/>
                </a:solidFill>
                <a:latin typeface="Lucida Sans Unicode"/>
                <a:cs typeface="Lucida Sans Unicode"/>
              </a:rPr>
              <a:t>debe</a:t>
            </a:r>
            <a:r>
              <a:rPr sz="2000" b="1" spc="-7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spc="-10" dirty="0">
                <a:solidFill>
                  <a:srgbClr val="003043"/>
                </a:solidFill>
                <a:latin typeface="Lucida Sans Unicode"/>
                <a:cs typeface="Lucida Sans Unicode"/>
              </a:rPr>
              <a:t>hacerse</a:t>
            </a:r>
            <a:r>
              <a:rPr sz="2000" b="1" spc="-7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spc="-15" dirty="0">
                <a:solidFill>
                  <a:srgbClr val="003043"/>
                </a:solidFill>
                <a:latin typeface="Lucida Sans Unicode"/>
                <a:cs typeface="Lucida Sans Unicode"/>
              </a:rPr>
              <a:t>después</a:t>
            </a:r>
            <a:r>
              <a:rPr sz="2000" b="1" spc="-7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spc="-5" dirty="0">
                <a:solidFill>
                  <a:srgbClr val="003043"/>
                </a:solidFill>
                <a:latin typeface="Lucida Sans Unicode"/>
                <a:cs typeface="Lucida Sans Unicode"/>
              </a:rPr>
              <a:t>de</a:t>
            </a:r>
            <a:r>
              <a:rPr sz="2000" b="1" spc="-7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spc="-5" dirty="0">
                <a:solidFill>
                  <a:srgbClr val="003043"/>
                </a:solidFill>
                <a:latin typeface="Lucida Sans Unicode"/>
                <a:cs typeface="Lucida Sans Unicode"/>
              </a:rPr>
              <a:t>que</a:t>
            </a:r>
            <a:r>
              <a:rPr sz="2000" b="1" spc="-7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se</a:t>
            </a:r>
            <a:r>
              <a:rPr sz="2000" b="1" spc="-7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dirty="0">
                <a:solidFill>
                  <a:srgbClr val="003043"/>
                </a:solidFill>
                <a:latin typeface="Lucida Sans Unicode"/>
                <a:cs typeface="Lucida Sans Unicode"/>
              </a:rPr>
              <a:t>haya</a:t>
            </a:r>
            <a:r>
              <a:rPr sz="2000" b="1" spc="-7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spc="-10" dirty="0">
                <a:solidFill>
                  <a:srgbClr val="003043"/>
                </a:solidFill>
                <a:latin typeface="Lucida Sans Unicode"/>
                <a:cs typeface="Lucida Sans Unicode"/>
              </a:rPr>
              <a:t>creado</a:t>
            </a:r>
            <a:r>
              <a:rPr sz="2000" b="1" spc="-7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el</a:t>
            </a:r>
            <a:r>
              <a:rPr sz="2000" b="1" spc="-7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sistema</a:t>
            </a:r>
            <a:r>
              <a:rPr sz="2000" b="1" spc="-6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spc="-5" dirty="0">
                <a:solidFill>
                  <a:srgbClr val="003043"/>
                </a:solidFill>
                <a:latin typeface="Lucida Sans Unicode"/>
                <a:cs typeface="Lucida Sans Unicode"/>
              </a:rPr>
              <a:t>de</a:t>
            </a:r>
            <a:r>
              <a:rPr sz="2000" b="1" spc="-7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spc="-15" dirty="0">
                <a:solidFill>
                  <a:srgbClr val="003043"/>
                </a:solidFill>
                <a:latin typeface="Lucida Sans Unicode"/>
                <a:cs typeface="Lucida Sans Unicode"/>
              </a:rPr>
              <a:t>alimentación</a:t>
            </a:r>
            <a:r>
              <a:rPr sz="2000" b="1" spc="-7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spc="-25" dirty="0">
                <a:solidFill>
                  <a:srgbClr val="003043"/>
                </a:solidFill>
                <a:latin typeface="Lucida Sans Unicode"/>
                <a:cs typeface="Lucida Sans Unicode"/>
              </a:rPr>
              <a:t>completo.</a:t>
            </a:r>
            <a:r>
              <a:rPr sz="2000" b="1" spc="-7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spc="-30" dirty="0">
                <a:solidFill>
                  <a:srgbClr val="003043"/>
                </a:solidFill>
                <a:latin typeface="Lucida Sans Unicode"/>
                <a:cs typeface="Lucida Sans Unicode"/>
              </a:rPr>
              <a:t>Utilizar</a:t>
            </a:r>
            <a:r>
              <a:rPr sz="2000" b="1" spc="-7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el</a:t>
            </a:r>
            <a:r>
              <a:rPr sz="2000" b="1" spc="-7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spc="25" dirty="0">
                <a:solidFill>
                  <a:srgbClr val="003043"/>
                </a:solidFill>
                <a:latin typeface="Lucida Sans Unicode"/>
                <a:cs typeface="Lucida Sans Unicode"/>
              </a:rPr>
              <a:t>"</a:t>
            </a:r>
            <a:r>
              <a:rPr sz="2000" b="1" spc="25" dirty="0">
                <a:solidFill>
                  <a:srgbClr val="EB780A"/>
                </a:solidFill>
                <a:latin typeface="Arial"/>
                <a:cs typeface="Arial"/>
              </a:rPr>
              <a:t>Modos</a:t>
            </a:r>
            <a:r>
              <a:rPr sz="2000" b="1" spc="-20" dirty="0">
                <a:solidFill>
                  <a:srgbClr val="EB780A"/>
                </a:solidFill>
                <a:latin typeface="Arial"/>
                <a:cs typeface="Arial"/>
              </a:rPr>
              <a:t> </a:t>
            </a:r>
            <a:r>
              <a:rPr sz="2000" b="1" spc="35" dirty="0">
                <a:solidFill>
                  <a:srgbClr val="EB780A"/>
                </a:solidFill>
                <a:latin typeface="Arial"/>
                <a:cs typeface="Arial"/>
              </a:rPr>
              <a:t>de</a:t>
            </a:r>
            <a:r>
              <a:rPr sz="2000" b="1" spc="-20" dirty="0">
                <a:solidFill>
                  <a:srgbClr val="EB780A"/>
                </a:solidFill>
                <a:latin typeface="Arial"/>
                <a:cs typeface="Arial"/>
              </a:rPr>
              <a:t> </a:t>
            </a:r>
            <a:r>
              <a:rPr sz="2000" b="1" spc="50" dirty="0">
                <a:solidFill>
                  <a:srgbClr val="EB780A"/>
                </a:solidFill>
                <a:latin typeface="Arial"/>
                <a:cs typeface="Arial"/>
              </a:rPr>
              <a:t>funcionamiento</a:t>
            </a:r>
            <a:r>
              <a:rPr sz="2000" b="1" spc="50" dirty="0">
                <a:solidFill>
                  <a:srgbClr val="003043"/>
                </a:solidFill>
                <a:latin typeface="Lucida Sans Unicode"/>
                <a:cs typeface="Lucida Sans Unicode"/>
              </a:rPr>
              <a:t>"</a:t>
            </a:r>
            <a:r>
              <a:rPr sz="2000" b="1" spc="-7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dirty="0">
                <a:solidFill>
                  <a:srgbClr val="003043"/>
                </a:solidFill>
                <a:latin typeface="Lucida Sans Unicode"/>
                <a:cs typeface="Lucida Sans Unicode"/>
              </a:rPr>
              <a:t>en</a:t>
            </a:r>
            <a:r>
              <a:rPr sz="2000" b="1" spc="-7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spc="-15" dirty="0">
                <a:solidFill>
                  <a:srgbClr val="003043"/>
                </a:solidFill>
                <a:latin typeface="Lucida Sans Unicode"/>
                <a:cs typeface="Lucida Sans Unicode"/>
              </a:rPr>
              <a:t>la</a:t>
            </a:r>
            <a:r>
              <a:rPr sz="2000" b="1" spc="-6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dirty="0" err="1" smtClean="0">
                <a:solidFill>
                  <a:srgbClr val="003043"/>
                </a:solidFill>
                <a:latin typeface="Lucida Sans Unicode"/>
                <a:cs typeface="Lucida Sans Unicode"/>
              </a:rPr>
              <a:t>barra</a:t>
            </a:r>
            <a:r>
              <a:rPr lang="es-ES" sz="2000" b="1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spc="-5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de</a:t>
            </a:r>
            <a:r>
              <a:rPr sz="2000" b="1" spc="-75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spc="-10" dirty="0">
                <a:solidFill>
                  <a:srgbClr val="003043"/>
                </a:solidFill>
                <a:latin typeface="Lucida Sans Unicode"/>
                <a:cs typeface="Lucida Sans Unicode"/>
              </a:rPr>
              <a:t>herramientas.</a:t>
            </a:r>
            <a:r>
              <a:rPr sz="2000" b="1" spc="-7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spc="20" dirty="0">
                <a:solidFill>
                  <a:srgbClr val="003043"/>
                </a:solidFill>
                <a:latin typeface="Lucida Sans Unicode"/>
                <a:cs typeface="Lucida Sans Unicode"/>
              </a:rPr>
              <a:t>Para</a:t>
            </a:r>
            <a:r>
              <a:rPr sz="2000" b="1" spc="-7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spc="-5" dirty="0">
                <a:solidFill>
                  <a:srgbClr val="003043"/>
                </a:solidFill>
                <a:latin typeface="Lucida Sans Unicode"/>
                <a:cs typeface="Lucida Sans Unicode"/>
              </a:rPr>
              <a:t>obtener</a:t>
            </a:r>
            <a:r>
              <a:rPr sz="2000" b="1" spc="-7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información</a:t>
            </a:r>
            <a:r>
              <a:rPr sz="2000" b="1" spc="-7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spc="-10" dirty="0">
                <a:solidFill>
                  <a:srgbClr val="003043"/>
                </a:solidFill>
                <a:latin typeface="Lucida Sans Unicode"/>
                <a:cs typeface="Lucida Sans Unicode"/>
              </a:rPr>
              <a:t>más</a:t>
            </a:r>
            <a:r>
              <a:rPr sz="2000" b="1" spc="-7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detallada,</a:t>
            </a:r>
            <a:r>
              <a:rPr sz="2000" b="1" spc="-7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consulte</a:t>
            </a:r>
            <a:r>
              <a:rPr sz="2000" b="1" spc="-7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spc="-10" dirty="0">
                <a:solidFill>
                  <a:srgbClr val="003043"/>
                </a:solidFill>
                <a:latin typeface="Lucida Sans Unicode"/>
                <a:cs typeface="Lucida Sans Unicode"/>
              </a:rPr>
              <a:t>"</a:t>
            </a:r>
            <a:r>
              <a:rPr sz="2000" b="1" u="sng" spc="-10" dirty="0">
                <a:solidFill>
                  <a:srgbClr val="EB780A"/>
                </a:solidFill>
                <a:uFill>
                  <a:solidFill>
                    <a:srgbClr val="EB780A"/>
                  </a:solidFill>
                </a:uFill>
                <a:latin typeface="Lucida Sans Unicode"/>
                <a:cs typeface="Lucida Sans Unicode"/>
              </a:rPr>
              <a:t>Dimensionamiento</a:t>
            </a:r>
            <a:r>
              <a:rPr sz="2000" b="1" spc="-75" dirty="0">
                <a:solidFill>
                  <a:srgbClr val="EB780A"/>
                </a:solidFill>
                <a:latin typeface="Lucida Sans Unicode"/>
                <a:cs typeface="Lucida Sans Unicode"/>
              </a:rPr>
              <a:t> </a:t>
            </a:r>
            <a:r>
              <a:rPr sz="2000" b="1" spc="-10" dirty="0">
                <a:solidFill>
                  <a:srgbClr val="003043"/>
                </a:solidFill>
                <a:latin typeface="Lucida Sans Unicode"/>
                <a:cs typeface="Lucida Sans Unicode"/>
              </a:rPr>
              <a:t>".</a:t>
            </a:r>
            <a:endParaRPr sz="2000" b="1" dirty="0">
              <a:latin typeface="Lucida Sans Unicode"/>
              <a:cs typeface="Lucida Sans Unicode"/>
            </a:endParaRPr>
          </a:p>
        </p:txBody>
      </p:sp>
    </p:spTree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rupo 18"/>
          <p:cNvGrpSpPr/>
          <p:nvPr/>
        </p:nvGrpSpPr>
        <p:grpSpPr>
          <a:xfrm>
            <a:off x="762000" y="1219200"/>
            <a:ext cx="4724400" cy="5334000"/>
            <a:chOff x="1066826" y="1668038"/>
            <a:chExt cx="3573754" cy="4143723"/>
          </a:xfrm>
        </p:grpSpPr>
        <p:pic>
          <p:nvPicPr>
            <p:cNvPr id="2" name="object 2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066826" y="1668038"/>
              <a:ext cx="2276792" cy="4143723"/>
            </a:xfrm>
            <a:prstGeom prst="rect">
              <a:avLst/>
            </a:prstGeom>
          </p:spPr>
        </p:pic>
        <p:sp>
          <p:nvSpPr>
            <p:cNvPr id="3" name="object 3"/>
            <p:cNvSpPr/>
            <p:nvPr/>
          </p:nvSpPr>
          <p:spPr>
            <a:xfrm>
              <a:off x="3505200" y="5181600"/>
              <a:ext cx="1135380" cy="486409"/>
            </a:xfrm>
            <a:custGeom>
              <a:avLst/>
              <a:gdLst/>
              <a:ahLst/>
              <a:cxnLst/>
              <a:rect l="l" t="t" r="r" b="b"/>
              <a:pathLst>
                <a:path w="1135379" h="486410">
                  <a:moveTo>
                    <a:pt x="283972" y="0"/>
                  </a:moveTo>
                  <a:lnTo>
                    <a:pt x="0" y="243077"/>
                  </a:lnTo>
                  <a:lnTo>
                    <a:pt x="283972" y="486155"/>
                  </a:lnTo>
                  <a:lnTo>
                    <a:pt x="283972" y="364616"/>
                  </a:lnTo>
                  <a:lnTo>
                    <a:pt x="1135380" y="364616"/>
                  </a:lnTo>
                  <a:lnTo>
                    <a:pt x="1135380" y="121538"/>
                  </a:lnTo>
                  <a:lnTo>
                    <a:pt x="283972" y="121538"/>
                  </a:lnTo>
                  <a:lnTo>
                    <a:pt x="283972" y="0"/>
                  </a:lnTo>
                  <a:close/>
                </a:path>
              </a:pathLst>
            </a:custGeom>
            <a:solidFill>
              <a:srgbClr val="005F8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613663" y="151467"/>
            <a:ext cx="3729737" cy="50526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200" spc="20" dirty="0">
                <a:latin typeface="Arial"/>
                <a:cs typeface="Arial"/>
              </a:rPr>
              <a:t>Diseño</a:t>
            </a:r>
            <a:r>
              <a:rPr sz="3200" spc="-70" dirty="0">
                <a:latin typeface="Arial"/>
                <a:cs typeface="Arial"/>
              </a:rPr>
              <a:t> </a:t>
            </a:r>
            <a:r>
              <a:rPr sz="3200" spc="45" dirty="0">
                <a:latin typeface="Arial"/>
                <a:cs typeface="Arial"/>
              </a:rPr>
              <a:t>de</a:t>
            </a:r>
            <a:r>
              <a:rPr sz="3200" spc="-70" dirty="0">
                <a:latin typeface="Arial"/>
                <a:cs typeface="Arial"/>
              </a:rPr>
              <a:t> </a:t>
            </a:r>
            <a:r>
              <a:rPr sz="3200" spc="65" dirty="0">
                <a:latin typeface="Arial"/>
                <a:cs typeface="Arial"/>
              </a:rPr>
              <a:t>red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585479" y="699433"/>
            <a:ext cx="4415537" cy="3821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spc="35" dirty="0">
                <a:solidFill>
                  <a:srgbClr val="00646D"/>
                </a:solidFill>
                <a:latin typeface="Arial"/>
                <a:cs typeface="Arial"/>
              </a:rPr>
              <a:t>Acoplamiento</a:t>
            </a:r>
            <a:r>
              <a:rPr sz="2400" b="1" spc="-75" dirty="0">
                <a:solidFill>
                  <a:srgbClr val="00646D"/>
                </a:solidFill>
                <a:latin typeface="Arial"/>
                <a:cs typeface="Arial"/>
              </a:rPr>
              <a:t> </a:t>
            </a:r>
            <a:r>
              <a:rPr sz="2400" b="1" spc="45" dirty="0">
                <a:solidFill>
                  <a:srgbClr val="00646D"/>
                </a:solidFill>
                <a:latin typeface="Arial"/>
                <a:cs typeface="Arial"/>
              </a:rPr>
              <a:t>general</a:t>
            </a:r>
            <a:endParaRPr sz="2400" dirty="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5861137" y="1600200"/>
            <a:ext cx="5867400" cy="149015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spcBef>
                <a:spcPts val="100"/>
              </a:spcBef>
            </a:pPr>
            <a:r>
              <a:rPr sz="2400" b="1" spc="-70" dirty="0">
                <a:solidFill>
                  <a:srgbClr val="003043"/>
                </a:solidFill>
                <a:latin typeface="Lucida Sans Unicode"/>
                <a:cs typeface="Lucida Sans Unicode"/>
              </a:rPr>
              <a:t>A</a:t>
            </a:r>
            <a:r>
              <a:rPr sz="2400" b="1" spc="-7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40" dirty="0">
                <a:solidFill>
                  <a:srgbClr val="003043"/>
                </a:solidFill>
                <a:latin typeface="Lucida Sans Unicode"/>
                <a:cs typeface="Lucida Sans Unicode"/>
              </a:rPr>
              <a:t>"</a:t>
            </a:r>
            <a:r>
              <a:rPr sz="2400" b="1" spc="35" dirty="0">
                <a:solidFill>
                  <a:srgbClr val="EB780A"/>
                </a:solidFill>
                <a:latin typeface="Arial"/>
                <a:cs typeface="Arial"/>
              </a:rPr>
              <a:t>Acoplamiento</a:t>
            </a:r>
            <a:r>
              <a:rPr sz="2400" b="1" spc="-25" dirty="0">
                <a:solidFill>
                  <a:srgbClr val="EB780A"/>
                </a:solidFill>
                <a:latin typeface="Arial"/>
                <a:cs typeface="Arial"/>
              </a:rPr>
              <a:t> </a:t>
            </a:r>
            <a:r>
              <a:rPr sz="2400" b="1" spc="35" dirty="0">
                <a:solidFill>
                  <a:srgbClr val="EB780A"/>
                </a:solidFill>
                <a:latin typeface="Arial"/>
                <a:cs typeface="Arial"/>
              </a:rPr>
              <a:t>de</a:t>
            </a:r>
            <a:r>
              <a:rPr sz="2400" b="1" spc="-25" dirty="0">
                <a:solidFill>
                  <a:srgbClr val="EB780A"/>
                </a:solidFill>
                <a:latin typeface="Arial"/>
                <a:cs typeface="Arial"/>
              </a:rPr>
              <a:t> </a:t>
            </a:r>
            <a:r>
              <a:rPr sz="2400" b="1" spc="40" dirty="0">
                <a:solidFill>
                  <a:srgbClr val="EB780A"/>
                </a:solidFill>
                <a:latin typeface="Arial"/>
                <a:cs typeface="Arial"/>
              </a:rPr>
              <a:t>barras</a:t>
            </a:r>
            <a:r>
              <a:rPr sz="2400" b="1" spc="40" dirty="0">
                <a:solidFill>
                  <a:srgbClr val="003043"/>
                </a:solidFill>
                <a:latin typeface="Lucida Sans Unicode"/>
                <a:cs typeface="Lucida Sans Unicode"/>
              </a:rPr>
              <a:t>"</a:t>
            </a:r>
            <a:r>
              <a:rPr sz="2400" b="1" spc="-7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es</a:t>
            </a:r>
            <a:r>
              <a:rPr sz="2400" b="1" spc="-7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5" dirty="0">
                <a:solidFill>
                  <a:srgbClr val="003043"/>
                </a:solidFill>
                <a:latin typeface="Lucida Sans Unicode"/>
                <a:cs typeface="Lucida Sans Unicode"/>
              </a:rPr>
              <a:t>un</a:t>
            </a:r>
            <a:r>
              <a:rPr sz="2400" b="1" spc="-7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15" dirty="0">
                <a:solidFill>
                  <a:srgbClr val="003043"/>
                </a:solidFill>
                <a:latin typeface="Lucida Sans Unicode"/>
                <a:cs typeface="Lucida Sans Unicode"/>
              </a:rPr>
              <a:t>acoplamiento</a:t>
            </a:r>
            <a:r>
              <a:rPr sz="2400" b="1" spc="-7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con</a:t>
            </a:r>
            <a:r>
              <a:rPr sz="2400" b="1" spc="-7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dirty="0" err="1" smtClean="0">
                <a:solidFill>
                  <a:srgbClr val="003043"/>
                </a:solidFill>
                <a:latin typeface="Lucida Sans Unicode"/>
                <a:cs typeface="Lucida Sans Unicode"/>
              </a:rPr>
              <a:t>una</a:t>
            </a:r>
            <a:r>
              <a:rPr lang="es-ES" sz="2400" b="1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25" dirty="0" err="1" smtClean="0">
                <a:solidFill>
                  <a:srgbClr val="003043"/>
                </a:solidFill>
                <a:latin typeface="Lucida Sans Unicode"/>
                <a:cs typeface="Lucida Sans Unicode"/>
              </a:rPr>
              <a:t>dirección</a:t>
            </a:r>
            <a:r>
              <a:rPr sz="2400" b="1" spc="-75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indefinida</a:t>
            </a:r>
            <a:r>
              <a:rPr sz="2400" b="1" spc="-7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5" dirty="0">
                <a:solidFill>
                  <a:srgbClr val="003043"/>
                </a:solidFill>
                <a:latin typeface="Lucida Sans Unicode"/>
                <a:cs typeface="Lucida Sans Unicode"/>
              </a:rPr>
              <a:t>de</a:t>
            </a:r>
            <a:r>
              <a:rPr sz="2400" b="1" spc="-7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30" dirty="0">
                <a:solidFill>
                  <a:srgbClr val="003043"/>
                </a:solidFill>
                <a:latin typeface="Lucida Sans Unicode"/>
                <a:cs typeface="Lucida Sans Unicode"/>
              </a:rPr>
              <a:t>flujo</a:t>
            </a:r>
            <a:r>
              <a:rPr sz="2400" b="1" spc="-7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5" dirty="0">
                <a:solidFill>
                  <a:srgbClr val="003043"/>
                </a:solidFill>
                <a:latin typeface="Lucida Sans Unicode"/>
                <a:cs typeface="Lucida Sans Unicode"/>
              </a:rPr>
              <a:t>de</a:t>
            </a:r>
            <a:r>
              <a:rPr sz="2400" b="1" spc="-7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5" dirty="0">
                <a:solidFill>
                  <a:srgbClr val="003043"/>
                </a:solidFill>
                <a:latin typeface="Lucida Sans Unicode"/>
                <a:cs typeface="Lucida Sans Unicode"/>
              </a:rPr>
              <a:t>energía</a:t>
            </a:r>
            <a:r>
              <a:rPr sz="2400" b="1" spc="-7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dirty="0">
                <a:solidFill>
                  <a:srgbClr val="003043"/>
                </a:solidFill>
                <a:latin typeface="Lucida Sans Unicode"/>
                <a:cs typeface="Lucida Sans Unicode"/>
              </a:rPr>
              <a:t>entre</a:t>
            </a:r>
            <a:r>
              <a:rPr sz="2400" b="1" spc="-7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25" dirty="0">
                <a:solidFill>
                  <a:srgbClr val="003043"/>
                </a:solidFill>
                <a:latin typeface="Lucida Sans Unicode"/>
                <a:cs typeface="Lucida Sans Unicode"/>
              </a:rPr>
              <a:t>secciones</a:t>
            </a:r>
            <a:r>
              <a:rPr sz="2400" b="1" spc="-7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5" dirty="0">
                <a:solidFill>
                  <a:srgbClr val="003043"/>
                </a:solidFill>
                <a:latin typeface="Lucida Sans Unicode"/>
                <a:cs typeface="Lucida Sans Unicode"/>
              </a:rPr>
              <a:t>de</a:t>
            </a:r>
            <a:r>
              <a:rPr sz="2400" b="1" spc="-7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15" dirty="0">
                <a:solidFill>
                  <a:srgbClr val="003043"/>
                </a:solidFill>
                <a:latin typeface="Lucida Sans Unicode"/>
                <a:cs typeface="Lucida Sans Unicode"/>
              </a:rPr>
              <a:t>barras.</a:t>
            </a:r>
            <a:endParaRPr sz="2400" b="1" dirty="0">
              <a:latin typeface="Lucida Sans Unicode"/>
              <a:cs typeface="Lucida Sans Unicode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5867400" y="3886200"/>
            <a:ext cx="5867400" cy="22288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spcBef>
                <a:spcPts val="100"/>
              </a:spcBef>
            </a:pPr>
            <a:r>
              <a:rPr sz="2400" b="1" spc="20" dirty="0">
                <a:solidFill>
                  <a:srgbClr val="003043"/>
                </a:solidFill>
                <a:latin typeface="Lucida Sans Unicode"/>
                <a:cs typeface="Lucida Sans Unicode"/>
              </a:rPr>
              <a:t>Para </a:t>
            </a:r>
            <a:r>
              <a:rPr sz="2400" b="1" dirty="0">
                <a:solidFill>
                  <a:srgbClr val="003043"/>
                </a:solidFill>
                <a:latin typeface="Lucida Sans Unicode"/>
                <a:cs typeface="Lucida Sans Unicode"/>
              </a:rPr>
              <a:t>agregar </a:t>
            </a:r>
            <a:r>
              <a:rPr sz="2400" b="1" spc="-5" dirty="0">
                <a:solidFill>
                  <a:srgbClr val="003043"/>
                </a:solidFill>
                <a:latin typeface="Lucida Sans Unicode"/>
                <a:cs typeface="Lucida Sans Unicode"/>
              </a:rPr>
              <a:t>un </a:t>
            </a:r>
            <a:r>
              <a:rPr sz="2400" b="1" spc="-15" dirty="0">
                <a:solidFill>
                  <a:srgbClr val="003043"/>
                </a:solidFill>
                <a:latin typeface="Lucida Sans Unicode"/>
                <a:cs typeface="Lucida Sans Unicode"/>
              </a:rPr>
              <a:t>acoplamiento </a:t>
            </a:r>
            <a:r>
              <a:rPr sz="2400" b="1" spc="-5" dirty="0">
                <a:solidFill>
                  <a:srgbClr val="003043"/>
                </a:solidFill>
                <a:latin typeface="Lucida Sans Unicode"/>
                <a:cs typeface="Lucida Sans Unicode"/>
              </a:rPr>
              <a:t>general </a:t>
            </a:r>
            <a:r>
              <a:rPr sz="2400" b="1" dirty="0">
                <a:solidFill>
                  <a:srgbClr val="003043"/>
                </a:solidFill>
                <a:latin typeface="Lucida Sans Unicode"/>
                <a:cs typeface="Lucida Sans Unicode"/>
              </a:rPr>
              <a:t>para </a:t>
            </a:r>
            <a:r>
              <a:rPr sz="2400" b="1" spc="-20" dirty="0" err="1">
                <a:solidFill>
                  <a:srgbClr val="003043"/>
                </a:solidFill>
                <a:latin typeface="Lucida Sans Unicode"/>
                <a:cs typeface="Lucida Sans Unicode"/>
              </a:rPr>
              <a:t>suministro</a:t>
            </a:r>
            <a:r>
              <a:rPr sz="2400" b="1"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10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de</a:t>
            </a:r>
            <a:r>
              <a:rPr lang="es-ES" sz="2400" b="1" spc="-10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5" dirty="0" err="1" smtClean="0">
                <a:solidFill>
                  <a:srgbClr val="003043"/>
                </a:solidFill>
                <a:latin typeface="Lucida Sans Unicode"/>
                <a:cs typeface="Lucida Sans Unicode"/>
              </a:rPr>
              <a:t>energía</a:t>
            </a:r>
            <a:r>
              <a:rPr sz="2400" b="1" spc="-5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10" dirty="0">
                <a:solidFill>
                  <a:srgbClr val="003043"/>
                </a:solidFill>
                <a:latin typeface="Lucida Sans Unicode"/>
                <a:cs typeface="Lucida Sans Unicode"/>
              </a:rPr>
              <a:t>normal </a:t>
            </a:r>
            <a:r>
              <a:rPr sz="2400" b="1"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al </a:t>
            </a:r>
            <a:r>
              <a:rPr sz="2400" b="1" spc="-5" dirty="0">
                <a:solidFill>
                  <a:srgbClr val="003043"/>
                </a:solidFill>
                <a:latin typeface="Lucida Sans Unicode"/>
                <a:cs typeface="Lucida Sans Unicode"/>
              </a:rPr>
              <a:t>diagrama </a:t>
            </a:r>
            <a:r>
              <a:rPr sz="2400" b="1" spc="-10" dirty="0">
                <a:solidFill>
                  <a:srgbClr val="003043"/>
                </a:solidFill>
                <a:latin typeface="Lucida Sans Unicode"/>
                <a:cs typeface="Lucida Sans Unicode"/>
              </a:rPr>
              <a:t>de </a:t>
            </a:r>
            <a:r>
              <a:rPr sz="2400" b="1"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red, </a:t>
            </a:r>
            <a:r>
              <a:rPr sz="2400" b="1" spc="-5" dirty="0">
                <a:solidFill>
                  <a:srgbClr val="003043"/>
                </a:solidFill>
                <a:latin typeface="Lucida Sans Unicode"/>
                <a:cs typeface="Lucida Sans Unicode"/>
              </a:rPr>
              <a:t>tenga </a:t>
            </a:r>
            <a:r>
              <a:rPr sz="2400" b="1" dirty="0">
                <a:solidFill>
                  <a:srgbClr val="003043"/>
                </a:solidFill>
                <a:latin typeface="Lucida Sans Unicode"/>
                <a:cs typeface="Lucida Sans Unicode"/>
              </a:rPr>
              <a:t>en </a:t>
            </a:r>
            <a:r>
              <a:rPr sz="2400" b="1" spc="-10" dirty="0">
                <a:solidFill>
                  <a:srgbClr val="003043"/>
                </a:solidFill>
                <a:latin typeface="Lucida Sans Unicode"/>
                <a:cs typeface="Lucida Sans Unicode"/>
              </a:rPr>
              <a:t>cuenta </a:t>
            </a:r>
            <a:r>
              <a:rPr sz="2400" b="1" spc="-5" dirty="0">
                <a:solidFill>
                  <a:srgbClr val="003043"/>
                </a:solidFill>
                <a:latin typeface="Lucida Sans Unicode"/>
                <a:cs typeface="Lucida Sans Unicode"/>
              </a:rPr>
              <a:t>que </a:t>
            </a:r>
            <a:r>
              <a:rPr sz="2400" b="1" spc="-20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el</a:t>
            </a:r>
            <a:r>
              <a:rPr lang="es-ES" sz="2400" b="1" spc="-20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20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cursor</a:t>
            </a:r>
            <a:r>
              <a:rPr sz="2400" b="1" spc="-80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10" dirty="0">
                <a:solidFill>
                  <a:srgbClr val="003043"/>
                </a:solidFill>
                <a:latin typeface="Lucida Sans Unicode"/>
                <a:cs typeface="Lucida Sans Unicode"/>
              </a:rPr>
              <a:t>debe</a:t>
            </a:r>
            <a:r>
              <a:rPr sz="2400" b="1" spc="-7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colocarse</a:t>
            </a:r>
            <a:r>
              <a:rPr sz="2400" b="1" spc="-7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dirty="0" err="1">
                <a:solidFill>
                  <a:srgbClr val="003043"/>
                </a:solidFill>
                <a:latin typeface="Lucida Sans Unicode"/>
                <a:cs typeface="Lucida Sans Unicode"/>
              </a:rPr>
              <a:t>en</a:t>
            </a:r>
            <a:r>
              <a:rPr sz="2400" b="1" spc="-7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50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el</a:t>
            </a:r>
            <a:r>
              <a:rPr lang="es-ES" sz="2400" b="1" spc="50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50" dirty="0" err="1" smtClean="0">
                <a:solidFill>
                  <a:srgbClr val="EB780A"/>
                </a:solidFill>
                <a:latin typeface="Arial"/>
                <a:cs typeface="Arial"/>
              </a:rPr>
              <a:t>extremo</a:t>
            </a:r>
            <a:r>
              <a:rPr sz="2400" b="1" spc="-20" dirty="0" smtClean="0">
                <a:solidFill>
                  <a:srgbClr val="EB780A"/>
                </a:solidFill>
                <a:latin typeface="Arial"/>
                <a:cs typeface="Arial"/>
              </a:rPr>
              <a:t> </a:t>
            </a:r>
            <a:r>
              <a:rPr sz="2400" b="1" spc="35" dirty="0" smtClean="0">
                <a:solidFill>
                  <a:srgbClr val="EB780A"/>
                </a:solidFill>
                <a:latin typeface="Arial"/>
                <a:cs typeface="Arial"/>
              </a:rPr>
              <a:t>exterior</a:t>
            </a:r>
            <a:r>
              <a:rPr lang="es-ES" sz="2400" b="1" spc="35" dirty="0" smtClean="0">
                <a:solidFill>
                  <a:srgbClr val="EB780A"/>
                </a:solidFill>
                <a:latin typeface="Arial"/>
                <a:cs typeface="Arial"/>
              </a:rPr>
              <a:t> </a:t>
            </a:r>
            <a:r>
              <a:rPr sz="2400" b="1" spc="35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del</a:t>
            </a:r>
            <a:r>
              <a:rPr sz="2400" b="1" spc="-75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15" dirty="0">
                <a:solidFill>
                  <a:srgbClr val="003043"/>
                </a:solidFill>
                <a:latin typeface="Lucida Sans Unicode"/>
                <a:cs typeface="Lucida Sans Unicode"/>
              </a:rPr>
              <a:t>nodo</a:t>
            </a:r>
            <a:r>
              <a:rPr sz="2400" b="1" spc="-7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10" dirty="0">
                <a:solidFill>
                  <a:srgbClr val="003043"/>
                </a:solidFill>
                <a:latin typeface="Lucida Sans Unicode"/>
                <a:cs typeface="Lucida Sans Unicode"/>
              </a:rPr>
              <a:t>de</a:t>
            </a:r>
            <a:r>
              <a:rPr sz="2400" b="1" spc="-7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5" dirty="0" err="1" smtClean="0">
                <a:solidFill>
                  <a:srgbClr val="003043"/>
                </a:solidFill>
                <a:latin typeface="Lucida Sans Unicode"/>
                <a:cs typeface="Lucida Sans Unicode"/>
              </a:rPr>
              <a:t>barras</a:t>
            </a:r>
            <a:r>
              <a:rPr lang="es-ES" sz="2400" b="1" spc="-5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20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del</a:t>
            </a:r>
            <a:r>
              <a:rPr sz="2400" b="1" spc="-85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25" dirty="0">
                <a:solidFill>
                  <a:srgbClr val="003043"/>
                </a:solidFill>
                <a:latin typeface="Lucida Sans Unicode"/>
                <a:cs typeface="Lucida Sans Unicode"/>
              </a:rPr>
              <a:t>circuito</a:t>
            </a:r>
            <a:r>
              <a:rPr sz="2400" b="1" spc="-8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10" dirty="0">
                <a:solidFill>
                  <a:srgbClr val="003043"/>
                </a:solidFill>
                <a:latin typeface="Lucida Sans Unicode"/>
                <a:cs typeface="Lucida Sans Unicode"/>
              </a:rPr>
              <a:t>de</a:t>
            </a:r>
            <a:r>
              <a:rPr sz="2400" b="1" spc="-8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alimentación.</a:t>
            </a:r>
            <a:endParaRPr sz="2400" b="1" dirty="0">
              <a:latin typeface="Lucida Sans Unicode"/>
              <a:cs typeface="Lucida Sans Unicode"/>
            </a:endParaRPr>
          </a:p>
        </p:txBody>
      </p:sp>
    </p:spTree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66800" y="1447800"/>
            <a:ext cx="4326636" cy="4861560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613662" y="147548"/>
            <a:ext cx="3958337" cy="1050929"/>
          </a:xfrm>
          <a:prstGeom prst="rect">
            <a:avLst/>
          </a:prstGeom>
        </p:spPr>
        <p:txBody>
          <a:bodyPr vert="horz" wrap="square" lIns="0" tIns="11112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875"/>
              </a:spcBef>
            </a:pPr>
            <a:r>
              <a:rPr sz="3200" b="1" spc="20" dirty="0">
                <a:solidFill>
                  <a:srgbClr val="00646D"/>
                </a:solidFill>
                <a:latin typeface="Arial"/>
                <a:cs typeface="Arial"/>
              </a:rPr>
              <a:t>Diseño</a:t>
            </a:r>
            <a:r>
              <a:rPr sz="3200" b="1" spc="-60" dirty="0">
                <a:solidFill>
                  <a:srgbClr val="00646D"/>
                </a:solidFill>
                <a:latin typeface="Arial"/>
                <a:cs typeface="Arial"/>
              </a:rPr>
              <a:t> </a:t>
            </a:r>
            <a:r>
              <a:rPr sz="3200" b="1" spc="45" dirty="0">
                <a:solidFill>
                  <a:srgbClr val="00646D"/>
                </a:solidFill>
                <a:latin typeface="Arial"/>
                <a:cs typeface="Arial"/>
              </a:rPr>
              <a:t>de</a:t>
            </a:r>
            <a:r>
              <a:rPr sz="3200" b="1" spc="-55" dirty="0">
                <a:solidFill>
                  <a:srgbClr val="00646D"/>
                </a:solidFill>
                <a:latin typeface="Arial"/>
                <a:cs typeface="Arial"/>
              </a:rPr>
              <a:t> </a:t>
            </a:r>
            <a:r>
              <a:rPr sz="3200" b="1" spc="65" dirty="0">
                <a:solidFill>
                  <a:srgbClr val="00646D"/>
                </a:solidFill>
                <a:latin typeface="Arial"/>
                <a:cs typeface="Arial"/>
              </a:rPr>
              <a:t>red</a:t>
            </a:r>
            <a:endParaRPr sz="3200" b="1" dirty="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570"/>
              </a:spcBef>
            </a:pPr>
            <a:r>
              <a:rPr sz="2400" b="1" spc="35" dirty="0">
                <a:solidFill>
                  <a:srgbClr val="00646D"/>
                </a:solidFill>
                <a:latin typeface="Arial"/>
                <a:cs typeface="Arial"/>
              </a:rPr>
              <a:t>Acoplamiento</a:t>
            </a:r>
            <a:r>
              <a:rPr sz="2400" b="1" spc="-75" dirty="0">
                <a:solidFill>
                  <a:srgbClr val="00646D"/>
                </a:solidFill>
                <a:latin typeface="Arial"/>
                <a:cs typeface="Arial"/>
              </a:rPr>
              <a:t> </a:t>
            </a:r>
            <a:r>
              <a:rPr sz="2400" b="1" spc="45" dirty="0">
                <a:solidFill>
                  <a:srgbClr val="00646D"/>
                </a:solidFill>
                <a:latin typeface="Arial"/>
                <a:cs typeface="Arial"/>
              </a:rPr>
              <a:t>general</a:t>
            </a:r>
            <a:endParaRPr sz="2400" dirty="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6629400" y="3352800"/>
            <a:ext cx="4263390" cy="75148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just">
              <a:lnSpc>
                <a:spcPct val="100000"/>
              </a:lnSpc>
              <a:spcBef>
                <a:spcPts val="100"/>
              </a:spcBef>
            </a:pPr>
            <a:r>
              <a:rPr sz="2400" b="1" spc="10" dirty="0">
                <a:solidFill>
                  <a:srgbClr val="003043"/>
                </a:solidFill>
                <a:latin typeface="Lucida Sans Unicode"/>
                <a:cs typeface="Lucida Sans Unicode"/>
              </a:rPr>
              <a:t>Se</a:t>
            </a:r>
            <a:r>
              <a:rPr sz="2400" b="1" spc="-7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10" dirty="0" err="1" smtClean="0">
                <a:solidFill>
                  <a:srgbClr val="003043"/>
                </a:solidFill>
                <a:latin typeface="Lucida Sans Unicode"/>
                <a:cs typeface="Lucida Sans Unicode"/>
              </a:rPr>
              <a:t>pedirá</a:t>
            </a:r>
            <a:r>
              <a:rPr sz="2400" b="1" spc="-70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5" dirty="0">
                <a:solidFill>
                  <a:srgbClr val="003043"/>
                </a:solidFill>
                <a:latin typeface="Lucida Sans Unicode"/>
                <a:cs typeface="Lucida Sans Unicode"/>
              </a:rPr>
              <a:t>que</a:t>
            </a:r>
            <a:r>
              <a:rPr sz="2400" b="1" spc="-7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lang="es-ES" sz="2400" b="1" spc="-70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se </a:t>
            </a:r>
            <a:r>
              <a:rPr sz="2400" b="1" spc="-30" dirty="0" err="1" smtClean="0">
                <a:solidFill>
                  <a:srgbClr val="003043"/>
                </a:solidFill>
                <a:latin typeface="Lucida Sans Unicode"/>
                <a:cs typeface="Lucida Sans Unicode"/>
              </a:rPr>
              <a:t>introduzca</a:t>
            </a:r>
            <a:r>
              <a:rPr sz="2400" b="1" spc="-70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35" dirty="0">
                <a:solidFill>
                  <a:srgbClr val="003043"/>
                </a:solidFill>
                <a:latin typeface="Lucida Sans Unicode"/>
                <a:cs typeface="Lucida Sans Unicode"/>
              </a:rPr>
              <a:t>los</a:t>
            </a:r>
            <a:r>
              <a:rPr sz="2400" b="1" spc="-7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datos</a:t>
            </a:r>
            <a:r>
              <a:rPr sz="2400" b="1" spc="-7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5" dirty="0">
                <a:solidFill>
                  <a:srgbClr val="003043"/>
                </a:solidFill>
                <a:latin typeface="Lucida Sans Unicode"/>
                <a:cs typeface="Lucida Sans Unicode"/>
              </a:rPr>
              <a:t>de</a:t>
            </a:r>
            <a:r>
              <a:rPr sz="2400" b="1" spc="-6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acoplamiento.</a:t>
            </a:r>
            <a:endParaRPr sz="2400" b="1" dirty="0">
              <a:latin typeface="Lucida Sans Unicode"/>
              <a:cs typeface="Lucida Sans Unicode"/>
            </a:endParaRPr>
          </a:p>
        </p:txBody>
      </p:sp>
    </p:spTree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38200" y="1371600"/>
            <a:ext cx="4326636" cy="4861560"/>
          </a:xfrm>
          <a:prstGeom prst="rect">
            <a:avLst/>
          </a:prstGeom>
        </p:spPr>
      </p:pic>
      <p:sp>
        <p:nvSpPr>
          <p:cNvPr id="5" name="object 5"/>
          <p:cNvSpPr txBox="1"/>
          <p:nvPr/>
        </p:nvSpPr>
        <p:spPr>
          <a:xfrm>
            <a:off x="5715000" y="1203696"/>
            <a:ext cx="6172200" cy="482696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spcBef>
                <a:spcPts val="100"/>
              </a:spcBef>
            </a:pPr>
            <a:r>
              <a:rPr sz="2400" b="1" spc="-10" dirty="0">
                <a:solidFill>
                  <a:srgbClr val="003043"/>
                </a:solidFill>
                <a:latin typeface="Lucida Sans Unicode"/>
                <a:cs typeface="Lucida Sans Unicode"/>
              </a:rPr>
              <a:t>Luego</a:t>
            </a:r>
            <a:r>
              <a:rPr sz="2400" b="1" spc="-8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se</a:t>
            </a:r>
            <a:r>
              <a:rPr sz="2400" b="1" spc="-8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10" dirty="0">
                <a:solidFill>
                  <a:srgbClr val="003043"/>
                </a:solidFill>
                <a:latin typeface="Lucida Sans Unicode"/>
                <a:cs typeface="Lucida Sans Unicode"/>
              </a:rPr>
              <a:t>debe</a:t>
            </a:r>
            <a:r>
              <a:rPr sz="2400" b="1" spc="-8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seleccionar</a:t>
            </a:r>
            <a:r>
              <a:rPr sz="2400" b="1" spc="-8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el</a:t>
            </a:r>
            <a:r>
              <a:rPr sz="2400" b="1" spc="-8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5" dirty="0">
                <a:solidFill>
                  <a:srgbClr val="003043"/>
                </a:solidFill>
                <a:latin typeface="Lucida Sans Unicode"/>
                <a:cs typeface="Lucida Sans Unicode"/>
              </a:rPr>
              <a:t>nuevo</a:t>
            </a:r>
            <a:r>
              <a:rPr sz="2400" b="1" spc="-8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25" dirty="0">
                <a:solidFill>
                  <a:srgbClr val="003043"/>
                </a:solidFill>
                <a:latin typeface="Lucida Sans Unicode"/>
                <a:cs typeface="Lucida Sans Unicode"/>
              </a:rPr>
              <a:t>tipo</a:t>
            </a:r>
            <a:r>
              <a:rPr sz="2400" b="1" spc="-8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10" dirty="0">
                <a:solidFill>
                  <a:srgbClr val="003043"/>
                </a:solidFill>
                <a:latin typeface="Lucida Sans Unicode"/>
                <a:cs typeface="Lucida Sans Unicode"/>
              </a:rPr>
              <a:t>de</a:t>
            </a:r>
            <a:r>
              <a:rPr sz="2400" b="1" spc="-8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15" dirty="0">
                <a:solidFill>
                  <a:srgbClr val="003043"/>
                </a:solidFill>
                <a:latin typeface="Lucida Sans Unicode"/>
                <a:cs typeface="Lucida Sans Unicode"/>
              </a:rPr>
              <a:t>alimentación</a:t>
            </a:r>
            <a:r>
              <a:rPr sz="2400" b="1" spc="-8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10" dirty="0">
                <a:solidFill>
                  <a:srgbClr val="003043"/>
                </a:solidFill>
                <a:latin typeface="Lucida Sans Unicode"/>
                <a:cs typeface="Lucida Sans Unicode"/>
              </a:rPr>
              <a:t>a</a:t>
            </a:r>
            <a:r>
              <a:rPr sz="2400" b="1" spc="-8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lang="es-ES" sz="2400" b="1" spc="-25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la </a:t>
            </a:r>
            <a:r>
              <a:rPr sz="2400" b="1" spc="-20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red</a:t>
            </a:r>
            <a:r>
              <a:rPr sz="2400" b="1"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.</a:t>
            </a:r>
            <a:r>
              <a:rPr sz="2400" b="1" spc="-8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10" dirty="0">
                <a:solidFill>
                  <a:srgbClr val="003043"/>
                </a:solidFill>
                <a:latin typeface="Lucida Sans Unicode"/>
                <a:cs typeface="Lucida Sans Unicode"/>
              </a:rPr>
              <a:t>Puede</a:t>
            </a:r>
            <a:r>
              <a:rPr sz="2400" b="1" spc="-8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diferir</a:t>
            </a:r>
            <a:r>
              <a:rPr sz="2400" b="1" spc="-8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del</a:t>
            </a:r>
            <a:r>
              <a:rPr sz="2400" b="1" spc="-8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10" dirty="0">
                <a:solidFill>
                  <a:srgbClr val="003043"/>
                </a:solidFill>
                <a:latin typeface="Lucida Sans Unicode"/>
                <a:cs typeface="Lucida Sans Unicode"/>
              </a:rPr>
              <a:t>primer</a:t>
            </a:r>
            <a:r>
              <a:rPr sz="2400" b="1" spc="-8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25" dirty="0">
                <a:solidFill>
                  <a:srgbClr val="003043"/>
                </a:solidFill>
                <a:latin typeface="Lucida Sans Unicode"/>
                <a:cs typeface="Lucida Sans Unicode"/>
              </a:rPr>
              <a:t>tipo</a:t>
            </a:r>
            <a:r>
              <a:rPr sz="2400" b="1" spc="-7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10" dirty="0">
                <a:solidFill>
                  <a:srgbClr val="003043"/>
                </a:solidFill>
                <a:latin typeface="Lucida Sans Unicode"/>
                <a:cs typeface="Lucida Sans Unicode"/>
              </a:rPr>
              <a:t>de</a:t>
            </a:r>
            <a:r>
              <a:rPr sz="2400" b="1" spc="-8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15" dirty="0">
                <a:solidFill>
                  <a:srgbClr val="003043"/>
                </a:solidFill>
                <a:latin typeface="Lucida Sans Unicode"/>
                <a:cs typeface="Lucida Sans Unicode"/>
              </a:rPr>
              <a:t>alimentación</a:t>
            </a:r>
            <a:r>
              <a:rPr sz="2400" b="1" spc="-8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del</a:t>
            </a:r>
            <a:r>
              <a:rPr sz="2400" b="1" spc="-8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20" dirty="0" err="1" smtClean="0">
                <a:solidFill>
                  <a:srgbClr val="003043"/>
                </a:solidFill>
                <a:latin typeface="Lucida Sans Unicode"/>
                <a:cs typeface="Lucida Sans Unicode"/>
              </a:rPr>
              <a:t>sistema</a:t>
            </a:r>
            <a:r>
              <a:rPr lang="es-ES" sz="2400" b="1" spc="-20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30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(</a:t>
            </a:r>
            <a:r>
              <a:rPr sz="2400" b="1" spc="-30" dirty="0">
                <a:solidFill>
                  <a:srgbClr val="003043"/>
                </a:solidFill>
                <a:latin typeface="Lucida Sans Unicode"/>
                <a:cs typeface="Lucida Sans Unicode"/>
              </a:rPr>
              <a:t>original).</a:t>
            </a:r>
            <a:endParaRPr sz="2400" b="1" dirty="0">
              <a:latin typeface="Lucida Sans Unicode"/>
              <a:cs typeface="Lucida Sans Unicode"/>
            </a:endParaRPr>
          </a:p>
          <a:p>
            <a:pPr algn="just">
              <a:spcBef>
                <a:spcPts val="50"/>
              </a:spcBef>
            </a:pPr>
            <a:endParaRPr sz="2400" b="1" dirty="0">
              <a:latin typeface="Lucida Sans Unicode"/>
              <a:cs typeface="Lucida Sans Unicode"/>
            </a:endParaRPr>
          </a:p>
          <a:p>
            <a:pPr marL="12700" marR="222250" algn="just"/>
            <a:r>
              <a:rPr sz="2400" b="1" spc="-15" dirty="0">
                <a:solidFill>
                  <a:srgbClr val="003043"/>
                </a:solidFill>
                <a:latin typeface="Lucida Sans Unicode"/>
                <a:cs typeface="Lucida Sans Unicode"/>
              </a:rPr>
              <a:t>Si </a:t>
            </a:r>
            <a:r>
              <a:rPr sz="2400" b="1"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el </a:t>
            </a:r>
            <a:r>
              <a:rPr sz="2400" b="1" spc="-10" dirty="0">
                <a:solidFill>
                  <a:srgbClr val="003043"/>
                </a:solidFill>
                <a:latin typeface="Lucida Sans Unicode"/>
                <a:cs typeface="Lucida Sans Unicode"/>
              </a:rPr>
              <a:t>primer </a:t>
            </a:r>
            <a:r>
              <a:rPr sz="2400" b="1" spc="-25" dirty="0">
                <a:solidFill>
                  <a:srgbClr val="003043"/>
                </a:solidFill>
                <a:latin typeface="Lucida Sans Unicode"/>
                <a:cs typeface="Lucida Sans Unicode"/>
              </a:rPr>
              <a:t>tipo </a:t>
            </a:r>
            <a:r>
              <a:rPr sz="2400" b="1" spc="-5" dirty="0">
                <a:solidFill>
                  <a:srgbClr val="003043"/>
                </a:solidFill>
                <a:latin typeface="Lucida Sans Unicode"/>
                <a:cs typeface="Lucida Sans Unicode"/>
              </a:rPr>
              <a:t>de </a:t>
            </a:r>
            <a:r>
              <a:rPr sz="2400" b="1" spc="-15" dirty="0">
                <a:solidFill>
                  <a:srgbClr val="003043"/>
                </a:solidFill>
                <a:latin typeface="Lucida Sans Unicode"/>
                <a:cs typeface="Lucida Sans Unicode"/>
              </a:rPr>
              <a:t>alimentación </a:t>
            </a:r>
            <a:r>
              <a:rPr sz="2400" b="1"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del sistema </a:t>
            </a:r>
            <a:r>
              <a:rPr sz="2400" b="1" spc="-20" dirty="0" err="1">
                <a:solidFill>
                  <a:srgbClr val="003043"/>
                </a:solidFill>
                <a:latin typeface="Lucida Sans Unicode"/>
                <a:cs typeface="Lucida Sans Unicode"/>
              </a:rPr>
              <a:t>es</a:t>
            </a:r>
            <a:r>
              <a:rPr sz="2400" b="1"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5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un</a:t>
            </a:r>
            <a:r>
              <a:rPr lang="es-ES" sz="2400" b="1" spc="-5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15" dirty="0" err="1" smtClean="0">
                <a:solidFill>
                  <a:srgbClr val="003043"/>
                </a:solidFill>
                <a:latin typeface="Lucida Sans Unicode"/>
                <a:cs typeface="Lucida Sans Unicode"/>
              </a:rPr>
              <a:t>transformador</a:t>
            </a:r>
            <a:r>
              <a:rPr sz="2400" b="1" spc="-15" dirty="0">
                <a:solidFill>
                  <a:srgbClr val="003043"/>
                </a:solidFill>
                <a:latin typeface="Lucida Sans Unicode"/>
                <a:cs typeface="Lucida Sans Unicode"/>
              </a:rPr>
              <a:t>, </a:t>
            </a:r>
            <a:r>
              <a:rPr sz="2400" b="1" spc="-10" dirty="0">
                <a:solidFill>
                  <a:srgbClr val="003043"/>
                </a:solidFill>
                <a:latin typeface="Lucida Sans Unicode"/>
                <a:cs typeface="Lucida Sans Unicode"/>
              </a:rPr>
              <a:t>por </a:t>
            </a:r>
            <a:r>
              <a:rPr sz="2400" b="1" spc="-25" dirty="0">
                <a:solidFill>
                  <a:srgbClr val="003043"/>
                </a:solidFill>
                <a:latin typeface="Lucida Sans Unicode"/>
                <a:cs typeface="Lucida Sans Unicode"/>
              </a:rPr>
              <a:t>ejemplo, </a:t>
            </a:r>
            <a:r>
              <a:rPr sz="2400" b="1"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el </a:t>
            </a:r>
            <a:r>
              <a:rPr sz="2400" b="1" spc="-15" dirty="0">
                <a:solidFill>
                  <a:srgbClr val="003043"/>
                </a:solidFill>
                <a:latin typeface="Lucida Sans Unicode"/>
                <a:cs typeface="Lucida Sans Unicode"/>
              </a:rPr>
              <a:t>segundo </a:t>
            </a:r>
            <a:r>
              <a:rPr sz="2400" b="1" spc="-25" dirty="0">
                <a:solidFill>
                  <a:srgbClr val="003043"/>
                </a:solidFill>
                <a:latin typeface="Lucida Sans Unicode"/>
                <a:cs typeface="Lucida Sans Unicode"/>
              </a:rPr>
              <a:t>tipo </a:t>
            </a:r>
            <a:r>
              <a:rPr sz="2400" b="1" spc="-5" dirty="0">
                <a:solidFill>
                  <a:srgbClr val="003043"/>
                </a:solidFill>
                <a:latin typeface="Lucida Sans Unicode"/>
                <a:cs typeface="Lucida Sans Unicode"/>
              </a:rPr>
              <a:t>de </a:t>
            </a:r>
            <a:r>
              <a:rPr sz="2400" b="1" spc="-15" dirty="0" err="1" smtClean="0">
                <a:solidFill>
                  <a:srgbClr val="003043"/>
                </a:solidFill>
                <a:latin typeface="Lucida Sans Unicode"/>
                <a:cs typeface="Lucida Sans Unicode"/>
              </a:rPr>
              <a:t>alimentación</a:t>
            </a:r>
            <a:r>
              <a:rPr lang="es-ES" sz="2400" b="1" spc="-15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 se puede</a:t>
            </a:r>
            <a:r>
              <a:rPr sz="2400" b="1" spc="-75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10" dirty="0">
                <a:solidFill>
                  <a:srgbClr val="003043"/>
                </a:solidFill>
                <a:latin typeface="Lucida Sans Unicode"/>
                <a:cs typeface="Lucida Sans Unicode"/>
              </a:rPr>
              <a:t>ser</a:t>
            </a:r>
            <a:r>
              <a:rPr sz="2400" b="1" spc="-7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10" dirty="0">
                <a:solidFill>
                  <a:srgbClr val="003043"/>
                </a:solidFill>
                <a:latin typeface="Lucida Sans Unicode"/>
                <a:cs typeface="Lucida Sans Unicode"/>
              </a:rPr>
              <a:t>otro</a:t>
            </a:r>
            <a:r>
              <a:rPr sz="2400" b="1" spc="-7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10" dirty="0">
                <a:solidFill>
                  <a:srgbClr val="003043"/>
                </a:solidFill>
                <a:latin typeface="Lucida Sans Unicode"/>
                <a:cs typeface="Lucida Sans Unicode"/>
              </a:rPr>
              <a:t>transformador</a:t>
            </a:r>
            <a:r>
              <a:rPr sz="2400" b="1" spc="-7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15" dirty="0">
                <a:solidFill>
                  <a:srgbClr val="003043"/>
                </a:solidFill>
                <a:latin typeface="Lucida Sans Unicode"/>
                <a:cs typeface="Lucida Sans Unicode"/>
              </a:rPr>
              <a:t>o</a:t>
            </a:r>
            <a:r>
              <a:rPr sz="2400" b="1" spc="-7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5" dirty="0">
                <a:solidFill>
                  <a:srgbClr val="003043"/>
                </a:solidFill>
                <a:latin typeface="Lucida Sans Unicode"/>
                <a:cs typeface="Lucida Sans Unicode"/>
              </a:rPr>
              <a:t>un</a:t>
            </a:r>
            <a:r>
              <a:rPr sz="2400" b="1" spc="-7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10" dirty="0">
                <a:solidFill>
                  <a:srgbClr val="003043"/>
                </a:solidFill>
                <a:latin typeface="Lucida Sans Unicode"/>
                <a:cs typeface="Lucida Sans Unicode"/>
              </a:rPr>
              <a:t>generador,</a:t>
            </a:r>
            <a:r>
              <a:rPr sz="2400" b="1" spc="-7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15" dirty="0">
                <a:solidFill>
                  <a:srgbClr val="003043"/>
                </a:solidFill>
                <a:latin typeface="Lucida Sans Unicode"/>
                <a:cs typeface="Lucida Sans Unicode"/>
              </a:rPr>
              <a:t>o</a:t>
            </a:r>
            <a:r>
              <a:rPr sz="2400" b="1" spc="-7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5" dirty="0">
                <a:solidFill>
                  <a:srgbClr val="003043"/>
                </a:solidFill>
                <a:latin typeface="Lucida Sans Unicode"/>
                <a:cs typeface="Lucida Sans Unicode"/>
              </a:rPr>
              <a:t>un</a:t>
            </a:r>
            <a:r>
              <a:rPr sz="2400" b="1" spc="-7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10" dirty="0" err="1">
                <a:solidFill>
                  <a:srgbClr val="003043"/>
                </a:solidFill>
                <a:latin typeface="Lucida Sans Unicode"/>
                <a:cs typeface="Lucida Sans Unicode"/>
              </a:rPr>
              <a:t>método</a:t>
            </a:r>
            <a:r>
              <a:rPr sz="2400" b="1" spc="-7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5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de</a:t>
            </a:r>
            <a:r>
              <a:rPr lang="es-ES" sz="2400" b="1" spc="-5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15" dirty="0" err="1" smtClean="0">
                <a:solidFill>
                  <a:srgbClr val="003043"/>
                </a:solidFill>
                <a:latin typeface="Lucida Sans Unicode"/>
                <a:cs typeface="Lucida Sans Unicode"/>
              </a:rPr>
              <a:t>alimentación</a:t>
            </a:r>
            <a:r>
              <a:rPr sz="2400" b="1" spc="-80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definido</a:t>
            </a:r>
            <a:r>
              <a:rPr sz="2400" b="1" spc="-7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10" dirty="0">
                <a:solidFill>
                  <a:srgbClr val="003043"/>
                </a:solidFill>
                <a:latin typeface="Lucida Sans Unicode"/>
                <a:cs typeface="Lucida Sans Unicode"/>
              </a:rPr>
              <a:t>a</a:t>
            </a:r>
            <a:r>
              <a:rPr sz="2400" b="1" spc="-7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10" dirty="0">
                <a:solidFill>
                  <a:srgbClr val="003043"/>
                </a:solidFill>
                <a:latin typeface="Lucida Sans Unicode"/>
                <a:cs typeface="Lucida Sans Unicode"/>
              </a:rPr>
              <a:t>través</a:t>
            </a:r>
            <a:r>
              <a:rPr sz="2400" b="1" spc="-7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5" dirty="0">
                <a:solidFill>
                  <a:srgbClr val="003043"/>
                </a:solidFill>
                <a:latin typeface="Lucida Sans Unicode"/>
                <a:cs typeface="Lucida Sans Unicode"/>
              </a:rPr>
              <a:t>de</a:t>
            </a:r>
            <a:r>
              <a:rPr sz="2400" b="1" spc="-7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impedancias,</a:t>
            </a:r>
            <a:r>
              <a:rPr sz="2400" b="1" spc="-7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20" dirty="0" err="1">
                <a:solidFill>
                  <a:srgbClr val="003043"/>
                </a:solidFill>
                <a:latin typeface="Lucida Sans Unicode"/>
                <a:cs typeface="Lucida Sans Unicode"/>
              </a:rPr>
              <a:t>impedancias</a:t>
            </a:r>
            <a:r>
              <a:rPr sz="2400" b="1" spc="-8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5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de</a:t>
            </a:r>
            <a:r>
              <a:rPr lang="es-ES" sz="2400" b="1" spc="-5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20" dirty="0" err="1" smtClean="0">
                <a:solidFill>
                  <a:srgbClr val="003043"/>
                </a:solidFill>
                <a:latin typeface="Lucida Sans Unicode"/>
                <a:cs typeface="Lucida Sans Unicode"/>
              </a:rPr>
              <a:t>bucle</a:t>
            </a:r>
            <a:r>
              <a:rPr sz="2400" b="1" spc="-80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15" dirty="0">
                <a:solidFill>
                  <a:srgbClr val="003043"/>
                </a:solidFill>
                <a:latin typeface="Lucida Sans Unicode"/>
                <a:cs typeface="Lucida Sans Unicode"/>
              </a:rPr>
              <a:t>o</a:t>
            </a:r>
            <a:r>
              <a:rPr sz="2400" b="1" spc="-7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15" dirty="0">
                <a:solidFill>
                  <a:srgbClr val="003043"/>
                </a:solidFill>
                <a:latin typeface="Lucida Sans Unicode"/>
                <a:cs typeface="Lucida Sans Unicode"/>
              </a:rPr>
              <a:t>corrientes</a:t>
            </a:r>
            <a:r>
              <a:rPr sz="2400" b="1" spc="-7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5" dirty="0">
                <a:solidFill>
                  <a:srgbClr val="003043"/>
                </a:solidFill>
                <a:latin typeface="Lucida Sans Unicode"/>
                <a:cs typeface="Lucida Sans Unicode"/>
              </a:rPr>
              <a:t>de</a:t>
            </a:r>
            <a:r>
              <a:rPr sz="2400" b="1" spc="-7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25" dirty="0">
                <a:solidFill>
                  <a:srgbClr val="003043"/>
                </a:solidFill>
                <a:latin typeface="Lucida Sans Unicode"/>
                <a:cs typeface="Lucida Sans Unicode"/>
              </a:rPr>
              <a:t>cortocircuito.</a:t>
            </a:r>
            <a:endParaRPr sz="2400" b="1" dirty="0">
              <a:latin typeface="Lucida Sans Unicode"/>
              <a:cs typeface="Lucida Sans Unicode"/>
            </a:endParaRPr>
          </a:p>
        </p:txBody>
      </p:sp>
      <p:sp>
        <p:nvSpPr>
          <p:cNvPr id="19" name="object 3"/>
          <p:cNvSpPr txBox="1"/>
          <p:nvPr/>
        </p:nvSpPr>
        <p:spPr>
          <a:xfrm>
            <a:off x="613662" y="147548"/>
            <a:ext cx="3958337" cy="1050929"/>
          </a:xfrm>
          <a:prstGeom prst="rect">
            <a:avLst/>
          </a:prstGeom>
        </p:spPr>
        <p:txBody>
          <a:bodyPr vert="horz" wrap="square" lIns="0" tIns="11112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875"/>
              </a:spcBef>
            </a:pPr>
            <a:r>
              <a:rPr sz="3200" b="1" spc="20" dirty="0">
                <a:solidFill>
                  <a:srgbClr val="00646D"/>
                </a:solidFill>
                <a:latin typeface="Arial"/>
                <a:cs typeface="Arial"/>
              </a:rPr>
              <a:t>Diseño</a:t>
            </a:r>
            <a:r>
              <a:rPr sz="3200" b="1" spc="-60" dirty="0">
                <a:solidFill>
                  <a:srgbClr val="00646D"/>
                </a:solidFill>
                <a:latin typeface="Arial"/>
                <a:cs typeface="Arial"/>
              </a:rPr>
              <a:t> </a:t>
            </a:r>
            <a:r>
              <a:rPr sz="3200" b="1" spc="45" dirty="0">
                <a:solidFill>
                  <a:srgbClr val="00646D"/>
                </a:solidFill>
                <a:latin typeface="Arial"/>
                <a:cs typeface="Arial"/>
              </a:rPr>
              <a:t>de</a:t>
            </a:r>
            <a:r>
              <a:rPr sz="3200" b="1" spc="-55" dirty="0">
                <a:solidFill>
                  <a:srgbClr val="00646D"/>
                </a:solidFill>
                <a:latin typeface="Arial"/>
                <a:cs typeface="Arial"/>
              </a:rPr>
              <a:t> </a:t>
            </a:r>
            <a:r>
              <a:rPr sz="3200" b="1" spc="65" dirty="0">
                <a:solidFill>
                  <a:srgbClr val="00646D"/>
                </a:solidFill>
                <a:latin typeface="Arial"/>
                <a:cs typeface="Arial"/>
              </a:rPr>
              <a:t>red</a:t>
            </a:r>
            <a:endParaRPr sz="3200" b="1" dirty="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570"/>
              </a:spcBef>
            </a:pPr>
            <a:r>
              <a:rPr sz="2400" b="1" spc="35" dirty="0">
                <a:solidFill>
                  <a:srgbClr val="00646D"/>
                </a:solidFill>
                <a:latin typeface="Arial"/>
                <a:cs typeface="Arial"/>
              </a:rPr>
              <a:t>Acoplamiento</a:t>
            </a:r>
            <a:r>
              <a:rPr sz="2400" b="1" spc="-75" dirty="0">
                <a:solidFill>
                  <a:srgbClr val="00646D"/>
                </a:solidFill>
                <a:latin typeface="Arial"/>
                <a:cs typeface="Arial"/>
              </a:rPr>
              <a:t> </a:t>
            </a:r>
            <a:r>
              <a:rPr sz="2400" b="1" spc="45" dirty="0">
                <a:solidFill>
                  <a:srgbClr val="00646D"/>
                </a:solidFill>
                <a:latin typeface="Arial"/>
                <a:cs typeface="Arial"/>
              </a:rPr>
              <a:t>general</a:t>
            </a:r>
            <a:endParaRPr sz="2400" dirty="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199388" y="1412747"/>
            <a:ext cx="4326636" cy="4861560"/>
          </a:xfrm>
          <a:prstGeom prst="rect">
            <a:avLst/>
          </a:prstGeom>
        </p:spPr>
      </p:pic>
      <p:sp>
        <p:nvSpPr>
          <p:cNvPr id="5" name="object 5"/>
          <p:cNvSpPr txBox="1"/>
          <p:nvPr/>
        </p:nvSpPr>
        <p:spPr>
          <a:xfrm>
            <a:off x="5715000" y="2514600"/>
            <a:ext cx="6095999" cy="21672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spcBef>
                <a:spcPts val="100"/>
              </a:spcBef>
            </a:pPr>
            <a:r>
              <a:rPr sz="2800" b="1" spc="-15" dirty="0">
                <a:solidFill>
                  <a:srgbClr val="003043"/>
                </a:solidFill>
                <a:latin typeface="Lucida Sans Unicode"/>
                <a:cs typeface="Lucida Sans Unicode"/>
              </a:rPr>
              <a:t>Ahora </a:t>
            </a:r>
            <a:r>
              <a:rPr sz="2800" b="1" spc="-10" dirty="0">
                <a:solidFill>
                  <a:srgbClr val="003043"/>
                </a:solidFill>
                <a:latin typeface="Lucida Sans Unicode"/>
                <a:cs typeface="Lucida Sans Unicode"/>
              </a:rPr>
              <a:t>debe </a:t>
            </a:r>
            <a:r>
              <a:rPr sz="2800" b="1"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definir </a:t>
            </a:r>
            <a:r>
              <a:rPr sz="2800" b="1" spc="-35" dirty="0">
                <a:solidFill>
                  <a:srgbClr val="003043"/>
                </a:solidFill>
                <a:latin typeface="Lucida Sans Unicode"/>
                <a:cs typeface="Lucida Sans Unicode"/>
              </a:rPr>
              <a:t>los </a:t>
            </a:r>
            <a:r>
              <a:rPr sz="2800" b="1"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datos </a:t>
            </a:r>
            <a:r>
              <a:rPr sz="2800" b="1" spc="-15" dirty="0">
                <a:solidFill>
                  <a:srgbClr val="003043"/>
                </a:solidFill>
                <a:latin typeface="Lucida Sans Unicode"/>
                <a:cs typeface="Lucida Sans Unicode"/>
              </a:rPr>
              <a:t>requeridos </a:t>
            </a:r>
            <a:r>
              <a:rPr sz="2800" b="1" dirty="0">
                <a:solidFill>
                  <a:srgbClr val="003043"/>
                </a:solidFill>
                <a:latin typeface="Lucida Sans Unicode"/>
                <a:cs typeface="Lucida Sans Unicode"/>
              </a:rPr>
              <a:t>para </a:t>
            </a:r>
            <a:r>
              <a:rPr sz="2800" b="1"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el </a:t>
            </a:r>
            <a:r>
              <a:rPr sz="2800" b="1" spc="-25" dirty="0" err="1">
                <a:solidFill>
                  <a:srgbClr val="003043"/>
                </a:solidFill>
                <a:latin typeface="Lucida Sans Unicode"/>
                <a:cs typeface="Lucida Sans Unicode"/>
              </a:rPr>
              <a:t>tipo</a:t>
            </a:r>
            <a:r>
              <a:rPr sz="2800" b="1" spc="-2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800" b="1" spc="-10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de</a:t>
            </a:r>
            <a:r>
              <a:rPr lang="es-ES" sz="2800" b="1" spc="-10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800" b="1" spc="-10" dirty="0" err="1" smtClean="0">
                <a:solidFill>
                  <a:srgbClr val="003043"/>
                </a:solidFill>
                <a:latin typeface="Lucida Sans Unicode"/>
                <a:cs typeface="Lucida Sans Unicode"/>
              </a:rPr>
              <a:t>segunda</a:t>
            </a:r>
            <a:r>
              <a:rPr sz="2800" b="1" spc="-80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800" b="1" spc="-15" dirty="0">
                <a:solidFill>
                  <a:srgbClr val="003043"/>
                </a:solidFill>
                <a:latin typeface="Lucida Sans Unicode"/>
                <a:cs typeface="Lucida Sans Unicode"/>
              </a:rPr>
              <a:t>alimentación</a:t>
            </a:r>
            <a:r>
              <a:rPr sz="2800" b="1" spc="-8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800" b="1" spc="-25" dirty="0">
                <a:solidFill>
                  <a:srgbClr val="003043"/>
                </a:solidFill>
                <a:latin typeface="Lucida Sans Unicode"/>
                <a:cs typeface="Lucida Sans Unicode"/>
              </a:rPr>
              <a:t>seleccionada,</a:t>
            </a:r>
            <a:r>
              <a:rPr sz="2800" b="1" spc="-7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800" b="1" dirty="0">
                <a:solidFill>
                  <a:srgbClr val="003043"/>
                </a:solidFill>
                <a:latin typeface="Lucida Sans Unicode"/>
                <a:cs typeface="Lucida Sans Unicode"/>
              </a:rPr>
              <a:t>en</a:t>
            </a:r>
            <a:r>
              <a:rPr sz="2800" b="1" spc="-8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800" b="1" spc="-15" dirty="0">
                <a:solidFill>
                  <a:srgbClr val="003043"/>
                </a:solidFill>
                <a:latin typeface="Lucida Sans Unicode"/>
                <a:cs typeface="Lucida Sans Unicode"/>
              </a:rPr>
              <a:t>este</a:t>
            </a:r>
            <a:r>
              <a:rPr sz="2800" b="1" spc="-7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800" b="1" spc="-25" dirty="0">
                <a:solidFill>
                  <a:srgbClr val="003043"/>
                </a:solidFill>
                <a:latin typeface="Lucida Sans Unicode"/>
                <a:cs typeface="Lucida Sans Unicode"/>
              </a:rPr>
              <a:t>caso</a:t>
            </a:r>
            <a:r>
              <a:rPr sz="2800" b="1" spc="-8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800" b="1"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se</a:t>
            </a:r>
            <a:r>
              <a:rPr sz="2800" b="1" spc="-7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800" b="1" spc="-5" dirty="0" err="1" smtClean="0">
                <a:solidFill>
                  <a:srgbClr val="003043"/>
                </a:solidFill>
                <a:latin typeface="Lucida Sans Unicode"/>
                <a:cs typeface="Lucida Sans Unicode"/>
              </a:rPr>
              <a:t>trata</a:t>
            </a:r>
            <a:r>
              <a:rPr lang="es-ES" sz="2800" b="1" spc="-5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800" b="1" spc="-10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de</a:t>
            </a:r>
            <a:r>
              <a:rPr sz="2800" b="1" spc="-80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800" b="1" spc="-5" dirty="0">
                <a:solidFill>
                  <a:srgbClr val="003043"/>
                </a:solidFill>
                <a:latin typeface="Lucida Sans Unicode"/>
                <a:cs typeface="Lucida Sans Unicode"/>
              </a:rPr>
              <a:t>un</a:t>
            </a:r>
            <a:r>
              <a:rPr sz="2800" b="1" spc="-8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800" b="1" spc="-10" dirty="0">
                <a:solidFill>
                  <a:srgbClr val="003043"/>
                </a:solidFill>
                <a:latin typeface="Lucida Sans Unicode"/>
                <a:cs typeface="Lucida Sans Unicode"/>
              </a:rPr>
              <a:t>transformador</a:t>
            </a:r>
            <a:r>
              <a:rPr sz="2800" b="1" spc="-8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800" b="1" spc="-35" dirty="0">
                <a:solidFill>
                  <a:srgbClr val="003043"/>
                </a:solidFill>
                <a:latin typeface="Lucida Sans Unicode"/>
                <a:cs typeface="Lucida Sans Unicode"/>
              </a:rPr>
              <a:t>sin</a:t>
            </a:r>
            <a:r>
              <a:rPr sz="2800" b="1" spc="-8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800" b="1" spc="-10" dirty="0">
                <a:solidFill>
                  <a:srgbClr val="003043"/>
                </a:solidFill>
                <a:latin typeface="Lucida Sans Unicode"/>
                <a:cs typeface="Lucida Sans Unicode"/>
              </a:rPr>
              <a:t>media</a:t>
            </a:r>
            <a:r>
              <a:rPr sz="2800" b="1" spc="-8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800" b="1" spc="-25" dirty="0">
                <a:solidFill>
                  <a:srgbClr val="003043"/>
                </a:solidFill>
                <a:latin typeface="Lucida Sans Unicode"/>
                <a:cs typeface="Lucida Sans Unicode"/>
              </a:rPr>
              <a:t>tensión.</a:t>
            </a:r>
            <a:endParaRPr sz="2800" b="1" dirty="0">
              <a:latin typeface="Lucida Sans Unicode"/>
              <a:cs typeface="Lucida Sans Unicode"/>
            </a:endParaRPr>
          </a:p>
        </p:txBody>
      </p:sp>
      <p:sp>
        <p:nvSpPr>
          <p:cNvPr id="18" name="object 3"/>
          <p:cNvSpPr txBox="1"/>
          <p:nvPr/>
        </p:nvSpPr>
        <p:spPr>
          <a:xfrm>
            <a:off x="613662" y="147548"/>
            <a:ext cx="3958337" cy="1050929"/>
          </a:xfrm>
          <a:prstGeom prst="rect">
            <a:avLst/>
          </a:prstGeom>
        </p:spPr>
        <p:txBody>
          <a:bodyPr vert="horz" wrap="square" lIns="0" tIns="11112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875"/>
              </a:spcBef>
            </a:pPr>
            <a:r>
              <a:rPr sz="3200" b="1" spc="20" dirty="0">
                <a:solidFill>
                  <a:srgbClr val="00646D"/>
                </a:solidFill>
                <a:latin typeface="Arial"/>
                <a:cs typeface="Arial"/>
              </a:rPr>
              <a:t>Diseño</a:t>
            </a:r>
            <a:r>
              <a:rPr sz="3200" b="1" spc="-60" dirty="0">
                <a:solidFill>
                  <a:srgbClr val="00646D"/>
                </a:solidFill>
                <a:latin typeface="Arial"/>
                <a:cs typeface="Arial"/>
              </a:rPr>
              <a:t> </a:t>
            </a:r>
            <a:r>
              <a:rPr sz="3200" b="1" spc="45" dirty="0">
                <a:solidFill>
                  <a:srgbClr val="00646D"/>
                </a:solidFill>
                <a:latin typeface="Arial"/>
                <a:cs typeface="Arial"/>
              </a:rPr>
              <a:t>de</a:t>
            </a:r>
            <a:r>
              <a:rPr sz="3200" b="1" spc="-55" dirty="0">
                <a:solidFill>
                  <a:srgbClr val="00646D"/>
                </a:solidFill>
                <a:latin typeface="Arial"/>
                <a:cs typeface="Arial"/>
              </a:rPr>
              <a:t> </a:t>
            </a:r>
            <a:r>
              <a:rPr sz="3200" b="1" spc="65" dirty="0">
                <a:solidFill>
                  <a:srgbClr val="00646D"/>
                </a:solidFill>
                <a:latin typeface="Arial"/>
                <a:cs typeface="Arial"/>
              </a:rPr>
              <a:t>red</a:t>
            </a:r>
            <a:endParaRPr sz="3200" b="1" dirty="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570"/>
              </a:spcBef>
            </a:pPr>
            <a:r>
              <a:rPr sz="2400" b="1" spc="35" dirty="0">
                <a:solidFill>
                  <a:srgbClr val="00646D"/>
                </a:solidFill>
                <a:latin typeface="Arial"/>
                <a:cs typeface="Arial"/>
              </a:rPr>
              <a:t>Acoplamiento</a:t>
            </a:r>
            <a:r>
              <a:rPr sz="2400" b="1" spc="-75" dirty="0">
                <a:solidFill>
                  <a:srgbClr val="00646D"/>
                </a:solidFill>
                <a:latin typeface="Arial"/>
                <a:cs typeface="Arial"/>
              </a:rPr>
              <a:t> </a:t>
            </a:r>
            <a:r>
              <a:rPr sz="2400" b="1" spc="45" dirty="0">
                <a:solidFill>
                  <a:srgbClr val="00646D"/>
                </a:solidFill>
                <a:latin typeface="Arial"/>
                <a:cs typeface="Arial"/>
              </a:rPr>
              <a:t>general</a:t>
            </a:r>
            <a:endParaRPr sz="2400" dirty="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57200" y="1600560"/>
            <a:ext cx="5105400" cy="4800240"/>
          </a:xfrm>
          <a:prstGeom prst="rect">
            <a:avLst/>
          </a:prstGeom>
        </p:spPr>
      </p:pic>
      <p:sp>
        <p:nvSpPr>
          <p:cNvPr id="5" name="object 5"/>
          <p:cNvSpPr txBox="1"/>
          <p:nvPr/>
        </p:nvSpPr>
        <p:spPr>
          <a:xfrm>
            <a:off x="5791200" y="2057400"/>
            <a:ext cx="6096000" cy="75148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just">
              <a:lnSpc>
                <a:spcPct val="100000"/>
              </a:lnSpc>
              <a:spcBef>
                <a:spcPts val="100"/>
              </a:spcBef>
            </a:pPr>
            <a:r>
              <a:rPr sz="2400" b="1" spc="-15" dirty="0">
                <a:solidFill>
                  <a:srgbClr val="003043"/>
                </a:solidFill>
                <a:latin typeface="Lucida Sans Unicode"/>
                <a:cs typeface="Lucida Sans Unicode"/>
              </a:rPr>
              <a:t>El</a:t>
            </a:r>
            <a:r>
              <a:rPr sz="2400" b="1" spc="-8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15" dirty="0">
                <a:solidFill>
                  <a:srgbClr val="003043"/>
                </a:solidFill>
                <a:latin typeface="Lucida Sans Unicode"/>
                <a:cs typeface="Lucida Sans Unicode"/>
              </a:rPr>
              <a:t>acoplamiento</a:t>
            </a:r>
            <a:r>
              <a:rPr sz="2400" b="1" spc="-7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se</a:t>
            </a:r>
            <a:r>
              <a:rPr sz="2400" b="1" spc="-7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5" dirty="0">
                <a:solidFill>
                  <a:srgbClr val="003043"/>
                </a:solidFill>
                <a:latin typeface="Lucida Sans Unicode"/>
                <a:cs typeface="Lucida Sans Unicode"/>
              </a:rPr>
              <a:t>representa</a:t>
            </a:r>
            <a:r>
              <a:rPr sz="2400" b="1" spc="-8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como</a:t>
            </a:r>
            <a:r>
              <a:rPr sz="2400" b="1" spc="-7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10" dirty="0">
                <a:solidFill>
                  <a:srgbClr val="003043"/>
                </a:solidFill>
                <a:latin typeface="Lucida Sans Unicode"/>
                <a:cs typeface="Lucida Sans Unicode"/>
              </a:rPr>
              <a:t>a</a:t>
            </a:r>
            <a:r>
              <a:rPr sz="2400" b="1" spc="-7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la</a:t>
            </a:r>
            <a:r>
              <a:rPr sz="2400" b="1" spc="-8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35" dirty="0">
                <a:solidFill>
                  <a:srgbClr val="003043"/>
                </a:solidFill>
                <a:latin typeface="Lucida Sans Unicode"/>
                <a:cs typeface="Lucida Sans Unicode"/>
              </a:rPr>
              <a:t>izquierda.</a:t>
            </a:r>
            <a:endParaRPr sz="2400" b="1" dirty="0">
              <a:latin typeface="Lucida Sans Unicode"/>
              <a:cs typeface="Lucida Sans Unicode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5812077" y="4495800"/>
            <a:ext cx="6019799" cy="12439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just">
              <a:spcBef>
                <a:spcPts val="100"/>
              </a:spcBef>
            </a:pPr>
            <a:r>
              <a:rPr sz="2000" b="1" spc="-15" dirty="0" err="1" smtClean="0">
                <a:solidFill>
                  <a:srgbClr val="003043"/>
                </a:solidFill>
                <a:latin typeface="Lucida Sans Unicode"/>
                <a:cs typeface="Lucida Sans Unicode"/>
              </a:rPr>
              <a:t>Ahora</a:t>
            </a:r>
            <a:r>
              <a:rPr lang="es-ES" sz="2000" b="1" spc="-70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 se puede</a:t>
            </a:r>
            <a:r>
              <a:rPr sz="2000" b="1" spc="-70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dirty="0">
                <a:solidFill>
                  <a:srgbClr val="003043"/>
                </a:solidFill>
                <a:latin typeface="Lucida Sans Unicode"/>
                <a:cs typeface="Lucida Sans Unicode"/>
              </a:rPr>
              <a:t>agregar</a:t>
            </a:r>
            <a:r>
              <a:rPr sz="2000" b="1" spc="-7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spc="-15" dirty="0">
                <a:solidFill>
                  <a:srgbClr val="003043"/>
                </a:solidFill>
                <a:latin typeface="Lucida Sans Unicode"/>
                <a:cs typeface="Lucida Sans Unicode"/>
              </a:rPr>
              <a:t>cuadros</a:t>
            </a:r>
            <a:r>
              <a:rPr sz="2000" b="1" spc="-6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spc="-5" dirty="0">
                <a:solidFill>
                  <a:srgbClr val="003043"/>
                </a:solidFill>
                <a:latin typeface="Lucida Sans Unicode"/>
                <a:cs typeface="Lucida Sans Unicode"/>
              </a:rPr>
              <a:t>de</a:t>
            </a:r>
            <a:r>
              <a:rPr sz="2000" b="1" spc="-7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spc="-25" dirty="0">
                <a:solidFill>
                  <a:srgbClr val="003043"/>
                </a:solidFill>
                <a:latin typeface="Lucida Sans Unicode"/>
                <a:cs typeface="Lucida Sans Unicode"/>
              </a:rPr>
              <a:t>distribución</a:t>
            </a:r>
            <a:r>
              <a:rPr sz="2000" b="1" spc="-7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spc="-15" dirty="0">
                <a:solidFill>
                  <a:srgbClr val="003043"/>
                </a:solidFill>
                <a:latin typeface="Lucida Sans Unicode"/>
                <a:cs typeface="Lucida Sans Unicode"/>
              </a:rPr>
              <a:t>y</a:t>
            </a:r>
            <a:r>
              <a:rPr sz="2000" b="1" spc="-6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spc="-25" dirty="0">
                <a:solidFill>
                  <a:srgbClr val="003043"/>
                </a:solidFill>
                <a:latin typeface="Lucida Sans Unicode"/>
                <a:cs typeface="Lucida Sans Unicode"/>
              </a:rPr>
              <a:t>circuitos</a:t>
            </a:r>
            <a:r>
              <a:rPr sz="2000" b="1" spc="-7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spc="-5" dirty="0">
                <a:solidFill>
                  <a:srgbClr val="003043"/>
                </a:solidFill>
                <a:latin typeface="Lucida Sans Unicode"/>
                <a:cs typeface="Lucida Sans Unicode"/>
              </a:rPr>
              <a:t>de</a:t>
            </a:r>
            <a:r>
              <a:rPr sz="2000" b="1" spc="-7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spc="-5" dirty="0">
                <a:solidFill>
                  <a:srgbClr val="003043"/>
                </a:solidFill>
                <a:latin typeface="Lucida Sans Unicode"/>
                <a:cs typeface="Lucida Sans Unicode"/>
              </a:rPr>
              <a:t>carga</a:t>
            </a:r>
            <a:r>
              <a:rPr sz="2000" b="1" spc="-7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spc="10" dirty="0">
                <a:solidFill>
                  <a:srgbClr val="003043"/>
                </a:solidFill>
                <a:latin typeface="Lucida Sans Unicode"/>
                <a:cs typeface="Lucida Sans Unicode"/>
              </a:rPr>
              <a:t>a</a:t>
            </a:r>
            <a:r>
              <a:rPr sz="2000" b="1" spc="-6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spc="-15" dirty="0">
                <a:solidFill>
                  <a:srgbClr val="003043"/>
                </a:solidFill>
                <a:latin typeface="Lucida Sans Unicode"/>
                <a:cs typeface="Lucida Sans Unicode"/>
              </a:rPr>
              <a:t>la</a:t>
            </a:r>
            <a:r>
              <a:rPr sz="2000" b="1" spc="-7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dirty="0" err="1" smtClean="0">
                <a:solidFill>
                  <a:srgbClr val="003043"/>
                </a:solidFill>
                <a:latin typeface="Lucida Sans Unicode"/>
                <a:cs typeface="Lucida Sans Unicode"/>
              </a:rPr>
              <a:t>nueva</a:t>
            </a:r>
            <a:r>
              <a:rPr lang="es-ES" sz="2000" b="1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dirty="0" err="1" smtClean="0">
                <a:solidFill>
                  <a:srgbClr val="003043"/>
                </a:solidFill>
                <a:latin typeface="Lucida Sans Unicode"/>
                <a:cs typeface="Lucida Sans Unicode"/>
              </a:rPr>
              <a:t>barra</a:t>
            </a:r>
            <a:r>
              <a:rPr sz="2000" b="1" spc="-70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spc="-15" dirty="0">
                <a:solidFill>
                  <a:srgbClr val="003043"/>
                </a:solidFill>
                <a:latin typeface="Lucida Sans Unicode"/>
                <a:cs typeface="Lucida Sans Unicode"/>
              </a:rPr>
              <a:t>colectora</a:t>
            </a:r>
            <a:r>
              <a:rPr sz="2000" b="1" spc="-6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dirty="0">
                <a:solidFill>
                  <a:srgbClr val="003043"/>
                </a:solidFill>
                <a:latin typeface="Lucida Sans Unicode"/>
                <a:cs typeface="Lucida Sans Unicode"/>
              </a:rPr>
              <a:t>para</a:t>
            </a:r>
            <a:r>
              <a:rPr sz="2000" b="1" spc="-6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spc="-15" dirty="0">
                <a:solidFill>
                  <a:srgbClr val="003043"/>
                </a:solidFill>
                <a:latin typeface="Lucida Sans Unicode"/>
                <a:cs typeface="Lucida Sans Unicode"/>
              </a:rPr>
              <a:t>el</a:t>
            </a:r>
            <a:r>
              <a:rPr sz="2000" b="1" spc="-6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spc="-5" dirty="0">
                <a:solidFill>
                  <a:srgbClr val="003043"/>
                </a:solidFill>
                <a:latin typeface="Lucida Sans Unicode"/>
                <a:cs typeface="Lucida Sans Unicode"/>
              </a:rPr>
              <a:t>nuevo</a:t>
            </a:r>
            <a:r>
              <a:rPr sz="2000" b="1" spc="-6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sistema</a:t>
            </a:r>
            <a:r>
              <a:rPr sz="2000" b="1" spc="-6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spc="-5" dirty="0">
                <a:solidFill>
                  <a:srgbClr val="003043"/>
                </a:solidFill>
                <a:latin typeface="Lucida Sans Unicode"/>
                <a:cs typeface="Lucida Sans Unicode"/>
              </a:rPr>
              <a:t>de</a:t>
            </a:r>
            <a:r>
              <a:rPr sz="2000" b="1" spc="-6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spc="-15" dirty="0">
                <a:solidFill>
                  <a:srgbClr val="003043"/>
                </a:solidFill>
                <a:latin typeface="Lucida Sans Unicode"/>
                <a:cs typeface="Lucida Sans Unicode"/>
              </a:rPr>
              <a:t>alimentación</a:t>
            </a:r>
            <a:r>
              <a:rPr sz="2000" b="1" spc="-6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conectados</a:t>
            </a:r>
            <a:r>
              <a:rPr sz="2000" b="1" spc="-6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spc="-10" dirty="0" err="1">
                <a:solidFill>
                  <a:srgbClr val="003043"/>
                </a:solidFill>
                <a:latin typeface="Lucida Sans Unicode"/>
                <a:cs typeface="Lucida Sans Unicode"/>
              </a:rPr>
              <a:t>por</a:t>
            </a:r>
            <a:r>
              <a:rPr sz="2000" b="1" spc="-6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spc="-15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el</a:t>
            </a:r>
            <a:r>
              <a:rPr lang="es-ES" sz="2000" b="1" spc="-15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spc="-15" dirty="0" err="1" smtClean="0">
                <a:solidFill>
                  <a:srgbClr val="003043"/>
                </a:solidFill>
                <a:latin typeface="Lucida Sans Unicode"/>
                <a:cs typeface="Lucida Sans Unicode"/>
              </a:rPr>
              <a:t>acoplamiento</a:t>
            </a:r>
            <a:r>
              <a:rPr sz="2000" b="1" spc="-75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spc="-5" dirty="0">
                <a:solidFill>
                  <a:srgbClr val="003043"/>
                </a:solidFill>
                <a:latin typeface="Lucida Sans Unicode"/>
                <a:cs typeface="Lucida Sans Unicode"/>
              </a:rPr>
              <a:t>de</a:t>
            </a:r>
            <a:r>
              <a:rPr sz="2000" b="1" spc="-7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spc="-15" dirty="0">
                <a:solidFill>
                  <a:srgbClr val="003043"/>
                </a:solidFill>
                <a:latin typeface="Lucida Sans Unicode"/>
                <a:cs typeface="Lucida Sans Unicode"/>
              </a:rPr>
              <a:t>la</a:t>
            </a:r>
            <a:r>
              <a:rPr sz="2000" b="1" spc="-7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spc="-5" dirty="0">
                <a:solidFill>
                  <a:srgbClr val="003043"/>
                </a:solidFill>
                <a:latin typeface="Lucida Sans Unicode"/>
                <a:cs typeface="Lucida Sans Unicode"/>
              </a:rPr>
              <a:t>forma</a:t>
            </a:r>
            <a:r>
              <a:rPr sz="2000" b="1" spc="-7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habitual.</a:t>
            </a:r>
            <a:endParaRPr sz="2000" b="1" dirty="0">
              <a:latin typeface="Lucida Sans Unicode"/>
              <a:cs typeface="Lucida Sans Unicode"/>
            </a:endParaRPr>
          </a:p>
        </p:txBody>
      </p:sp>
      <p:sp>
        <p:nvSpPr>
          <p:cNvPr id="19" name="object 3"/>
          <p:cNvSpPr txBox="1"/>
          <p:nvPr/>
        </p:nvSpPr>
        <p:spPr>
          <a:xfrm>
            <a:off x="613662" y="147548"/>
            <a:ext cx="3958337" cy="1050929"/>
          </a:xfrm>
          <a:prstGeom prst="rect">
            <a:avLst/>
          </a:prstGeom>
        </p:spPr>
        <p:txBody>
          <a:bodyPr vert="horz" wrap="square" lIns="0" tIns="11112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875"/>
              </a:spcBef>
            </a:pPr>
            <a:r>
              <a:rPr sz="3200" b="1" spc="20" dirty="0">
                <a:solidFill>
                  <a:srgbClr val="00646D"/>
                </a:solidFill>
                <a:latin typeface="Arial"/>
                <a:cs typeface="Arial"/>
              </a:rPr>
              <a:t>Diseño</a:t>
            </a:r>
            <a:r>
              <a:rPr sz="3200" b="1" spc="-60" dirty="0">
                <a:solidFill>
                  <a:srgbClr val="00646D"/>
                </a:solidFill>
                <a:latin typeface="Arial"/>
                <a:cs typeface="Arial"/>
              </a:rPr>
              <a:t> </a:t>
            </a:r>
            <a:r>
              <a:rPr sz="3200" b="1" spc="45" dirty="0">
                <a:solidFill>
                  <a:srgbClr val="00646D"/>
                </a:solidFill>
                <a:latin typeface="Arial"/>
                <a:cs typeface="Arial"/>
              </a:rPr>
              <a:t>de</a:t>
            </a:r>
            <a:r>
              <a:rPr sz="3200" b="1" spc="-55" dirty="0">
                <a:solidFill>
                  <a:srgbClr val="00646D"/>
                </a:solidFill>
                <a:latin typeface="Arial"/>
                <a:cs typeface="Arial"/>
              </a:rPr>
              <a:t> </a:t>
            </a:r>
            <a:r>
              <a:rPr sz="3200" b="1" spc="65" dirty="0">
                <a:solidFill>
                  <a:srgbClr val="00646D"/>
                </a:solidFill>
                <a:latin typeface="Arial"/>
                <a:cs typeface="Arial"/>
              </a:rPr>
              <a:t>red</a:t>
            </a:r>
            <a:endParaRPr sz="3200" b="1" dirty="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570"/>
              </a:spcBef>
            </a:pPr>
            <a:r>
              <a:rPr sz="2400" b="1" spc="35" dirty="0">
                <a:solidFill>
                  <a:srgbClr val="00646D"/>
                </a:solidFill>
                <a:latin typeface="Arial"/>
                <a:cs typeface="Arial"/>
              </a:rPr>
              <a:t>Acoplamiento</a:t>
            </a:r>
            <a:r>
              <a:rPr sz="2400" b="1" spc="-75" dirty="0">
                <a:solidFill>
                  <a:srgbClr val="00646D"/>
                </a:solidFill>
                <a:latin typeface="Arial"/>
                <a:cs typeface="Arial"/>
              </a:rPr>
              <a:t> </a:t>
            </a:r>
            <a:r>
              <a:rPr sz="2400" b="1" spc="45" dirty="0">
                <a:solidFill>
                  <a:srgbClr val="00646D"/>
                </a:solidFill>
                <a:latin typeface="Arial"/>
                <a:cs typeface="Arial"/>
              </a:rPr>
              <a:t>general</a:t>
            </a:r>
            <a:endParaRPr sz="2400" dirty="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81000" y="1105203"/>
            <a:ext cx="3592056" cy="2133975"/>
          </a:xfrm>
          <a:prstGeom prst="rect">
            <a:avLst/>
          </a:prstGeom>
        </p:spPr>
      </p:pic>
      <p:grpSp>
        <p:nvGrpSpPr>
          <p:cNvPr id="3" name="object 3"/>
          <p:cNvGrpSpPr/>
          <p:nvPr/>
        </p:nvGrpSpPr>
        <p:grpSpPr>
          <a:xfrm>
            <a:off x="1413303" y="3612870"/>
            <a:ext cx="3231515" cy="2216150"/>
            <a:chOff x="2599742" y="4024812"/>
            <a:chExt cx="3231515" cy="2216150"/>
          </a:xfrm>
        </p:grpSpPr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599742" y="4024812"/>
              <a:ext cx="1339078" cy="2187182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3980687" y="5754624"/>
              <a:ext cx="1850389" cy="486409"/>
            </a:xfrm>
            <a:custGeom>
              <a:avLst/>
              <a:gdLst/>
              <a:ahLst/>
              <a:cxnLst/>
              <a:rect l="l" t="t" r="r" b="b"/>
              <a:pathLst>
                <a:path w="1850389" h="486410">
                  <a:moveTo>
                    <a:pt x="295528" y="0"/>
                  </a:moveTo>
                  <a:lnTo>
                    <a:pt x="0" y="243078"/>
                  </a:lnTo>
                  <a:lnTo>
                    <a:pt x="295528" y="486155"/>
                  </a:lnTo>
                  <a:lnTo>
                    <a:pt x="295528" y="363829"/>
                  </a:lnTo>
                  <a:lnTo>
                    <a:pt x="1850136" y="363829"/>
                  </a:lnTo>
                  <a:lnTo>
                    <a:pt x="1850136" y="122326"/>
                  </a:lnTo>
                  <a:lnTo>
                    <a:pt x="295528" y="122326"/>
                  </a:lnTo>
                  <a:lnTo>
                    <a:pt x="295528" y="0"/>
                  </a:lnTo>
                  <a:close/>
                </a:path>
              </a:pathLst>
            </a:custGeom>
            <a:solidFill>
              <a:srgbClr val="005F8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476248" y="111826"/>
            <a:ext cx="5863337" cy="50526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200" spc="20" dirty="0">
                <a:latin typeface="Arial"/>
                <a:cs typeface="Arial"/>
              </a:rPr>
              <a:t>Diseño</a:t>
            </a:r>
            <a:r>
              <a:rPr sz="3200" spc="-70" dirty="0">
                <a:latin typeface="Arial"/>
                <a:cs typeface="Arial"/>
              </a:rPr>
              <a:t> </a:t>
            </a:r>
            <a:r>
              <a:rPr sz="3200" spc="45" dirty="0">
                <a:latin typeface="Arial"/>
                <a:cs typeface="Arial"/>
              </a:rPr>
              <a:t>de</a:t>
            </a:r>
            <a:r>
              <a:rPr sz="3200" spc="-70" dirty="0">
                <a:latin typeface="Arial"/>
                <a:cs typeface="Arial"/>
              </a:rPr>
              <a:t> </a:t>
            </a:r>
            <a:r>
              <a:rPr sz="3200" spc="65" dirty="0">
                <a:latin typeface="Arial"/>
                <a:cs typeface="Arial"/>
              </a:rPr>
              <a:t>red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463722" y="575283"/>
            <a:ext cx="10816337" cy="3821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spc="25" dirty="0">
                <a:solidFill>
                  <a:srgbClr val="00646D"/>
                </a:solidFill>
                <a:latin typeface="Arial"/>
                <a:cs typeface="Arial"/>
              </a:rPr>
              <a:t>Acoplamientos</a:t>
            </a:r>
            <a:r>
              <a:rPr sz="2400" b="1" spc="-20" dirty="0">
                <a:solidFill>
                  <a:srgbClr val="00646D"/>
                </a:solidFill>
                <a:latin typeface="Arial"/>
                <a:cs typeface="Arial"/>
              </a:rPr>
              <a:t> </a:t>
            </a:r>
            <a:r>
              <a:rPr sz="2400" b="1" spc="5" dirty="0">
                <a:solidFill>
                  <a:srgbClr val="00646D"/>
                </a:solidFill>
                <a:latin typeface="Arial"/>
                <a:cs typeface="Arial"/>
              </a:rPr>
              <a:t>con</a:t>
            </a:r>
            <a:r>
              <a:rPr sz="2400" b="1" spc="-15" dirty="0">
                <a:solidFill>
                  <a:srgbClr val="00646D"/>
                </a:solidFill>
                <a:latin typeface="Arial"/>
                <a:cs typeface="Arial"/>
              </a:rPr>
              <a:t> </a:t>
            </a:r>
            <a:r>
              <a:rPr sz="2400" b="1" spc="30" dirty="0">
                <a:solidFill>
                  <a:srgbClr val="00646D"/>
                </a:solidFill>
                <a:latin typeface="Arial"/>
                <a:cs typeface="Arial"/>
              </a:rPr>
              <a:t>sistema</a:t>
            </a:r>
            <a:r>
              <a:rPr sz="2400" b="1" spc="-20" dirty="0">
                <a:solidFill>
                  <a:srgbClr val="00646D"/>
                </a:solidFill>
                <a:latin typeface="Arial"/>
                <a:cs typeface="Arial"/>
              </a:rPr>
              <a:t> </a:t>
            </a:r>
            <a:r>
              <a:rPr sz="2400" b="1" spc="35" dirty="0">
                <a:solidFill>
                  <a:srgbClr val="00646D"/>
                </a:solidFill>
                <a:latin typeface="Arial"/>
                <a:cs typeface="Arial"/>
              </a:rPr>
              <a:t>de</a:t>
            </a:r>
            <a:r>
              <a:rPr sz="2400" b="1" spc="-15" dirty="0">
                <a:solidFill>
                  <a:srgbClr val="00646D"/>
                </a:solidFill>
                <a:latin typeface="Arial"/>
                <a:cs typeface="Arial"/>
              </a:rPr>
              <a:t> </a:t>
            </a:r>
            <a:r>
              <a:rPr sz="2400" b="1" spc="20" dirty="0">
                <a:solidFill>
                  <a:srgbClr val="00646D"/>
                </a:solidFill>
                <a:latin typeface="Arial"/>
                <a:cs typeface="Arial"/>
              </a:rPr>
              <a:t>canalización</a:t>
            </a:r>
            <a:r>
              <a:rPr sz="2400" b="1" spc="-15" dirty="0">
                <a:solidFill>
                  <a:srgbClr val="00646D"/>
                </a:solidFill>
                <a:latin typeface="Arial"/>
                <a:cs typeface="Arial"/>
              </a:rPr>
              <a:t> </a:t>
            </a:r>
            <a:r>
              <a:rPr sz="2400" b="1" spc="35" dirty="0">
                <a:solidFill>
                  <a:srgbClr val="00646D"/>
                </a:solidFill>
                <a:latin typeface="Arial"/>
                <a:cs typeface="Arial"/>
              </a:rPr>
              <a:t>de</a:t>
            </a:r>
            <a:r>
              <a:rPr sz="2400" b="1" spc="-20" dirty="0">
                <a:solidFill>
                  <a:srgbClr val="00646D"/>
                </a:solidFill>
                <a:latin typeface="Arial"/>
                <a:cs typeface="Arial"/>
              </a:rPr>
              <a:t> </a:t>
            </a:r>
            <a:r>
              <a:rPr sz="2400" b="1" spc="30" dirty="0">
                <a:solidFill>
                  <a:srgbClr val="00646D"/>
                </a:solidFill>
                <a:latin typeface="Arial"/>
                <a:cs typeface="Arial"/>
              </a:rPr>
              <a:t>cables/barras</a:t>
            </a:r>
            <a:endParaRPr sz="2400" dirty="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4892958" y="1105203"/>
            <a:ext cx="6792311" cy="599394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0500" indent="-178435" algn="just">
              <a:spcBef>
                <a:spcPts val="100"/>
              </a:spcBef>
              <a:buClr>
                <a:srgbClr val="869AAA"/>
              </a:buClr>
              <a:buSzPct val="150000"/>
              <a:buChar char="•"/>
              <a:tabLst>
                <a:tab pos="191135" algn="l"/>
              </a:tabLst>
            </a:pPr>
            <a:r>
              <a:rPr sz="2200" b="1" spc="-15" dirty="0">
                <a:solidFill>
                  <a:srgbClr val="003043"/>
                </a:solidFill>
                <a:latin typeface="Lucida Sans Unicode"/>
                <a:cs typeface="Lucida Sans Unicode"/>
              </a:rPr>
              <a:t>El</a:t>
            </a:r>
            <a:r>
              <a:rPr sz="2200" b="1" spc="-7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200" b="1" spc="-10" dirty="0">
                <a:solidFill>
                  <a:srgbClr val="003043"/>
                </a:solidFill>
                <a:latin typeface="Lucida Sans Unicode"/>
                <a:cs typeface="Lucida Sans Unicode"/>
              </a:rPr>
              <a:t>elemento</a:t>
            </a:r>
            <a:r>
              <a:rPr sz="2200" b="1" spc="-6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200" b="1" spc="-5" dirty="0">
                <a:solidFill>
                  <a:srgbClr val="003043"/>
                </a:solidFill>
                <a:latin typeface="Lucida Sans Unicode"/>
                <a:cs typeface="Lucida Sans Unicode"/>
              </a:rPr>
              <a:t>de</a:t>
            </a:r>
            <a:r>
              <a:rPr sz="2200" b="1" spc="-6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200" b="1"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biblioteca</a:t>
            </a:r>
            <a:r>
              <a:rPr sz="2200" b="1" spc="-6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200" b="1" spc="-10" dirty="0">
                <a:solidFill>
                  <a:srgbClr val="003043"/>
                </a:solidFill>
                <a:latin typeface="Lucida Sans Unicode"/>
                <a:cs typeface="Lucida Sans Unicode"/>
              </a:rPr>
              <a:t>"Cuadro</a:t>
            </a:r>
            <a:r>
              <a:rPr sz="2200" b="1" spc="-7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200" b="1" spc="-5" dirty="0">
                <a:solidFill>
                  <a:srgbClr val="003043"/>
                </a:solidFill>
                <a:latin typeface="Lucida Sans Unicode"/>
                <a:cs typeface="Lucida Sans Unicode"/>
              </a:rPr>
              <a:t>de</a:t>
            </a:r>
            <a:r>
              <a:rPr sz="2200" b="1" spc="-6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200" b="1"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distribución"</a:t>
            </a:r>
            <a:r>
              <a:rPr sz="2200" b="1" spc="-6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lang="es-ES" sz="2200" b="1" spc="-15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se puede</a:t>
            </a:r>
            <a:r>
              <a:rPr lang="es-ES" sz="2200" b="1" spc="-5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200" b="1" spc="-30" dirty="0" err="1" smtClean="0">
                <a:solidFill>
                  <a:srgbClr val="003043"/>
                </a:solidFill>
                <a:latin typeface="Lucida Sans Unicode"/>
                <a:cs typeface="Lucida Sans Unicode"/>
              </a:rPr>
              <a:t>utilizar</a:t>
            </a:r>
            <a:r>
              <a:rPr sz="2200" b="1" spc="-70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200" b="1" dirty="0">
                <a:solidFill>
                  <a:srgbClr val="003043"/>
                </a:solidFill>
                <a:latin typeface="Lucida Sans Unicode"/>
                <a:cs typeface="Lucida Sans Unicode"/>
              </a:rPr>
              <a:t>para</a:t>
            </a:r>
            <a:r>
              <a:rPr sz="2200" b="1" spc="-7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200" b="1" spc="-30" dirty="0">
                <a:solidFill>
                  <a:srgbClr val="003043"/>
                </a:solidFill>
                <a:latin typeface="Lucida Sans Unicode"/>
                <a:cs typeface="Lucida Sans Unicode"/>
              </a:rPr>
              <a:t>visualizar</a:t>
            </a:r>
            <a:r>
              <a:rPr sz="2200" b="1" spc="-7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200" b="1" spc="-15" dirty="0">
                <a:solidFill>
                  <a:srgbClr val="003043"/>
                </a:solidFill>
                <a:latin typeface="Lucida Sans Unicode"/>
                <a:cs typeface="Lucida Sans Unicode"/>
              </a:rPr>
              <a:t>acoplamientos</a:t>
            </a:r>
            <a:r>
              <a:rPr sz="2200" b="1" spc="-7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200" b="1"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con</a:t>
            </a:r>
            <a:r>
              <a:rPr sz="2200" b="1" spc="-7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200" b="1" spc="-45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cables/</a:t>
            </a:r>
            <a:r>
              <a:rPr sz="2200" b="1" spc="-25" dirty="0" err="1" smtClean="0">
                <a:solidFill>
                  <a:srgbClr val="003043"/>
                </a:solidFill>
                <a:latin typeface="Lucida Sans Unicode"/>
                <a:cs typeface="Lucida Sans Unicode"/>
              </a:rPr>
              <a:t>canalizaciones</a:t>
            </a:r>
            <a:r>
              <a:rPr lang="es-ES" sz="2200" b="1" spc="-25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200" b="1" spc="-20" dirty="0" err="1" smtClean="0">
                <a:solidFill>
                  <a:srgbClr val="003043"/>
                </a:solidFill>
                <a:latin typeface="Lucida Sans Unicode"/>
                <a:cs typeface="Lucida Sans Unicode"/>
              </a:rPr>
              <a:t>eléctricas</a:t>
            </a:r>
            <a:r>
              <a:rPr sz="2200" b="1" spc="-75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200" b="1" spc="-15" dirty="0" err="1">
                <a:solidFill>
                  <a:srgbClr val="003043"/>
                </a:solidFill>
                <a:latin typeface="Lucida Sans Unicode"/>
                <a:cs typeface="Lucida Sans Unicode"/>
              </a:rPr>
              <a:t>prefabricadas</a:t>
            </a:r>
            <a:r>
              <a:rPr sz="2200" b="1" spc="-15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.</a:t>
            </a:r>
            <a:endParaRPr lang="es-ES" sz="2200" b="1" spc="-15" dirty="0" smtClean="0">
              <a:solidFill>
                <a:srgbClr val="003043"/>
              </a:solidFill>
              <a:latin typeface="Lucida Sans Unicode"/>
              <a:cs typeface="Lucida Sans Unicode"/>
            </a:endParaRPr>
          </a:p>
          <a:p>
            <a:pPr marL="190500" indent="-178435" algn="just">
              <a:spcBef>
                <a:spcPts val="100"/>
              </a:spcBef>
              <a:buClr>
                <a:srgbClr val="869AAA"/>
              </a:buClr>
              <a:buSzPct val="150000"/>
              <a:buChar char="•"/>
              <a:tabLst>
                <a:tab pos="191135" algn="l"/>
              </a:tabLst>
            </a:pPr>
            <a:endParaRPr sz="2200" b="1" dirty="0">
              <a:latin typeface="Lucida Sans Unicode"/>
              <a:cs typeface="Lucida Sans Unicode"/>
            </a:endParaRPr>
          </a:p>
          <a:p>
            <a:pPr marL="190500" marR="5080" indent="-178435" algn="just">
              <a:spcBef>
                <a:spcPts val="15"/>
              </a:spcBef>
              <a:buClr>
                <a:srgbClr val="869AAA"/>
              </a:buClr>
              <a:buSzPct val="138461"/>
              <a:buChar char="•"/>
              <a:tabLst>
                <a:tab pos="191135" algn="l"/>
              </a:tabLst>
            </a:pPr>
            <a:r>
              <a:rPr sz="2200" b="1" spc="-15" dirty="0" err="1">
                <a:solidFill>
                  <a:srgbClr val="003043"/>
                </a:solidFill>
                <a:latin typeface="Lucida Sans Unicode"/>
                <a:cs typeface="Lucida Sans Unicode"/>
              </a:rPr>
              <a:t>Esto</a:t>
            </a:r>
            <a:r>
              <a:rPr sz="2200" b="1" spc="-8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lang="es-ES" sz="2200" b="1" spc="-20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se puede</a:t>
            </a:r>
            <a:r>
              <a:rPr sz="2200" b="1" spc="-75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200" b="1" spc="-5" dirty="0">
                <a:solidFill>
                  <a:srgbClr val="003043"/>
                </a:solidFill>
                <a:latin typeface="Lucida Sans Unicode"/>
                <a:cs typeface="Lucida Sans Unicode"/>
              </a:rPr>
              <a:t>emplear</a:t>
            </a:r>
            <a:r>
              <a:rPr sz="2200" b="1" spc="-7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200" b="1" dirty="0">
                <a:solidFill>
                  <a:srgbClr val="003043"/>
                </a:solidFill>
                <a:latin typeface="Lucida Sans Unicode"/>
                <a:cs typeface="Lucida Sans Unicode"/>
              </a:rPr>
              <a:t>para</a:t>
            </a:r>
            <a:r>
              <a:rPr sz="2200" b="1" spc="-7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200" b="1" dirty="0">
                <a:solidFill>
                  <a:srgbClr val="003043"/>
                </a:solidFill>
                <a:latin typeface="Lucida Sans Unicode"/>
                <a:cs typeface="Lucida Sans Unicode"/>
              </a:rPr>
              <a:t>mapear</a:t>
            </a:r>
            <a:r>
              <a:rPr sz="2200" b="1" spc="-7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200" b="1"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combinaciones</a:t>
            </a:r>
            <a:r>
              <a:rPr sz="2200" b="1" spc="-7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200" b="1" spc="-5" dirty="0">
                <a:solidFill>
                  <a:srgbClr val="003043"/>
                </a:solidFill>
                <a:latin typeface="Lucida Sans Unicode"/>
                <a:cs typeface="Lucida Sans Unicode"/>
              </a:rPr>
              <a:t>de</a:t>
            </a:r>
            <a:r>
              <a:rPr sz="2200" b="1" spc="-7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200" b="1" spc="-20" dirty="0" err="1" smtClean="0">
                <a:solidFill>
                  <a:srgbClr val="003043"/>
                </a:solidFill>
                <a:latin typeface="Lucida Sans Unicode"/>
                <a:cs typeface="Lucida Sans Unicode"/>
              </a:rPr>
              <a:t>suministro</a:t>
            </a:r>
            <a:r>
              <a:rPr lang="es-ES" sz="2200" b="1" spc="-20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200" b="1" spc="-5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de</a:t>
            </a:r>
            <a:r>
              <a:rPr sz="2200" b="1" spc="-75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200" b="1" spc="-5" dirty="0">
                <a:solidFill>
                  <a:srgbClr val="003043"/>
                </a:solidFill>
                <a:latin typeface="Lucida Sans Unicode"/>
                <a:cs typeface="Lucida Sans Unicode"/>
              </a:rPr>
              <a:t>energía</a:t>
            </a:r>
            <a:r>
              <a:rPr sz="2200" b="1" spc="-7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200" b="1" spc="-10" dirty="0">
                <a:solidFill>
                  <a:srgbClr val="003043"/>
                </a:solidFill>
                <a:latin typeface="Lucida Sans Unicode"/>
                <a:cs typeface="Lucida Sans Unicode"/>
              </a:rPr>
              <a:t>normal</a:t>
            </a:r>
            <a:r>
              <a:rPr sz="2200" b="1" spc="-7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200" b="1"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y</a:t>
            </a:r>
            <a:r>
              <a:rPr sz="2200" b="1" spc="-7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200" b="1" spc="-5" dirty="0">
                <a:solidFill>
                  <a:srgbClr val="003043"/>
                </a:solidFill>
                <a:latin typeface="Lucida Sans Unicode"/>
                <a:cs typeface="Lucida Sans Unicode"/>
              </a:rPr>
              <a:t>de</a:t>
            </a:r>
            <a:r>
              <a:rPr sz="2200" b="1" spc="-7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200" b="1"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emergencia/seguridad</a:t>
            </a:r>
            <a:r>
              <a:rPr sz="2200" b="1" spc="-7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200" b="1" spc="-15" dirty="0">
                <a:solidFill>
                  <a:srgbClr val="003043"/>
                </a:solidFill>
                <a:latin typeface="Lucida Sans Unicode"/>
                <a:cs typeface="Lucida Sans Unicode"/>
              </a:rPr>
              <a:t>(por</a:t>
            </a:r>
            <a:r>
              <a:rPr sz="2200" b="1" spc="-7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200" b="1" spc="-25" dirty="0">
                <a:solidFill>
                  <a:srgbClr val="003043"/>
                </a:solidFill>
                <a:latin typeface="Lucida Sans Unicode"/>
                <a:cs typeface="Lucida Sans Unicode"/>
              </a:rPr>
              <a:t>ejemplo,</a:t>
            </a:r>
            <a:r>
              <a:rPr sz="2200" b="1" spc="-7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200" b="1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entre</a:t>
            </a:r>
            <a:r>
              <a:rPr lang="es-ES" sz="2200" b="1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200" b="1" spc="-10" dirty="0" err="1" smtClean="0">
                <a:solidFill>
                  <a:srgbClr val="003043"/>
                </a:solidFill>
                <a:latin typeface="Lucida Sans Unicode"/>
                <a:cs typeface="Lucida Sans Unicode"/>
              </a:rPr>
              <a:t>redes</a:t>
            </a:r>
            <a:r>
              <a:rPr sz="2200" b="1" spc="-75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200" b="1" spc="-15" dirty="0">
                <a:solidFill>
                  <a:srgbClr val="003043"/>
                </a:solidFill>
                <a:latin typeface="Lucida Sans Unicode"/>
                <a:cs typeface="Lucida Sans Unicode"/>
              </a:rPr>
              <a:t>alimentadas</a:t>
            </a:r>
            <a:r>
              <a:rPr sz="2200" b="1" spc="-7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200" b="1" spc="-10" dirty="0">
                <a:solidFill>
                  <a:srgbClr val="003043"/>
                </a:solidFill>
                <a:latin typeface="Lucida Sans Unicode"/>
                <a:cs typeface="Lucida Sans Unicode"/>
              </a:rPr>
              <a:t>por</a:t>
            </a:r>
            <a:r>
              <a:rPr sz="2200" b="1" spc="-7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200" b="1" spc="-10" dirty="0">
                <a:solidFill>
                  <a:srgbClr val="003043"/>
                </a:solidFill>
                <a:latin typeface="Lucida Sans Unicode"/>
                <a:cs typeface="Lucida Sans Unicode"/>
              </a:rPr>
              <a:t>transformador</a:t>
            </a:r>
            <a:r>
              <a:rPr sz="2200" b="1" spc="-7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200" b="1"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y</a:t>
            </a:r>
            <a:r>
              <a:rPr sz="2200" b="1" spc="-7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200" b="1" spc="-10" dirty="0" err="1">
                <a:solidFill>
                  <a:srgbClr val="003043"/>
                </a:solidFill>
                <a:latin typeface="Lucida Sans Unicode"/>
                <a:cs typeface="Lucida Sans Unicode"/>
              </a:rPr>
              <a:t>generador</a:t>
            </a:r>
            <a:r>
              <a:rPr sz="2200" b="1" spc="-10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).</a:t>
            </a:r>
            <a:endParaRPr lang="es-ES" sz="2200" b="1" spc="-10" dirty="0" smtClean="0">
              <a:solidFill>
                <a:srgbClr val="003043"/>
              </a:solidFill>
              <a:latin typeface="Lucida Sans Unicode"/>
              <a:cs typeface="Lucida Sans Unicode"/>
            </a:endParaRPr>
          </a:p>
          <a:p>
            <a:pPr marL="190500" marR="5080" indent="-178435" algn="just">
              <a:spcBef>
                <a:spcPts val="15"/>
              </a:spcBef>
              <a:buClr>
                <a:srgbClr val="869AAA"/>
              </a:buClr>
              <a:buSzPct val="138461"/>
              <a:buChar char="•"/>
              <a:tabLst>
                <a:tab pos="191135" algn="l"/>
              </a:tabLst>
            </a:pPr>
            <a:endParaRPr lang="es-ES" sz="2200" b="1" spc="-10" dirty="0" smtClean="0">
              <a:solidFill>
                <a:srgbClr val="003043"/>
              </a:solidFill>
              <a:latin typeface="Lucida Sans Unicode"/>
              <a:cs typeface="Lucida Sans Unicode"/>
            </a:endParaRPr>
          </a:p>
          <a:p>
            <a:pPr marL="12700" algn="just">
              <a:spcBef>
                <a:spcPts val="100"/>
              </a:spcBef>
            </a:pPr>
            <a:r>
              <a:rPr lang="es-ES" sz="2200" b="1" spc="-20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Tener</a:t>
            </a:r>
            <a:r>
              <a:rPr lang="es-ES" sz="2200" b="1" spc="-70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lang="es-ES" sz="2200" b="1" dirty="0">
                <a:solidFill>
                  <a:srgbClr val="003043"/>
                </a:solidFill>
                <a:latin typeface="Lucida Sans Unicode"/>
                <a:cs typeface="Lucida Sans Unicode"/>
              </a:rPr>
              <a:t>en</a:t>
            </a:r>
            <a:r>
              <a:rPr lang="es-ES" sz="2200" b="1" spc="-7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lang="es-ES" sz="2200" b="1" spc="-10" dirty="0">
                <a:solidFill>
                  <a:srgbClr val="003043"/>
                </a:solidFill>
                <a:latin typeface="Lucida Sans Unicode"/>
                <a:cs typeface="Lucida Sans Unicode"/>
              </a:rPr>
              <a:t>cuenta</a:t>
            </a:r>
            <a:r>
              <a:rPr lang="es-ES" sz="2200" b="1" spc="-6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lang="es-ES" sz="2200" b="1" spc="-5" dirty="0">
                <a:solidFill>
                  <a:srgbClr val="003043"/>
                </a:solidFill>
                <a:latin typeface="Lucida Sans Unicode"/>
                <a:cs typeface="Lucida Sans Unicode"/>
              </a:rPr>
              <a:t>que</a:t>
            </a:r>
            <a:r>
              <a:rPr lang="es-ES" sz="2200" b="1" spc="-7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lang="es-ES" sz="2200" b="1" spc="-15" dirty="0">
                <a:solidFill>
                  <a:srgbClr val="003043"/>
                </a:solidFill>
                <a:latin typeface="Lucida Sans Unicode"/>
                <a:cs typeface="Lucida Sans Unicode"/>
              </a:rPr>
              <a:t>el</a:t>
            </a:r>
            <a:r>
              <a:rPr lang="es-ES" sz="2200" b="1" spc="-6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lang="es-ES" sz="2200" b="1" spc="-15" dirty="0">
                <a:solidFill>
                  <a:srgbClr val="003043"/>
                </a:solidFill>
                <a:latin typeface="Lucida Sans Unicode"/>
                <a:cs typeface="Lucida Sans Unicode"/>
              </a:rPr>
              <a:t>cursor</a:t>
            </a:r>
            <a:r>
              <a:rPr lang="es-ES" sz="2200" b="1" spc="-7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lang="es-ES" sz="2200" b="1" dirty="0">
                <a:solidFill>
                  <a:srgbClr val="003043"/>
                </a:solidFill>
                <a:latin typeface="Lucida Sans Unicode"/>
                <a:cs typeface="Lucida Sans Unicode"/>
              </a:rPr>
              <a:t>para</a:t>
            </a:r>
            <a:r>
              <a:rPr lang="es-ES" sz="2200" b="1" spc="-7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lang="es-ES" sz="2200" b="1" dirty="0">
                <a:solidFill>
                  <a:srgbClr val="003043"/>
                </a:solidFill>
                <a:latin typeface="Lucida Sans Unicode"/>
                <a:cs typeface="Lucida Sans Unicode"/>
              </a:rPr>
              <a:t>agregar</a:t>
            </a:r>
            <a:r>
              <a:rPr lang="es-ES" sz="2200" b="1" spc="-6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lang="es-ES" sz="2200" b="1" spc="-5" dirty="0">
                <a:solidFill>
                  <a:srgbClr val="003043"/>
                </a:solidFill>
                <a:latin typeface="Lucida Sans Unicode"/>
                <a:cs typeface="Lucida Sans Unicode"/>
              </a:rPr>
              <a:t>un</a:t>
            </a:r>
            <a:r>
              <a:rPr lang="es-ES" sz="2200" b="1" spc="-7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lang="es-ES" sz="2200" b="1" spc="-15" dirty="0">
                <a:solidFill>
                  <a:srgbClr val="003043"/>
                </a:solidFill>
                <a:latin typeface="Lucida Sans Unicode"/>
                <a:cs typeface="Lucida Sans Unicode"/>
              </a:rPr>
              <a:t>acoplamiento</a:t>
            </a:r>
            <a:r>
              <a:rPr lang="es-ES" sz="2200" b="1" spc="-6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lang="es-ES" sz="2200" b="1" spc="-15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al </a:t>
            </a:r>
            <a:r>
              <a:rPr lang="es-ES" sz="2200" b="1" spc="-5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diagrama</a:t>
            </a:r>
            <a:r>
              <a:rPr lang="es-ES" sz="2200" b="1" spc="-70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lang="es-ES" sz="2200" b="1" spc="-5" dirty="0">
                <a:solidFill>
                  <a:srgbClr val="003043"/>
                </a:solidFill>
                <a:latin typeface="Lucida Sans Unicode"/>
                <a:cs typeface="Lucida Sans Unicode"/>
              </a:rPr>
              <a:t>de</a:t>
            </a:r>
            <a:r>
              <a:rPr lang="es-ES" sz="2200" b="1" spc="-7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lang="es-ES" sz="2200" b="1" spc="-5" dirty="0">
                <a:solidFill>
                  <a:srgbClr val="003043"/>
                </a:solidFill>
                <a:latin typeface="Lucida Sans Unicode"/>
                <a:cs typeface="Lucida Sans Unicode"/>
              </a:rPr>
              <a:t>red</a:t>
            </a:r>
            <a:r>
              <a:rPr lang="es-ES" sz="2200" b="1" spc="-7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lang="es-ES" sz="2200" b="1" spc="-10" dirty="0">
                <a:solidFill>
                  <a:srgbClr val="003043"/>
                </a:solidFill>
                <a:latin typeface="Lucida Sans Unicode"/>
                <a:cs typeface="Lucida Sans Unicode"/>
              </a:rPr>
              <a:t>no</a:t>
            </a:r>
            <a:r>
              <a:rPr lang="es-ES" sz="2200" b="1" spc="-7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lang="es-ES" sz="2200" b="1" spc="-5" dirty="0">
                <a:solidFill>
                  <a:srgbClr val="003043"/>
                </a:solidFill>
                <a:latin typeface="Lucida Sans Unicode"/>
                <a:cs typeface="Lucida Sans Unicode"/>
              </a:rPr>
              <a:t>debe</a:t>
            </a:r>
            <a:r>
              <a:rPr lang="es-ES" sz="2200" b="1" spc="-7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lang="es-ES" sz="2200" b="1"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colocarse</a:t>
            </a:r>
            <a:r>
              <a:rPr lang="es-ES" sz="2200" b="1" spc="-7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lang="es-ES" sz="2200" b="1" dirty="0">
                <a:solidFill>
                  <a:srgbClr val="003043"/>
                </a:solidFill>
                <a:latin typeface="Lucida Sans Unicode"/>
                <a:cs typeface="Lucida Sans Unicode"/>
              </a:rPr>
              <a:t>en</a:t>
            </a:r>
            <a:r>
              <a:rPr lang="es-ES" sz="2200" b="1" spc="-7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lang="es-ES" sz="2200" b="1" spc="-15" dirty="0">
                <a:solidFill>
                  <a:srgbClr val="003043"/>
                </a:solidFill>
                <a:latin typeface="Lucida Sans Unicode"/>
                <a:cs typeface="Lucida Sans Unicode"/>
              </a:rPr>
              <a:t>el</a:t>
            </a:r>
            <a:r>
              <a:rPr lang="es-ES" sz="2200" b="1" spc="-7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lang="es-ES" sz="2200" b="1" spc="-15" dirty="0">
                <a:solidFill>
                  <a:srgbClr val="003043"/>
                </a:solidFill>
                <a:latin typeface="Lucida Sans Unicode"/>
                <a:cs typeface="Lucida Sans Unicode"/>
              </a:rPr>
              <a:t>extremo</a:t>
            </a:r>
            <a:r>
              <a:rPr lang="es-ES" sz="2200" b="1" spc="-7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lang="es-ES" sz="2200" b="1"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exterior</a:t>
            </a:r>
            <a:r>
              <a:rPr lang="es-ES" sz="2200" b="1" spc="-7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lang="es-ES" sz="2200" b="1" spc="-5" dirty="0">
                <a:solidFill>
                  <a:srgbClr val="003043"/>
                </a:solidFill>
                <a:latin typeface="Lucida Sans Unicode"/>
                <a:cs typeface="Lucida Sans Unicode"/>
              </a:rPr>
              <a:t>de</a:t>
            </a:r>
            <a:r>
              <a:rPr lang="es-ES" sz="2200" b="1" spc="-7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lang="es-ES" sz="2200" b="1" spc="-15" dirty="0">
                <a:solidFill>
                  <a:srgbClr val="003043"/>
                </a:solidFill>
                <a:latin typeface="Lucida Sans Unicode"/>
                <a:cs typeface="Lucida Sans Unicode"/>
              </a:rPr>
              <a:t>la</a:t>
            </a:r>
            <a:r>
              <a:rPr lang="es-ES" sz="2200" b="1" spc="-6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lang="es-ES" sz="2200" b="1" dirty="0">
                <a:solidFill>
                  <a:srgbClr val="003043"/>
                </a:solidFill>
                <a:latin typeface="Lucida Sans Unicode"/>
                <a:cs typeface="Lucida Sans Unicode"/>
              </a:rPr>
              <a:t>barra </a:t>
            </a:r>
            <a:r>
              <a:rPr lang="es-ES" sz="2200" b="1"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colectora, </a:t>
            </a:r>
            <a:r>
              <a:rPr lang="es-ES" sz="2200" b="1" spc="-25" dirty="0">
                <a:solidFill>
                  <a:srgbClr val="003043"/>
                </a:solidFill>
                <a:latin typeface="Lucida Sans Unicode"/>
                <a:cs typeface="Lucida Sans Unicode"/>
              </a:rPr>
              <a:t>sino </a:t>
            </a:r>
            <a:r>
              <a:rPr lang="es-ES" sz="2200" b="1" dirty="0">
                <a:solidFill>
                  <a:srgbClr val="003043"/>
                </a:solidFill>
                <a:latin typeface="Lucida Sans Unicode"/>
                <a:cs typeface="Lucida Sans Unicode"/>
              </a:rPr>
              <a:t>en </a:t>
            </a:r>
            <a:r>
              <a:rPr lang="es-ES" sz="2200" b="1" spc="-10" dirty="0">
                <a:solidFill>
                  <a:srgbClr val="003043"/>
                </a:solidFill>
                <a:latin typeface="Lucida Sans Unicode"/>
                <a:cs typeface="Lucida Sans Unicode"/>
              </a:rPr>
              <a:t>uno </a:t>
            </a:r>
            <a:r>
              <a:rPr lang="es-ES" sz="2200" b="1" spc="-5" dirty="0">
                <a:solidFill>
                  <a:srgbClr val="003043"/>
                </a:solidFill>
                <a:latin typeface="Lucida Sans Unicode"/>
                <a:cs typeface="Lucida Sans Unicode"/>
              </a:rPr>
              <a:t>de </a:t>
            </a:r>
            <a:r>
              <a:rPr lang="es-ES" sz="2200" b="1" spc="10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los puntos </a:t>
            </a:r>
            <a:r>
              <a:rPr lang="es-ES" sz="2200" b="1" spc="10" dirty="0" smtClean="0">
                <a:solidFill>
                  <a:srgbClr val="EB780A"/>
                </a:solidFill>
                <a:latin typeface="Arial"/>
                <a:cs typeface="Arial"/>
              </a:rPr>
              <a:t>internos </a:t>
            </a:r>
            <a:r>
              <a:rPr lang="es-ES" sz="2200" b="1" spc="-5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de </a:t>
            </a:r>
            <a:r>
              <a:rPr lang="es-ES" sz="2200" b="1"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inserción </a:t>
            </a:r>
            <a:r>
              <a:rPr lang="es-ES" sz="2200" b="1" spc="-5" dirty="0">
                <a:solidFill>
                  <a:srgbClr val="003043"/>
                </a:solidFill>
                <a:latin typeface="Lucida Sans Unicode"/>
                <a:cs typeface="Lucida Sans Unicode"/>
              </a:rPr>
              <a:t>de </a:t>
            </a:r>
            <a:r>
              <a:rPr lang="es-ES" sz="2200" b="1" spc="-15" dirty="0">
                <a:solidFill>
                  <a:srgbClr val="003043"/>
                </a:solidFill>
                <a:latin typeface="Lucida Sans Unicode"/>
                <a:cs typeface="Lucida Sans Unicode"/>
              </a:rPr>
              <a:t>la </a:t>
            </a:r>
            <a:r>
              <a:rPr lang="es-ES" sz="2200" b="1" dirty="0">
                <a:solidFill>
                  <a:srgbClr val="003043"/>
                </a:solidFill>
                <a:latin typeface="Lucida Sans Unicode"/>
                <a:cs typeface="Lucida Sans Unicode"/>
              </a:rPr>
              <a:t>barra </a:t>
            </a:r>
            <a:r>
              <a:rPr lang="es-ES" sz="2200" b="1" spc="-15" dirty="0">
                <a:solidFill>
                  <a:srgbClr val="003043"/>
                </a:solidFill>
                <a:latin typeface="Lucida Sans Unicode"/>
                <a:cs typeface="Lucida Sans Unicode"/>
              </a:rPr>
              <a:t>colectora</a:t>
            </a:r>
            <a:r>
              <a:rPr lang="es-ES" sz="2200" b="1" spc="-7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lang="es-ES" sz="2200" b="1" dirty="0">
                <a:solidFill>
                  <a:srgbClr val="003043"/>
                </a:solidFill>
                <a:latin typeface="Lucida Sans Unicode"/>
                <a:cs typeface="Lucida Sans Unicode"/>
              </a:rPr>
              <a:t>para</a:t>
            </a:r>
            <a:r>
              <a:rPr lang="es-ES" sz="2200" b="1" spc="-7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lang="es-ES" sz="2200" b="1" spc="-15" dirty="0">
                <a:solidFill>
                  <a:srgbClr val="003043"/>
                </a:solidFill>
                <a:latin typeface="Lucida Sans Unicode"/>
                <a:cs typeface="Lucida Sans Unicode"/>
              </a:rPr>
              <a:t>el</a:t>
            </a:r>
            <a:r>
              <a:rPr lang="es-ES" sz="2200" b="1" spc="-7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lang="es-ES" sz="2200" b="1" spc="-25" dirty="0">
                <a:solidFill>
                  <a:srgbClr val="003043"/>
                </a:solidFill>
                <a:latin typeface="Lucida Sans Unicode"/>
                <a:cs typeface="Lucida Sans Unicode"/>
              </a:rPr>
              <a:t>circuito</a:t>
            </a:r>
            <a:r>
              <a:rPr lang="es-ES" sz="2200" b="1" spc="-7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lang="es-ES" sz="2200" b="1" spc="-5" dirty="0">
                <a:solidFill>
                  <a:srgbClr val="003043"/>
                </a:solidFill>
                <a:latin typeface="Lucida Sans Unicode"/>
                <a:cs typeface="Lucida Sans Unicode"/>
              </a:rPr>
              <a:t>de</a:t>
            </a:r>
            <a:r>
              <a:rPr lang="es-ES" sz="2200" b="1" spc="-7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lang="es-ES" sz="2200" b="1"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alimentación.</a:t>
            </a:r>
            <a:endParaRPr lang="es-ES" sz="2200" b="1" dirty="0">
              <a:latin typeface="Lucida Sans Unicode"/>
              <a:cs typeface="Lucida Sans Unicode"/>
            </a:endParaRPr>
          </a:p>
          <a:p>
            <a:pPr marL="190500" marR="5080" indent="-178435" algn="just">
              <a:spcBef>
                <a:spcPts val="15"/>
              </a:spcBef>
              <a:buClr>
                <a:srgbClr val="869AAA"/>
              </a:buClr>
              <a:buSzPct val="138461"/>
              <a:buChar char="•"/>
              <a:tabLst>
                <a:tab pos="191135" algn="l"/>
              </a:tabLst>
            </a:pPr>
            <a:endParaRPr sz="1300" b="1" dirty="0">
              <a:latin typeface="Lucida Sans Unicode"/>
              <a:cs typeface="Lucida Sans Unicode"/>
            </a:endParaRPr>
          </a:p>
        </p:txBody>
      </p:sp>
    </p:spTree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051422" y="2959953"/>
            <a:ext cx="2539474" cy="2069615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26363" y="1292352"/>
            <a:ext cx="2866644" cy="2333244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189469" y="3995165"/>
            <a:ext cx="3590925" cy="2133600"/>
          </a:xfrm>
          <a:prstGeom prst="rect">
            <a:avLst/>
          </a:prstGeom>
        </p:spPr>
      </p:pic>
      <p:sp>
        <p:nvSpPr>
          <p:cNvPr id="5" name="object 5"/>
          <p:cNvSpPr/>
          <p:nvPr/>
        </p:nvSpPr>
        <p:spPr>
          <a:xfrm>
            <a:off x="10920983" y="5823203"/>
            <a:ext cx="650875" cy="245745"/>
          </a:xfrm>
          <a:custGeom>
            <a:avLst/>
            <a:gdLst/>
            <a:ahLst/>
            <a:cxnLst/>
            <a:rect l="l" t="t" r="r" b="b"/>
            <a:pathLst>
              <a:path w="650875" h="245745">
                <a:moveTo>
                  <a:pt x="508762" y="0"/>
                </a:moveTo>
                <a:lnTo>
                  <a:pt x="508762" y="61341"/>
                </a:lnTo>
                <a:lnTo>
                  <a:pt x="0" y="61341"/>
                </a:lnTo>
                <a:lnTo>
                  <a:pt x="0" y="184023"/>
                </a:lnTo>
                <a:lnTo>
                  <a:pt x="508762" y="184023"/>
                </a:lnTo>
                <a:lnTo>
                  <a:pt x="508762" y="245364"/>
                </a:lnTo>
                <a:lnTo>
                  <a:pt x="650748" y="122682"/>
                </a:lnTo>
                <a:lnTo>
                  <a:pt x="508762" y="0"/>
                </a:lnTo>
                <a:close/>
              </a:path>
            </a:pathLst>
          </a:custGeom>
          <a:solidFill>
            <a:srgbClr val="005F86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6" name="object 6"/>
          <p:cNvGrpSpPr/>
          <p:nvPr/>
        </p:nvGrpSpPr>
        <p:grpSpPr>
          <a:xfrm>
            <a:off x="6259636" y="5091938"/>
            <a:ext cx="859790" cy="644525"/>
            <a:chOff x="6259636" y="5091938"/>
            <a:chExt cx="859790" cy="644525"/>
          </a:xfrm>
        </p:grpSpPr>
        <p:sp>
          <p:nvSpPr>
            <p:cNvPr id="7" name="object 7"/>
            <p:cNvSpPr/>
            <p:nvPr/>
          </p:nvSpPr>
          <p:spPr>
            <a:xfrm>
              <a:off x="6556374" y="5448935"/>
              <a:ext cx="563245" cy="287020"/>
            </a:xfrm>
            <a:custGeom>
              <a:avLst/>
              <a:gdLst/>
              <a:ahLst/>
              <a:cxnLst/>
              <a:rect l="l" t="t" r="r" b="b"/>
              <a:pathLst>
                <a:path w="563245" h="287020">
                  <a:moveTo>
                    <a:pt x="121666" y="0"/>
                  </a:moveTo>
                  <a:lnTo>
                    <a:pt x="213614" y="58038"/>
                  </a:lnTo>
                  <a:lnTo>
                    <a:pt x="175585" y="83788"/>
                  </a:lnTo>
                  <a:lnTo>
                    <a:pt x="134508" y="103588"/>
                  </a:lnTo>
                  <a:lnTo>
                    <a:pt x="91084" y="117218"/>
                  </a:lnTo>
                  <a:lnTo>
                    <a:pt x="46014" y="124461"/>
                  </a:lnTo>
                  <a:lnTo>
                    <a:pt x="0" y="125094"/>
                  </a:lnTo>
                  <a:lnTo>
                    <a:pt x="25548" y="164149"/>
                  </a:lnTo>
                  <a:lnTo>
                    <a:pt x="55757" y="198211"/>
                  </a:lnTo>
                  <a:lnTo>
                    <a:pt x="89963" y="227088"/>
                  </a:lnTo>
                  <a:lnTo>
                    <a:pt x="127506" y="250590"/>
                  </a:lnTo>
                  <a:lnTo>
                    <a:pt x="167722" y="268526"/>
                  </a:lnTo>
                  <a:lnTo>
                    <a:pt x="209951" y="280704"/>
                  </a:lnTo>
                  <a:lnTo>
                    <a:pt x="253530" y="286933"/>
                  </a:lnTo>
                  <a:lnTo>
                    <a:pt x="297798" y="287022"/>
                  </a:lnTo>
                  <a:lnTo>
                    <a:pt x="342093" y="280780"/>
                  </a:lnTo>
                  <a:lnTo>
                    <a:pt x="385753" y="268016"/>
                  </a:lnTo>
                  <a:lnTo>
                    <a:pt x="428117" y="248538"/>
                  </a:lnTo>
                  <a:lnTo>
                    <a:pt x="460656" y="227847"/>
                  </a:lnTo>
                  <a:lnTo>
                    <a:pt x="470916" y="220078"/>
                  </a:lnTo>
                  <a:lnTo>
                    <a:pt x="562991" y="278028"/>
                  </a:lnTo>
                  <a:lnTo>
                    <a:pt x="413384" y="59943"/>
                  </a:lnTo>
                  <a:lnTo>
                    <a:pt x="121666" y="0"/>
                  </a:lnTo>
                  <a:close/>
                </a:path>
              </a:pathLst>
            </a:custGeom>
            <a:solidFill>
              <a:srgbClr val="005F8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6259636" y="5091938"/>
              <a:ext cx="405130" cy="596265"/>
            </a:xfrm>
            <a:custGeom>
              <a:avLst/>
              <a:gdLst/>
              <a:ahLst/>
              <a:cxnLst/>
              <a:rect l="l" t="t" r="r" b="b"/>
              <a:pathLst>
                <a:path w="405129" h="596264">
                  <a:moveTo>
                    <a:pt x="48326" y="0"/>
                  </a:moveTo>
                  <a:lnTo>
                    <a:pt x="26445" y="41136"/>
                  </a:lnTo>
                  <a:lnTo>
                    <a:pt x="11199" y="83951"/>
                  </a:lnTo>
                  <a:lnTo>
                    <a:pt x="2435" y="127773"/>
                  </a:lnTo>
                  <a:lnTo>
                    <a:pt x="0" y="171931"/>
                  </a:lnTo>
                  <a:lnTo>
                    <a:pt x="3739" y="215754"/>
                  </a:lnTo>
                  <a:lnTo>
                    <a:pt x="13500" y="258572"/>
                  </a:lnTo>
                  <a:lnTo>
                    <a:pt x="29129" y="299712"/>
                  </a:lnTo>
                  <a:lnTo>
                    <a:pt x="50473" y="338505"/>
                  </a:lnTo>
                  <a:lnTo>
                    <a:pt x="77378" y="374278"/>
                  </a:lnTo>
                  <a:lnTo>
                    <a:pt x="109691" y="406362"/>
                  </a:lnTo>
                  <a:lnTo>
                    <a:pt x="147259" y="434086"/>
                  </a:lnTo>
                  <a:lnTo>
                    <a:pt x="404561" y="596112"/>
                  </a:lnTo>
                  <a:lnTo>
                    <a:pt x="366993" y="568407"/>
                  </a:lnTo>
                  <a:lnTo>
                    <a:pt x="334680" y="536335"/>
                  </a:lnTo>
                  <a:lnTo>
                    <a:pt x="307773" y="500569"/>
                  </a:lnTo>
                  <a:lnTo>
                    <a:pt x="286425" y="461780"/>
                  </a:lnTo>
                  <a:lnTo>
                    <a:pt x="270790" y="420640"/>
                  </a:lnTo>
                  <a:lnTo>
                    <a:pt x="261020" y="377821"/>
                  </a:lnTo>
                  <a:lnTo>
                    <a:pt x="257269" y="333995"/>
                  </a:lnTo>
                  <a:lnTo>
                    <a:pt x="259688" y="289833"/>
                  </a:lnTo>
                  <a:lnTo>
                    <a:pt x="268431" y="246007"/>
                  </a:lnTo>
                  <a:lnTo>
                    <a:pt x="283651" y="203190"/>
                  </a:lnTo>
                  <a:lnTo>
                    <a:pt x="305501" y="162052"/>
                  </a:lnTo>
                  <a:lnTo>
                    <a:pt x="48326" y="0"/>
                  </a:lnTo>
                  <a:close/>
                </a:path>
              </a:pathLst>
            </a:custGeom>
            <a:solidFill>
              <a:srgbClr val="004B6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9" name="object 9"/>
          <p:cNvGrpSpPr/>
          <p:nvPr/>
        </p:nvGrpSpPr>
        <p:grpSpPr>
          <a:xfrm>
            <a:off x="3020888" y="3901566"/>
            <a:ext cx="859790" cy="644525"/>
            <a:chOff x="3020888" y="3901566"/>
            <a:chExt cx="859790" cy="644525"/>
          </a:xfrm>
        </p:grpSpPr>
        <p:sp>
          <p:nvSpPr>
            <p:cNvPr id="10" name="object 10"/>
            <p:cNvSpPr/>
            <p:nvPr/>
          </p:nvSpPr>
          <p:spPr>
            <a:xfrm>
              <a:off x="3317620" y="4258563"/>
              <a:ext cx="563245" cy="287020"/>
            </a:xfrm>
            <a:custGeom>
              <a:avLst/>
              <a:gdLst/>
              <a:ahLst/>
              <a:cxnLst/>
              <a:rect l="l" t="t" r="r" b="b"/>
              <a:pathLst>
                <a:path w="563245" h="287020">
                  <a:moveTo>
                    <a:pt x="121792" y="0"/>
                  </a:moveTo>
                  <a:lnTo>
                    <a:pt x="213740" y="58038"/>
                  </a:lnTo>
                  <a:lnTo>
                    <a:pt x="175650" y="83788"/>
                  </a:lnTo>
                  <a:lnTo>
                    <a:pt x="134535" y="103588"/>
                  </a:lnTo>
                  <a:lnTo>
                    <a:pt x="91092" y="117218"/>
                  </a:lnTo>
                  <a:lnTo>
                    <a:pt x="46015" y="124461"/>
                  </a:lnTo>
                  <a:lnTo>
                    <a:pt x="0" y="125094"/>
                  </a:lnTo>
                  <a:lnTo>
                    <a:pt x="25551" y="164155"/>
                  </a:lnTo>
                  <a:lnTo>
                    <a:pt x="55768" y="198219"/>
                  </a:lnTo>
                  <a:lnTo>
                    <a:pt x="89986" y="227097"/>
                  </a:lnTo>
                  <a:lnTo>
                    <a:pt x="127544" y="250598"/>
                  </a:lnTo>
                  <a:lnTo>
                    <a:pt x="167777" y="268532"/>
                  </a:lnTo>
                  <a:lnTo>
                    <a:pt x="210023" y="280707"/>
                  </a:lnTo>
                  <a:lnTo>
                    <a:pt x="253619" y="286934"/>
                  </a:lnTo>
                  <a:lnTo>
                    <a:pt x="297902" y="287021"/>
                  </a:lnTo>
                  <a:lnTo>
                    <a:pt x="342209" y="280778"/>
                  </a:lnTo>
                  <a:lnTo>
                    <a:pt x="385877" y="268014"/>
                  </a:lnTo>
                  <a:lnTo>
                    <a:pt x="428243" y="248538"/>
                  </a:lnTo>
                  <a:lnTo>
                    <a:pt x="460783" y="227875"/>
                  </a:lnTo>
                  <a:lnTo>
                    <a:pt x="471042" y="220091"/>
                  </a:lnTo>
                  <a:lnTo>
                    <a:pt x="562990" y="278003"/>
                  </a:lnTo>
                  <a:lnTo>
                    <a:pt x="413512" y="59943"/>
                  </a:lnTo>
                  <a:lnTo>
                    <a:pt x="121792" y="0"/>
                  </a:lnTo>
                  <a:close/>
                </a:path>
              </a:pathLst>
            </a:custGeom>
            <a:solidFill>
              <a:srgbClr val="005F8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3020888" y="3901566"/>
              <a:ext cx="405130" cy="596265"/>
            </a:xfrm>
            <a:custGeom>
              <a:avLst/>
              <a:gdLst/>
              <a:ahLst/>
              <a:cxnLst/>
              <a:rect l="l" t="t" r="r" b="b"/>
              <a:pathLst>
                <a:path w="405129" h="596264">
                  <a:moveTo>
                    <a:pt x="48320" y="0"/>
                  </a:moveTo>
                  <a:lnTo>
                    <a:pt x="26439" y="41136"/>
                  </a:lnTo>
                  <a:lnTo>
                    <a:pt x="11194" y="83951"/>
                  </a:lnTo>
                  <a:lnTo>
                    <a:pt x="2431" y="127773"/>
                  </a:lnTo>
                  <a:lnTo>
                    <a:pt x="0" y="171931"/>
                  </a:lnTo>
                  <a:lnTo>
                    <a:pt x="3745" y="215754"/>
                  </a:lnTo>
                  <a:lnTo>
                    <a:pt x="13515" y="258572"/>
                  </a:lnTo>
                  <a:lnTo>
                    <a:pt x="29156" y="299712"/>
                  </a:lnTo>
                  <a:lnTo>
                    <a:pt x="50516" y="338505"/>
                  </a:lnTo>
                  <a:lnTo>
                    <a:pt x="77442" y="374278"/>
                  </a:lnTo>
                  <a:lnTo>
                    <a:pt x="109781" y="406362"/>
                  </a:lnTo>
                  <a:lnTo>
                    <a:pt x="147380" y="434085"/>
                  </a:lnTo>
                  <a:lnTo>
                    <a:pt x="404682" y="596137"/>
                  </a:lnTo>
                  <a:lnTo>
                    <a:pt x="367083" y="568414"/>
                  </a:lnTo>
                  <a:lnTo>
                    <a:pt x="334744" y="536330"/>
                  </a:lnTo>
                  <a:lnTo>
                    <a:pt x="307818" y="500557"/>
                  </a:lnTo>
                  <a:lnTo>
                    <a:pt x="286458" y="461764"/>
                  </a:lnTo>
                  <a:lnTo>
                    <a:pt x="270817" y="420624"/>
                  </a:lnTo>
                  <a:lnTo>
                    <a:pt x="261047" y="377806"/>
                  </a:lnTo>
                  <a:lnTo>
                    <a:pt x="257301" y="333983"/>
                  </a:lnTo>
                  <a:lnTo>
                    <a:pt x="259733" y="289825"/>
                  </a:lnTo>
                  <a:lnTo>
                    <a:pt x="268496" y="246003"/>
                  </a:lnTo>
                  <a:lnTo>
                    <a:pt x="283741" y="203188"/>
                  </a:lnTo>
                  <a:lnTo>
                    <a:pt x="305622" y="162051"/>
                  </a:lnTo>
                  <a:lnTo>
                    <a:pt x="48320" y="0"/>
                  </a:lnTo>
                  <a:close/>
                </a:path>
              </a:pathLst>
            </a:custGeom>
            <a:solidFill>
              <a:srgbClr val="004B6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2" name="object 12"/>
          <p:cNvSpPr/>
          <p:nvPr/>
        </p:nvSpPr>
        <p:spPr>
          <a:xfrm>
            <a:off x="5412485" y="4106417"/>
            <a:ext cx="1282065" cy="617220"/>
          </a:xfrm>
          <a:custGeom>
            <a:avLst/>
            <a:gdLst/>
            <a:ahLst/>
            <a:cxnLst/>
            <a:rect l="l" t="t" r="r" b="b"/>
            <a:pathLst>
              <a:path w="1282065" h="617220">
                <a:moveTo>
                  <a:pt x="0" y="617219"/>
                </a:moveTo>
                <a:lnTo>
                  <a:pt x="1281684" y="617219"/>
                </a:lnTo>
                <a:lnTo>
                  <a:pt x="1281684" y="0"/>
                </a:lnTo>
                <a:lnTo>
                  <a:pt x="0" y="0"/>
                </a:lnTo>
                <a:lnTo>
                  <a:pt x="0" y="617219"/>
                </a:lnTo>
                <a:close/>
              </a:path>
            </a:pathLst>
          </a:custGeom>
          <a:ln w="28956">
            <a:solidFill>
              <a:srgbClr val="FFC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 txBox="1"/>
          <p:nvPr/>
        </p:nvSpPr>
        <p:spPr>
          <a:xfrm>
            <a:off x="4953000" y="1200483"/>
            <a:ext cx="6934200" cy="22288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0500" marR="5080" indent="-178435" algn="just">
              <a:spcBef>
                <a:spcPts val="100"/>
              </a:spcBef>
              <a:buClr>
                <a:srgbClr val="869AAA"/>
              </a:buClr>
              <a:buSzPct val="120000"/>
              <a:buChar char="•"/>
              <a:tabLst>
                <a:tab pos="191135" algn="l"/>
              </a:tabLst>
            </a:pPr>
            <a:r>
              <a:rPr sz="2400" b="1"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Si</a:t>
            </a:r>
            <a:r>
              <a:rPr sz="2400" b="1" spc="-8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el</a:t>
            </a:r>
            <a:r>
              <a:rPr sz="2400" b="1" spc="-8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15" dirty="0">
                <a:solidFill>
                  <a:srgbClr val="003043"/>
                </a:solidFill>
                <a:latin typeface="Lucida Sans Unicode"/>
                <a:cs typeface="Lucida Sans Unicode"/>
              </a:rPr>
              <a:t>tablero</a:t>
            </a:r>
            <a:r>
              <a:rPr sz="2400" b="1" spc="-8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10" dirty="0">
                <a:solidFill>
                  <a:srgbClr val="003043"/>
                </a:solidFill>
                <a:latin typeface="Lucida Sans Unicode"/>
                <a:cs typeface="Lucida Sans Unicode"/>
              </a:rPr>
              <a:t>de</a:t>
            </a:r>
            <a:r>
              <a:rPr sz="2400" b="1" spc="-8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30" dirty="0">
                <a:solidFill>
                  <a:srgbClr val="003043"/>
                </a:solidFill>
                <a:latin typeface="Lucida Sans Unicode"/>
                <a:cs typeface="Lucida Sans Unicode"/>
              </a:rPr>
              <a:t>distribución</a:t>
            </a:r>
            <a:r>
              <a:rPr sz="2400" b="1" spc="-8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15" dirty="0">
                <a:solidFill>
                  <a:srgbClr val="003043"/>
                </a:solidFill>
                <a:latin typeface="Lucida Sans Unicode"/>
                <a:cs typeface="Lucida Sans Unicode"/>
              </a:rPr>
              <a:t>está</a:t>
            </a:r>
            <a:r>
              <a:rPr sz="2400" b="1" spc="-8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25" dirty="0">
                <a:solidFill>
                  <a:srgbClr val="003043"/>
                </a:solidFill>
                <a:latin typeface="Lucida Sans Unicode"/>
                <a:cs typeface="Lucida Sans Unicode"/>
              </a:rPr>
              <a:t>colocado</a:t>
            </a:r>
            <a:r>
              <a:rPr sz="2400" b="1" spc="-8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dirty="0">
                <a:solidFill>
                  <a:srgbClr val="003043"/>
                </a:solidFill>
                <a:latin typeface="Lucida Sans Unicode"/>
                <a:cs typeface="Lucida Sans Unicode"/>
              </a:rPr>
              <a:t>en</a:t>
            </a:r>
            <a:r>
              <a:rPr sz="2400" b="1" spc="-8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la</a:t>
            </a:r>
            <a:r>
              <a:rPr sz="2400" b="1" spc="-8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red,</a:t>
            </a:r>
            <a:r>
              <a:rPr sz="2400" b="1" spc="-8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20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se</a:t>
            </a:r>
            <a:r>
              <a:rPr lang="es-ES" sz="2400" b="1" spc="-20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10" dirty="0" err="1" smtClean="0">
                <a:solidFill>
                  <a:srgbClr val="003043"/>
                </a:solidFill>
                <a:latin typeface="Lucida Sans Unicode"/>
                <a:cs typeface="Lucida Sans Unicode"/>
              </a:rPr>
              <a:t>debe</a:t>
            </a:r>
            <a:r>
              <a:rPr sz="2400" b="1" spc="-90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10" dirty="0">
                <a:solidFill>
                  <a:srgbClr val="003043"/>
                </a:solidFill>
                <a:latin typeface="Lucida Sans Unicode"/>
                <a:cs typeface="Lucida Sans Unicode"/>
              </a:rPr>
              <a:t>ingresar</a:t>
            </a:r>
            <a:r>
              <a:rPr sz="2400" b="1" spc="-8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la</a:t>
            </a:r>
            <a:r>
              <a:rPr sz="2400" b="1" spc="-8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25" dirty="0">
                <a:solidFill>
                  <a:srgbClr val="003043"/>
                </a:solidFill>
                <a:latin typeface="Lucida Sans Unicode"/>
                <a:cs typeface="Lucida Sans Unicode"/>
              </a:rPr>
              <a:t>longitud</a:t>
            </a:r>
            <a:r>
              <a:rPr sz="2400" b="1" spc="-8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10" dirty="0">
                <a:solidFill>
                  <a:srgbClr val="003043"/>
                </a:solidFill>
                <a:latin typeface="Lucida Sans Unicode"/>
                <a:cs typeface="Lucida Sans Unicode"/>
              </a:rPr>
              <a:t>de</a:t>
            </a:r>
            <a:r>
              <a:rPr sz="2400" b="1" spc="-8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la</a:t>
            </a:r>
            <a:r>
              <a:rPr sz="2400" b="1" spc="-8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15" dirty="0">
                <a:solidFill>
                  <a:srgbClr val="003043"/>
                </a:solidFill>
                <a:latin typeface="Lucida Sans Unicode"/>
                <a:cs typeface="Lucida Sans Unicode"/>
              </a:rPr>
              <a:t>línea</a:t>
            </a:r>
            <a:endParaRPr sz="2400" b="1" dirty="0">
              <a:latin typeface="Lucida Sans Unicode"/>
              <a:cs typeface="Lucida Sans Unicode"/>
            </a:endParaRPr>
          </a:p>
          <a:p>
            <a:pPr marL="190500" marR="178435" indent="-178435" algn="just">
              <a:spcBef>
                <a:spcPts val="15"/>
              </a:spcBef>
              <a:buClr>
                <a:srgbClr val="869AAA"/>
              </a:buClr>
              <a:buSzPct val="112500"/>
              <a:buChar char="•"/>
              <a:tabLst>
                <a:tab pos="191135" algn="l"/>
              </a:tabLst>
            </a:pPr>
            <a:r>
              <a:rPr sz="2400" b="1" spc="-5" dirty="0">
                <a:solidFill>
                  <a:srgbClr val="003043"/>
                </a:solidFill>
                <a:latin typeface="Lucida Sans Unicode"/>
                <a:cs typeface="Lucida Sans Unicode"/>
              </a:rPr>
              <a:t>La</a:t>
            </a:r>
            <a:r>
              <a:rPr sz="2400" b="1" spc="-9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10" dirty="0">
                <a:solidFill>
                  <a:srgbClr val="003043"/>
                </a:solidFill>
                <a:latin typeface="Lucida Sans Unicode"/>
                <a:cs typeface="Lucida Sans Unicode"/>
              </a:rPr>
              <a:t>fuente</a:t>
            </a:r>
            <a:r>
              <a:rPr sz="2400" b="1" spc="-9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10" dirty="0" err="1">
                <a:solidFill>
                  <a:srgbClr val="003043"/>
                </a:solidFill>
                <a:latin typeface="Lucida Sans Unicode"/>
                <a:cs typeface="Lucida Sans Unicode"/>
              </a:rPr>
              <a:t>deseada</a:t>
            </a:r>
            <a:r>
              <a:rPr sz="2400" b="1" spc="-9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lang="es-ES" sz="2400" b="1" spc="-20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se puede</a:t>
            </a:r>
            <a:r>
              <a:rPr sz="2400" b="1" spc="-95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25" dirty="0">
                <a:solidFill>
                  <a:srgbClr val="003043"/>
                </a:solidFill>
                <a:latin typeface="Lucida Sans Unicode"/>
                <a:cs typeface="Lucida Sans Unicode"/>
              </a:rPr>
              <a:t>colocar</a:t>
            </a:r>
            <a:r>
              <a:rPr sz="2400" b="1" spc="-9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dirty="0">
                <a:solidFill>
                  <a:srgbClr val="003043"/>
                </a:solidFill>
                <a:latin typeface="Lucida Sans Unicode"/>
                <a:cs typeface="Lucida Sans Unicode"/>
              </a:rPr>
              <a:t>en</a:t>
            </a:r>
            <a:r>
              <a:rPr sz="2400" b="1" spc="-9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el</a:t>
            </a:r>
            <a:r>
              <a:rPr sz="2400" b="1" spc="-9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15" dirty="0" err="1" smtClean="0">
                <a:solidFill>
                  <a:srgbClr val="003043"/>
                </a:solidFill>
                <a:latin typeface="Lucida Sans Unicode"/>
                <a:cs typeface="Lucida Sans Unicode"/>
              </a:rPr>
              <a:t>tablero</a:t>
            </a:r>
            <a:r>
              <a:rPr lang="es-ES" sz="2400" b="1" spc="-15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10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de</a:t>
            </a:r>
            <a:r>
              <a:rPr sz="2400" b="1" spc="-100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35" dirty="0">
                <a:solidFill>
                  <a:srgbClr val="003043"/>
                </a:solidFill>
                <a:latin typeface="Lucida Sans Unicode"/>
                <a:cs typeface="Lucida Sans Unicode"/>
              </a:rPr>
              <a:t>distribución.</a:t>
            </a:r>
            <a:endParaRPr sz="2400" b="1" dirty="0">
              <a:latin typeface="Lucida Sans Unicode"/>
              <a:cs typeface="Lucida Sans Unicode"/>
            </a:endParaRPr>
          </a:p>
          <a:p>
            <a:pPr marL="190500" marR="118110" indent="-178435" algn="just">
              <a:spcBef>
                <a:spcPts val="45"/>
              </a:spcBef>
              <a:buClr>
                <a:srgbClr val="869AAA"/>
              </a:buClr>
              <a:buSzPct val="133333"/>
              <a:buChar char="•"/>
              <a:tabLst>
                <a:tab pos="191135" algn="l"/>
              </a:tabLst>
            </a:pPr>
            <a:r>
              <a:rPr sz="2400" b="1" spc="5" dirty="0">
                <a:solidFill>
                  <a:srgbClr val="003043"/>
                </a:solidFill>
                <a:latin typeface="Lucida Sans Unicode"/>
                <a:cs typeface="Lucida Sans Unicode"/>
              </a:rPr>
              <a:t>En</a:t>
            </a:r>
            <a:r>
              <a:rPr sz="2400" b="1" spc="-8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15" dirty="0">
                <a:solidFill>
                  <a:srgbClr val="003043"/>
                </a:solidFill>
                <a:latin typeface="Lucida Sans Unicode"/>
                <a:cs typeface="Lucida Sans Unicode"/>
              </a:rPr>
              <a:t>este</a:t>
            </a:r>
            <a:r>
              <a:rPr sz="2400" b="1" spc="-7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25" dirty="0">
                <a:solidFill>
                  <a:srgbClr val="003043"/>
                </a:solidFill>
                <a:latin typeface="Lucida Sans Unicode"/>
                <a:cs typeface="Lucida Sans Unicode"/>
              </a:rPr>
              <a:t>caso</a:t>
            </a:r>
            <a:r>
              <a:rPr sz="2400" b="1" spc="-7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el</a:t>
            </a:r>
            <a:r>
              <a:rPr sz="2400" b="1" spc="-8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10" dirty="0">
                <a:solidFill>
                  <a:srgbClr val="003043"/>
                </a:solidFill>
                <a:latin typeface="Lucida Sans Unicode"/>
                <a:cs typeface="Lucida Sans Unicode"/>
              </a:rPr>
              <a:t>generador,</a:t>
            </a:r>
            <a:r>
              <a:rPr sz="2400" b="1" spc="-7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15" dirty="0">
                <a:solidFill>
                  <a:srgbClr val="003043"/>
                </a:solidFill>
                <a:latin typeface="Lucida Sans Unicode"/>
                <a:cs typeface="Lucida Sans Unicode"/>
              </a:rPr>
              <a:t>este</a:t>
            </a:r>
            <a:r>
              <a:rPr sz="2400" b="1" spc="-7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se</a:t>
            </a:r>
            <a:r>
              <a:rPr sz="2400" b="1" spc="-7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selecciona</a:t>
            </a:r>
            <a:r>
              <a:rPr sz="2400" b="1" spc="-8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10" dirty="0">
                <a:solidFill>
                  <a:srgbClr val="003043"/>
                </a:solidFill>
                <a:latin typeface="Lucida Sans Unicode"/>
                <a:cs typeface="Lucida Sans Unicode"/>
              </a:rPr>
              <a:t>primero</a:t>
            </a:r>
            <a:r>
              <a:rPr sz="2400" b="1" spc="-7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dirty="0" err="1">
                <a:solidFill>
                  <a:srgbClr val="003043"/>
                </a:solidFill>
                <a:latin typeface="Lucida Sans Unicode"/>
                <a:cs typeface="Lucida Sans Unicode"/>
              </a:rPr>
              <a:t>en</a:t>
            </a:r>
            <a:r>
              <a:rPr sz="2400" b="1" spc="-7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20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la</a:t>
            </a:r>
            <a:r>
              <a:rPr lang="es-ES" sz="2400" b="1" spc="-20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25" dirty="0" err="1" smtClean="0">
                <a:solidFill>
                  <a:srgbClr val="003043"/>
                </a:solidFill>
                <a:latin typeface="Lucida Sans Unicode"/>
                <a:cs typeface="Lucida Sans Unicode"/>
              </a:rPr>
              <a:t>biblioteca</a:t>
            </a:r>
            <a:endParaRPr sz="2400" b="1" dirty="0">
              <a:latin typeface="Lucida Sans Unicode"/>
              <a:cs typeface="Lucida Sans Unicode"/>
            </a:endParaRPr>
          </a:p>
        </p:txBody>
      </p:sp>
      <p:sp>
        <p:nvSpPr>
          <p:cNvPr id="28" name="object 6"/>
          <p:cNvSpPr txBox="1">
            <a:spLocks noGrp="1"/>
          </p:cNvSpPr>
          <p:nvPr>
            <p:ph type="title"/>
          </p:nvPr>
        </p:nvSpPr>
        <p:spPr>
          <a:xfrm>
            <a:off x="586564" y="269516"/>
            <a:ext cx="5863337" cy="50526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200" spc="20" dirty="0">
                <a:latin typeface="Arial"/>
                <a:cs typeface="Arial"/>
              </a:rPr>
              <a:t>Diseño</a:t>
            </a:r>
            <a:r>
              <a:rPr sz="3200" spc="-70" dirty="0">
                <a:latin typeface="Arial"/>
                <a:cs typeface="Arial"/>
              </a:rPr>
              <a:t> </a:t>
            </a:r>
            <a:r>
              <a:rPr sz="3200" spc="45" dirty="0">
                <a:latin typeface="Arial"/>
                <a:cs typeface="Arial"/>
              </a:rPr>
              <a:t>de</a:t>
            </a:r>
            <a:r>
              <a:rPr sz="3200" spc="-70" dirty="0">
                <a:latin typeface="Arial"/>
                <a:cs typeface="Arial"/>
              </a:rPr>
              <a:t> </a:t>
            </a:r>
            <a:r>
              <a:rPr sz="3200" spc="65" dirty="0">
                <a:latin typeface="Arial"/>
                <a:cs typeface="Arial"/>
              </a:rPr>
              <a:t>red</a:t>
            </a:r>
          </a:p>
        </p:txBody>
      </p:sp>
      <p:sp>
        <p:nvSpPr>
          <p:cNvPr id="29" name="object 7"/>
          <p:cNvSpPr txBox="1"/>
          <p:nvPr/>
        </p:nvSpPr>
        <p:spPr>
          <a:xfrm>
            <a:off x="574038" y="732973"/>
            <a:ext cx="10816337" cy="3821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spc="25" dirty="0">
                <a:solidFill>
                  <a:srgbClr val="00646D"/>
                </a:solidFill>
                <a:latin typeface="Arial"/>
                <a:cs typeface="Arial"/>
              </a:rPr>
              <a:t>Acoplamientos</a:t>
            </a:r>
            <a:r>
              <a:rPr sz="2400" b="1" spc="-20" dirty="0">
                <a:solidFill>
                  <a:srgbClr val="00646D"/>
                </a:solidFill>
                <a:latin typeface="Arial"/>
                <a:cs typeface="Arial"/>
              </a:rPr>
              <a:t> </a:t>
            </a:r>
            <a:r>
              <a:rPr sz="2400" b="1" spc="5" dirty="0">
                <a:solidFill>
                  <a:srgbClr val="00646D"/>
                </a:solidFill>
                <a:latin typeface="Arial"/>
                <a:cs typeface="Arial"/>
              </a:rPr>
              <a:t>con</a:t>
            </a:r>
            <a:r>
              <a:rPr sz="2400" b="1" spc="-15" dirty="0">
                <a:solidFill>
                  <a:srgbClr val="00646D"/>
                </a:solidFill>
                <a:latin typeface="Arial"/>
                <a:cs typeface="Arial"/>
              </a:rPr>
              <a:t> </a:t>
            </a:r>
            <a:r>
              <a:rPr sz="2400" b="1" spc="30" dirty="0">
                <a:solidFill>
                  <a:srgbClr val="00646D"/>
                </a:solidFill>
                <a:latin typeface="Arial"/>
                <a:cs typeface="Arial"/>
              </a:rPr>
              <a:t>sistema</a:t>
            </a:r>
            <a:r>
              <a:rPr sz="2400" b="1" spc="-20" dirty="0">
                <a:solidFill>
                  <a:srgbClr val="00646D"/>
                </a:solidFill>
                <a:latin typeface="Arial"/>
                <a:cs typeface="Arial"/>
              </a:rPr>
              <a:t> </a:t>
            </a:r>
            <a:r>
              <a:rPr sz="2400" b="1" spc="35" dirty="0">
                <a:solidFill>
                  <a:srgbClr val="00646D"/>
                </a:solidFill>
                <a:latin typeface="Arial"/>
                <a:cs typeface="Arial"/>
              </a:rPr>
              <a:t>de</a:t>
            </a:r>
            <a:r>
              <a:rPr sz="2400" b="1" spc="-15" dirty="0">
                <a:solidFill>
                  <a:srgbClr val="00646D"/>
                </a:solidFill>
                <a:latin typeface="Arial"/>
                <a:cs typeface="Arial"/>
              </a:rPr>
              <a:t> </a:t>
            </a:r>
            <a:r>
              <a:rPr sz="2400" b="1" spc="20" dirty="0">
                <a:solidFill>
                  <a:srgbClr val="00646D"/>
                </a:solidFill>
                <a:latin typeface="Arial"/>
                <a:cs typeface="Arial"/>
              </a:rPr>
              <a:t>canalización</a:t>
            </a:r>
            <a:r>
              <a:rPr sz="2400" b="1" spc="-15" dirty="0">
                <a:solidFill>
                  <a:srgbClr val="00646D"/>
                </a:solidFill>
                <a:latin typeface="Arial"/>
                <a:cs typeface="Arial"/>
              </a:rPr>
              <a:t> </a:t>
            </a:r>
            <a:r>
              <a:rPr sz="2400" b="1" spc="35" dirty="0">
                <a:solidFill>
                  <a:srgbClr val="00646D"/>
                </a:solidFill>
                <a:latin typeface="Arial"/>
                <a:cs typeface="Arial"/>
              </a:rPr>
              <a:t>de</a:t>
            </a:r>
            <a:r>
              <a:rPr sz="2400" b="1" spc="-20" dirty="0">
                <a:solidFill>
                  <a:srgbClr val="00646D"/>
                </a:solidFill>
                <a:latin typeface="Arial"/>
                <a:cs typeface="Arial"/>
              </a:rPr>
              <a:t> </a:t>
            </a:r>
            <a:r>
              <a:rPr sz="2400" b="1" spc="30" dirty="0">
                <a:solidFill>
                  <a:srgbClr val="00646D"/>
                </a:solidFill>
                <a:latin typeface="Arial"/>
                <a:cs typeface="Arial"/>
              </a:rPr>
              <a:t>cables/barras</a:t>
            </a:r>
            <a:endParaRPr sz="2400" dirty="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98960" y="1828800"/>
            <a:ext cx="2637671" cy="2147891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776471" y="3738625"/>
            <a:ext cx="2708148" cy="2386584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624713" y="4282050"/>
            <a:ext cx="2714369" cy="2212198"/>
          </a:xfrm>
          <a:prstGeom prst="rect">
            <a:avLst/>
          </a:prstGeom>
        </p:spPr>
      </p:pic>
      <p:grpSp>
        <p:nvGrpSpPr>
          <p:cNvPr id="5" name="object 5"/>
          <p:cNvGrpSpPr/>
          <p:nvPr/>
        </p:nvGrpSpPr>
        <p:grpSpPr>
          <a:xfrm>
            <a:off x="6717350" y="5653403"/>
            <a:ext cx="859790" cy="644525"/>
            <a:chOff x="6717350" y="5343778"/>
            <a:chExt cx="859790" cy="644525"/>
          </a:xfrm>
        </p:grpSpPr>
        <p:sp>
          <p:nvSpPr>
            <p:cNvPr id="6" name="object 6"/>
            <p:cNvSpPr/>
            <p:nvPr/>
          </p:nvSpPr>
          <p:spPr>
            <a:xfrm>
              <a:off x="7014209" y="5700864"/>
              <a:ext cx="563245" cy="287020"/>
            </a:xfrm>
            <a:custGeom>
              <a:avLst/>
              <a:gdLst/>
              <a:ahLst/>
              <a:cxnLst/>
              <a:rect l="l" t="t" r="r" b="b"/>
              <a:pathLst>
                <a:path w="563245" h="287020">
                  <a:moveTo>
                    <a:pt x="121666" y="0"/>
                  </a:moveTo>
                  <a:lnTo>
                    <a:pt x="213614" y="57950"/>
                  </a:lnTo>
                  <a:lnTo>
                    <a:pt x="175536" y="83716"/>
                  </a:lnTo>
                  <a:lnTo>
                    <a:pt x="134453" y="103523"/>
                  </a:lnTo>
                  <a:lnTo>
                    <a:pt x="91047" y="117152"/>
                  </a:lnTo>
                  <a:lnTo>
                    <a:pt x="46002" y="124385"/>
                  </a:lnTo>
                  <a:lnTo>
                    <a:pt x="0" y="125006"/>
                  </a:lnTo>
                  <a:lnTo>
                    <a:pt x="25520" y="164070"/>
                  </a:lnTo>
                  <a:lnTo>
                    <a:pt x="55711" y="198139"/>
                  </a:lnTo>
                  <a:lnTo>
                    <a:pt x="89908" y="227023"/>
                  </a:lnTo>
                  <a:lnTo>
                    <a:pt x="127449" y="250530"/>
                  </a:lnTo>
                  <a:lnTo>
                    <a:pt x="167671" y="268469"/>
                  </a:lnTo>
                  <a:lnTo>
                    <a:pt x="209908" y="280650"/>
                  </a:lnTo>
                  <a:lnTo>
                    <a:pt x="253498" y="286880"/>
                  </a:lnTo>
                  <a:lnTo>
                    <a:pt x="297778" y="286971"/>
                  </a:lnTo>
                  <a:lnTo>
                    <a:pt x="342083" y="280729"/>
                  </a:lnTo>
                  <a:lnTo>
                    <a:pt x="385750" y="267965"/>
                  </a:lnTo>
                  <a:lnTo>
                    <a:pt x="428117" y="248488"/>
                  </a:lnTo>
                  <a:lnTo>
                    <a:pt x="460656" y="227796"/>
                  </a:lnTo>
                  <a:lnTo>
                    <a:pt x="470916" y="220027"/>
                  </a:lnTo>
                  <a:lnTo>
                    <a:pt x="562864" y="277977"/>
                  </a:lnTo>
                  <a:lnTo>
                    <a:pt x="413385" y="59893"/>
                  </a:lnTo>
                  <a:lnTo>
                    <a:pt x="121666" y="0"/>
                  </a:lnTo>
                  <a:close/>
                </a:path>
              </a:pathLst>
            </a:custGeom>
            <a:solidFill>
              <a:srgbClr val="005F8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6717350" y="5343778"/>
              <a:ext cx="405130" cy="596265"/>
            </a:xfrm>
            <a:custGeom>
              <a:avLst/>
              <a:gdLst/>
              <a:ahLst/>
              <a:cxnLst/>
              <a:rect l="l" t="t" r="r" b="b"/>
              <a:pathLst>
                <a:path w="405129" h="596264">
                  <a:moveTo>
                    <a:pt x="48320" y="0"/>
                  </a:moveTo>
                  <a:lnTo>
                    <a:pt x="26439" y="41138"/>
                  </a:lnTo>
                  <a:lnTo>
                    <a:pt x="11194" y="83956"/>
                  </a:lnTo>
                  <a:lnTo>
                    <a:pt x="2431" y="127783"/>
                  </a:lnTo>
                  <a:lnTo>
                    <a:pt x="0" y="171947"/>
                  </a:lnTo>
                  <a:lnTo>
                    <a:pt x="3745" y="215775"/>
                  </a:lnTo>
                  <a:lnTo>
                    <a:pt x="13515" y="258595"/>
                  </a:lnTo>
                  <a:lnTo>
                    <a:pt x="29156" y="299737"/>
                  </a:lnTo>
                  <a:lnTo>
                    <a:pt x="50516" y="338527"/>
                  </a:lnTo>
                  <a:lnTo>
                    <a:pt x="77442" y="374295"/>
                  </a:lnTo>
                  <a:lnTo>
                    <a:pt x="109781" y="406367"/>
                  </a:lnTo>
                  <a:lnTo>
                    <a:pt x="147380" y="434073"/>
                  </a:lnTo>
                  <a:lnTo>
                    <a:pt x="404682" y="596150"/>
                  </a:lnTo>
                  <a:lnTo>
                    <a:pt x="367083" y="568445"/>
                  </a:lnTo>
                  <a:lnTo>
                    <a:pt x="334744" y="536375"/>
                  </a:lnTo>
                  <a:lnTo>
                    <a:pt x="307818" y="500610"/>
                  </a:lnTo>
                  <a:lnTo>
                    <a:pt x="286458" y="461823"/>
                  </a:lnTo>
                  <a:lnTo>
                    <a:pt x="270817" y="420683"/>
                  </a:lnTo>
                  <a:lnTo>
                    <a:pt x="261047" y="377863"/>
                  </a:lnTo>
                  <a:lnTo>
                    <a:pt x="257302" y="334034"/>
                  </a:lnTo>
                  <a:lnTo>
                    <a:pt x="259733" y="289867"/>
                  </a:lnTo>
                  <a:lnTo>
                    <a:pt x="268496" y="246034"/>
                  </a:lnTo>
                  <a:lnTo>
                    <a:pt x="283741" y="203205"/>
                  </a:lnTo>
                  <a:lnTo>
                    <a:pt x="305622" y="162052"/>
                  </a:lnTo>
                  <a:lnTo>
                    <a:pt x="48320" y="0"/>
                  </a:lnTo>
                  <a:close/>
                </a:path>
              </a:pathLst>
            </a:custGeom>
            <a:solidFill>
              <a:srgbClr val="004B6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/>
          <p:nvPr/>
        </p:nvSpPr>
        <p:spPr>
          <a:xfrm>
            <a:off x="9035033" y="4595875"/>
            <a:ext cx="1053465" cy="1546860"/>
          </a:xfrm>
          <a:custGeom>
            <a:avLst/>
            <a:gdLst/>
            <a:ahLst/>
            <a:cxnLst/>
            <a:rect l="l" t="t" r="r" b="b"/>
            <a:pathLst>
              <a:path w="1053465" h="1546860">
                <a:moveTo>
                  <a:pt x="0" y="1546860"/>
                </a:moveTo>
                <a:lnTo>
                  <a:pt x="1053083" y="1546860"/>
                </a:lnTo>
                <a:lnTo>
                  <a:pt x="1053083" y="0"/>
                </a:lnTo>
                <a:lnTo>
                  <a:pt x="0" y="0"/>
                </a:lnTo>
                <a:lnTo>
                  <a:pt x="0" y="1546860"/>
                </a:lnTo>
                <a:close/>
              </a:path>
            </a:pathLst>
          </a:custGeom>
          <a:ln w="28956">
            <a:solidFill>
              <a:srgbClr val="FFC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9" name="object 9"/>
          <p:cNvGrpSpPr/>
          <p:nvPr/>
        </p:nvGrpSpPr>
        <p:grpSpPr>
          <a:xfrm>
            <a:off x="2555554" y="4228590"/>
            <a:ext cx="859790" cy="644525"/>
            <a:chOff x="2555554" y="3918965"/>
            <a:chExt cx="859790" cy="644525"/>
          </a:xfrm>
        </p:grpSpPr>
        <p:sp>
          <p:nvSpPr>
            <p:cNvPr id="10" name="object 10"/>
            <p:cNvSpPr/>
            <p:nvPr/>
          </p:nvSpPr>
          <p:spPr>
            <a:xfrm>
              <a:off x="2852293" y="4276089"/>
              <a:ext cx="563245" cy="287020"/>
            </a:xfrm>
            <a:custGeom>
              <a:avLst/>
              <a:gdLst/>
              <a:ahLst/>
              <a:cxnLst/>
              <a:rect l="l" t="t" r="r" b="b"/>
              <a:pathLst>
                <a:path w="563245" h="287020">
                  <a:moveTo>
                    <a:pt x="121665" y="0"/>
                  </a:moveTo>
                  <a:lnTo>
                    <a:pt x="213613" y="57912"/>
                  </a:lnTo>
                  <a:lnTo>
                    <a:pt x="175585" y="83661"/>
                  </a:lnTo>
                  <a:lnTo>
                    <a:pt x="134508" y="103461"/>
                  </a:lnTo>
                  <a:lnTo>
                    <a:pt x="91084" y="117091"/>
                  </a:lnTo>
                  <a:lnTo>
                    <a:pt x="46014" y="124334"/>
                  </a:lnTo>
                  <a:lnTo>
                    <a:pt x="0" y="124968"/>
                  </a:lnTo>
                  <a:lnTo>
                    <a:pt x="25548" y="164031"/>
                  </a:lnTo>
                  <a:lnTo>
                    <a:pt x="55757" y="198103"/>
                  </a:lnTo>
                  <a:lnTo>
                    <a:pt x="89963" y="226993"/>
                  </a:lnTo>
                  <a:lnTo>
                    <a:pt x="127506" y="250510"/>
                  </a:lnTo>
                  <a:lnTo>
                    <a:pt x="167722" y="268460"/>
                  </a:lnTo>
                  <a:lnTo>
                    <a:pt x="209951" y="280653"/>
                  </a:lnTo>
                  <a:lnTo>
                    <a:pt x="253530" y="286896"/>
                  </a:lnTo>
                  <a:lnTo>
                    <a:pt x="297798" y="286998"/>
                  </a:lnTo>
                  <a:lnTo>
                    <a:pt x="342093" y="280767"/>
                  </a:lnTo>
                  <a:lnTo>
                    <a:pt x="385753" y="268011"/>
                  </a:lnTo>
                  <a:lnTo>
                    <a:pt x="428117" y="248539"/>
                  </a:lnTo>
                  <a:lnTo>
                    <a:pt x="460656" y="227750"/>
                  </a:lnTo>
                  <a:lnTo>
                    <a:pt x="470916" y="219964"/>
                  </a:lnTo>
                  <a:lnTo>
                    <a:pt x="562991" y="278003"/>
                  </a:lnTo>
                  <a:lnTo>
                    <a:pt x="413384" y="59943"/>
                  </a:lnTo>
                  <a:lnTo>
                    <a:pt x="121665" y="0"/>
                  </a:lnTo>
                  <a:close/>
                </a:path>
              </a:pathLst>
            </a:custGeom>
            <a:solidFill>
              <a:srgbClr val="005F8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2555554" y="3918965"/>
              <a:ext cx="405130" cy="596265"/>
            </a:xfrm>
            <a:custGeom>
              <a:avLst/>
              <a:gdLst/>
              <a:ahLst/>
              <a:cxnLst/>
              <a:rect l="l" t="t" r="r" b="b"/>
              <a:pathLst>
                <a:path w="405130" h="596264">
                  <a:moveTo>
                    <a:pt x="48326" y="0"/>
                  </a:moveTo>
                  <a:lnTo>
                    <a:pt x="26445" y="41139"/>
                  </a:lnTo>
                  <a:lnTo>
                    <a:pt x="11199" y="83962"/>
                  </a:lnTo>
                  <a:lnTo>
                    <a:pt x="2435" y="127794"/>
                  </a:lnTo>
                  <a:lnTo>
                    <a:pt x="0" y="171963"/>
                  </a:lnTo>
                  <a:lnTo>
                    <a:pt x="3739" y="215797"/>
                  </a:lnTo>
                  <a:lnTo>
                    <a:pt x="13500" y="258623"/>
                  </a:lnTo>
                  <a:lnTo>
                    <a:pt x="29129" y="299768"/>
                  </a:lnTo>
                  <a:lnTo>
                    <a:pt x="50473" y="338560"/>
                  </a:lnTo>
                  <a:lnTo>
                    <a:pt x="77378" y="374325"/>
                  </a:lnTo>
                  <a:lnTo>
                    <a:pt x="109691" y="406391"/>
                  </a:lnTo>
                  <a:lnTo>
                    <a:pt x="147259" y="434085"/>
                  </a:lnTo>
                  <a:lnTo>
                    <a:pt x="404561" y="596137"/>
                  </a:lnTo>
                  <a:lnTo>
                    <a:pt x="366962" y="568446"/>
                  </a:lnTo>
                  <a:lnTo>
                    <a:pt x="334623" y="536388"/>
                  </a:lnTo>
                  <a:lnTo>
                    <a:pt x="307697" y="500635"/>
                  </a:lnTo>
                  <a:lnTo>
                    <a:pt x="286337" y="461858"/>
                  </a:lnTo>
                  <a:lnTo>
                    <a:pt x="270696" y="420730"/>
                  </a:lnTo>
                  <a:lnTo>
                    <a:pt x="260926" y="377922"/>
                  </a:lnTo>
                  <a:lnTo>
                    <a:pt x="257181" y="334104"/>
                  </a:lnTo>
                  <a:lnTo>
                    <a:pt x="259613" y="289950"/>
                  </a:lnTo>
                  <a:lnTo>
                    <a:pt x="268375" y="246130"/>
                  </a:lnTo>
                  <a:lnTo>
                    <a:pt x="283620" y="203315"/>
                  </a:lnTo>
                  <a:lnTo>
                    <a:pt x="305501" y="162178"/>
                  </a:lnTo>
                  <a:lnTo>
                    <a:pt x="48326" y="0"/>
                  </a:lnTo>
                  <a:close/>
                </a:path>
              </a:pathLst>
            </a:custGeom>
            <a:solidFill>
              <a:srgbClr val="004B6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2" name="object 12"/>
          <p:cNvSpPr/>
          <p:nvPr/>
        </p:nvSpPr>
        <p:spPr>
          <a:xfrm>
            <a:off x="2114550" y="2888995"/>
            <a:ext cx="893444" cy="664845"/>
          </a:xfrm>
          <a:custGeom>
            <a:avLst/>
            <a:gdLst/>
            <a:ahLst/>
            <a:cxnLst/>
            <a:rect l="l" t="t" r="r" b="b"/>
            <a:pathLst>
              <a:path w="893444" h="664844">
                <a:moveTo>
                  <a:pt x="0" y="664463"/>
                </a:moveTo>
                <a:lnTo>
                  <a:pt x="893063" y="664463"/>
                </a:lnTo>
                <a:lnTo>
                  <a:pt x="893063" y="0"/>
                </a:lnTo>
                <a:lnTo>
                  <a:pt x="0" y="0"/>
                </a:lnTo>
                <a:lnTo>
                  <a:pt x="0" y="664463"/>
                </a:lnTo>
                <a:close/>
              </a:path>
            </a:pathLst>
          </a:custGeom>
          <a:ln w="28956">
            <a:solidFill>
              <a:srgbClr val="FFC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 txBox="1"/>
          <p:nvPr/>
        </p:nvSpPr>
        <p:spPr>
          <a:xfrm>
            <a:off x="3581400" y="995058"/>
            <a:ext cx="8305800" cy="253659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0500" marR="217804" indent="-178435" algn="just">
              <a:spcBef>
                <a:spcPts val="100"/>
              </a:spcBef>
              <a:buClr>
                <a:srgbClr val="869AAA"/>
              </a:buClr>
              <a:buSzPct val="128571"/>
              <a:buChar char="•"/>
              <a:tabLst>
                <a:tab pos="191135" algn="l"/>
              </a:tabLst>
            </a:pPr>
            <a:r>
              <a:rPr sz="2200" b="1" spc="-15" dirty="0">
                <a:solidFill>
                  <a:srgbClr val="003043"/>
                </a:solidFill>
                <a:latin typeface="Lucida Sans Unicode"/>
                <a:cs typeface="Lucida Sans Unicode"/>
              </a:rPr>
              <a:t>Si</a:t>
            </a:r>
            <a:r>
              <a:rPr sz="2200" b="1" spc="-8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200" b="1" spc="-5" dirty="0">
                <a:solidFill>
                  <a:srgbClr val="003043"/>
                </a:solidFill>
                <a:latin typeface="Lucida Sans Unicode"/>
                <a:cs typeface="Lucida Sans Unicode"/>
              </a:rPr>
              <a:t>aparece</a:t>
            </a:r>
            <a:r>
              <a:rPr sz="2200" b="1" spc="-8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200" b="1" spc="-5" dirty="0">
                <a:solidFill>
                  <a:srgbClr val="003043"/>
                </a:solidFill>
                <a:latin typeface="Lucida Sans Unicode"/>
                <a:cs typeface="Lucida Sans Unicode"/>
              </a:rPr>
              <a:t>un</a:t>
            </a:r>
            <a:r>
              <a:rPr sz="2200" b="1" spc="-8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200" b="1" spc="-15" dirty="0">
                <a:solidFill>
                  <a:srgbClr val="003043"/>
                </a:solidFill>
                <a:latin typeface="Lucida Sans Unicode"/>
                <a:cs typeface="Lucida Sans Unicode"/>
              </a:rPr>
              <a:t>rectángulo</a:t>
            </a:r>
            <a:r>
              <a:rPr sz="2200" b="1" spc="-7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200" b="1"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amarillo,</a:t>
            </a:r>
            <a:r>
              <a:rPr sz="2200" b="1" spc="-8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lang="es-ES" sz="2200" b="1" spc="-20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se puede</a:t>
            </a:r>
            <a:r>
              <a:rPr sz="2200" b="1" spc="-75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200" b="1" spc="-25" dirty="0">
                <a:solidFill>
                  <a:srgbClr val="003043"/>
                </a:solidFill>
                <a:latin typeface="Lucida Sans Unicode"/>
                <a:cs typeface="Lucida Sans Unicode"/>
              </a:rPr>
              <a:t>colocar</a:t>
            </a:r>
            <a:r>
              <a:rPr sz="2200" b="1" spc="-8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200" b="1" dirty="0" err="1">
                <a:solidFill>
                  <a:srgbClr val="003043"/>
                </a:solidFill>
                <a:latin typeface="Lucida Sans Unicode"/>
                <a:cs typeface="Lucida Sans Unicode"/>
              </a:rPr>
              <a:t>en</a:t>
            </a:r>
            <a:r>
              <a:rPr sz="2200" b="1" spc="-8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200" b="1" spc="-20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el</a:t>
            </a:r>
            <a:r>
              <a:rPr lang="es-ES" sz="2200" b="1" spc="-20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200" b="1" spc="-10" dirty="0" err="1" smtClean="0">
                <a:solidFill>
                  <a:srgbClr val="003043"/>
                </a:solidFill>
                <a:latin typeface="Lucida Sans Unicode"/>
                <a:cs typeface="Lucida Sans Unicode"/>
              </a:rPr>
              <a:t>tablero</a:t>
            </a:r>
            <a:r>
              <a:rPr sz="2200" b="1" spc="-85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200" b="1" spc="-10" dirty="0">
                <a:solidFill>
                  <a:srgbClr val="003043"/>
                </a:solidFill>
                <a:latin typeface="Lucida Sans Unicode"/>
                <a:cs typeface="Lucida Sans Unicode"/>
              </a:rPr>
              <a:t>de</a:t>
            </a:r>
            <a:r>
              <a:rPr sz="2200" b="1" spc="-8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200" b="1" spc="-25" dirty="0">
                <a:solidFill>
                  <a:srgbClr val="003043"/>
                </a:solidFill>
                <a:latin typeface="Lucida Sans Unicode"/>
                <a:cs typeface="Lucida Sans Unicode"/>
              </a:rPr>
              <a:t>distribución</a:t>
            </a:r>
            <a:endParaRPr sz="2200" b="1" dirty="0">
              <a:latin typeface="Lucida Sans Unicode"/>
              <a:cs typeface="Lucida Sans Unicode"/>
            </a:endParaRPr>
          </a:p>
          <a:p>
            <a:pPr marL="190500" marR="5080" indent="-178435" algn="just">
              <a:spcBef>
                <a:spcPts val="190"/>
              </a:spcBef>
              <a:buClr>
                <a:srgbClr val="869AAA"/>
              </a:buClr>
              <a:buSzPct val="133333"/>
              <a:buChar char="•"/>
              <a:tabLst>
                <a:tab pos="191135" algn="l"/>
              </a:tabLst>
            </a:pPr>
            <a:r>
              <a:rPr sz="2200" b="1"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Cuando </a:t>
            </a:r>
            <a:r>
              <a:rPr sz="2200" b="1" spc="-15" dirty="0">
                <a:solidFill>
                  <a:srgbClr val="003043"/>
                </a:solidFill>
                <a:latin typeface="Lucida Sans Unicode"/>
                <a:cs typeface="Lucida Sans Unicode"/>
              </a:rPr>
              <a:t>suelta </a:t>
            </a:r>
            <a:r>
              <a:rPr sz="2200" b="1"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el </a:t>
            </a:r>
            <a:r>
              <a:rPr sz="2200" b="1" spc="-15" dirty="0">
                <a:solidFill>
                  <a:srgbClr val="003043"/>
                </a:solidFill>
                <a:latin typeface="Lucida Sans Unicode"/>
                <a:cs typeface="Lucida Sans Unicode"/>
              </a:rPr>
              <a:t>botón </a:t>
            </a:r>
            <a:r>
              <a:rPr sz="2200" b="1"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del mouse, </a:t>
            </a:r>
            <a:r>
              <a:rPr sz="2200" b="1" spc="-5" dirty="0">
                <a:solidFill>
                  <a:srgbClr val="003043"/>
                </a:solidFill>
                <a:latin typeface="Lucida Sans Unicode"/>
                <a:cs typeface="Lucida Sans Unicode"/>
              </a:rPr>
              <a:t>aparece </a:t>
            </a:r>
            <a:r>
              <a:rPr sz="2200" b="1"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el </a:t>
            </a:r>
            <a:r>
              <a:rPr sz="2200" b="1" spc="-15" dirty="0" err="1">
                <a:solidFill>
                  <a:srgbClr val="003043"/>
                </a:solidFill>
                <a:latin typeface="Lucida Sans Unicode"/>
                <a:cs typeface="Lucida Sans Unicode"/>
              </a:rPr>
              <a:t>cuadro</a:t>
            </a:r>
            <a:r>
              <a:rPr sz="2200" b="1" spc="-1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200" b="1" spc="-10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de</a:t>
            </a:r>
            <a:r>
              <a:rPr lang="es-ES" sz="2200" b="1" spc="-10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200" b="1" spc="-20" dirty="0" err="1" smtClean="0">
                <a:solidFill>
                  <a:srgbClr val="003043"/>
                </a:solidFill>
                <a:latin typeface="Lucida Sans Unicode"/>
                <a:cs typeface="Lucida Sans Unicode"/>
              </a:rPr>
              <a:t>diálogo</a:t>
            </a:r>
            <a:r>
              <a:rPr sz="2200" b="1" spc="-80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200" b="1" dirty="0">
                <a:solidFill>
                  <a:srgbClr val="003043"/>
                </a:solidFill>
                <a:latin typeface="Lucida Sans Unicode"/>
                <a:cs typeface="Lucida Sans Unicode"/>
              </a:rPr>
              <a:t>para</a:t>
            </a:r>
            <a:r>
              <a:rPr sz="2200" b="1" spc="-8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200" b="1" spc="-10" dirty="0">
                <a:solidFill>
                  <a:srgbClr val="003043"/>
                </a:solidFill>
                <a:latin typeface="Lucida Sans Unicode"/>
                <a:cs typeface="Lucida Sans Unicode"/>
              </a:rPr>
              <a:t>ingresar</a:t>
            </a:r>
            <a:r>
              <a:rPr sz="2200" b="1" spc="-7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200" b="1" spc="-35" dirty="0">
                <a:solidFill>
                  <a:srgbClr val="003043"/>
                </a:solidFill>
                <a:latin typeface="Lucida Sans Unicode"/>
                <a:cs typeface="Lucida Sans Unicode"/>
              </a:rPr>
              <a:t>los</a:t>
            </a:r>
            <a:r>
              <a:rPr sz="2200" b="1" spc="-8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200" b="1"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datos</a:t>
            </a:r>
            <a:r>
              <a:rPr sz="2200" b="1" spc="-8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200" b="1" dirty="0">
                <a:solidFill>
                  <a:srgbClr val="003043"/>
                </a:solidFill>
                <a:latin typeface="Lucida Sans Unicode"/>
                <a:cs typeface="Lucida Sans Unicode"/>
              </a:rPr>
              <a:t>para</a:t>
            </a:r>
            <a:r>
              <a:rPr sz="2200" b="1" spc="-7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200" b="1"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el</a:t>
            </a:r>
            <a:r>
              <a:rPr sz="2200" b="1" spc="-8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200" b="1" spc="-25" dirty="0">
                <a:solidFill>
                  <a:srgbClr val="003043"/>
                </a:solidFill>
                <a:latin typeface="Lucida Sans Unicode"/>
                <a:cs typeface="Lucida Sans Unicode"/>
              </a:rPr>
              <a:t>circuito</a:t>
            </a:r>
            <a:r>
              <a:rPr sz="2200" b="1" spc="-7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200" b="1"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del</a:t>
            </a:r>
            <a:r>
              <a:rPr sz="2200" b="1" spc="-8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200" b="1" spc="-10" dirty="0">
                <a:solidFill>
                  <a:srgbClr val="003043"/>
                </a:solidFill>
                <a:latin typeface="Lucida Sans Unicode"/>
                <a:cs typeface="Lucida Sans Unicode"/>
              </a:rPr>
              <a:t>generador.</a:t>
            </a:r>
            <a:endParaRPr sz="2200" b="1" dirty="0">
              <a:latin typeface="Lucida Sans Unicode"/>
              <a:cs typeface="Lucida Sans Unicode"/>
            </a:endParaRPr>
          </a:p>
          <a:p>
            <a:pPr marL="190500" indent="-178435" algn="just">
              <a:spcBef>
                <a:spcPts val="400"/>
              </a:spcBef>
              <a:buClr>
                <a:srgbClr val="869AAA"/>
              </a:buClr>
              <a:buSzPct val="120000"/>
              <a:buChar char="•"/>
              <a:tabLst>
                <a:tab pos="191135" algn="l"/>
              </a:tabLst>
            </a:pPr>
            <a:r>
              <a:rPr sz="2200" b="1"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Después</a:t>
            </a:r>
            <a:r>
              <a:rPr sz="2200" b="1" spc="-8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200" b="1" spc="-10" dirty="0">
                <a:solidFill>
                  <a:srgbClr val="003043"/>
                </a:solidFill>
                <a:latin typeface="Lucida Sans Unicode"/>
                <a:cs typeface="Lucida Sans Unicode"/>
              </a:rPr>
              <a:t>de</a:t>
            </a:r>
            <a:r>
              <a:rPr sz="2200" b="1" spc="-8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200" b="1" spc="-10" dirty="0">
                <a:solidFill>
                  <a:srgbClr val="003043"/>
                </a:solidFill>
                <a:latin typeface="Lucida Sans Unicode"/>
                <a:cs typeface="Lucida Sans Unicode"/>
              </a:rPr>
              <a:t>ingresar</a:t>
            </a:r>
            <a:r>
              <a:rPr sz="2200" b="1" spc="-8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200" b="1" spc="-40" dirty="0">
                <a:solidFill>
                  <a:srgbClr val="003043"/>
                </a:solidFill>
                <a:latin typeface="Lucida Sans Unicode"/>
                <a:cs typeface="Lucida Sans Unicode"/>
              </a:rPr>
              <a:t>los</a:t>
            </a:r>
            <a:r>
              <a:rPr sz="2200" b="1" spc="-8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200" b="1" spc="-30" dirty="0">
                <a:solidFill>
                  <a:srgbClr val="003043"/>
                </a:solidFill>
                <a:latin typeface="Lucida Sans Unicode"/>
                <a:cs typeface="Lucida Sans Unicode"/>
              </a:rPr>
              <a:t>datos,</a:t>
            </a:r>
            <a:r>
              <a:rPr sz="2200" b="1" spc="-8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200" b="1"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el</a:t>
            </a:r>
            <a:r>
              <a:rPr sz="2200" b="1" spc="-8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200" b="1" spc="-5" dirty="0">
                <a:solidFill>
                  <a:srgbClr val="003043"/>
                </a:solidFill>
                <a:latin typeface="Lucida Sans Unicode"/>
                <a:cs typeface="Lucida Sans Unicode"/>
              </a:rPr>
              <a:t>generador</a:t>
            </a:r>
            <a:endParaRPr sz="2200" b="1" dirty="0">
              <a:latin typeface="Lucida Sans Unicode"/>
              <a:cs typeface="Lucida Sans Unicode"/>
            </a:endParaRPr>
          </a:p>
          <a:p>
            <a:pPr marL="190500" algn="just">
              <a:spcBef>
                <a:spcPts val="575"/>
              </a:spcBef>
            </a:pPr>
            <a:r>
              <a:rPr sz="2200" b="1" spc="-10" dirty="0">
                <a:solidFill>
                  <a:srgbClr val="003043"/>
                </a:solidFill>
                <a:latin typeface="Lucida Sans Unicode"/>
                <a:cs typeface="Lucida Sans Unicode"/>
              </a:rPr>
              <a:t>también</a:t>
            </a:r>
            <a:r>
              <a:rPr sz="2200" b="1" spc="-9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200" b="1"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se</a:t>
            </a:r>
            <a:r>
              <a:rPr sz="2200" b="1" spc="-9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200" b="1" spc="-10" dirty="0">
                <a:solidFill>
                  <a:srgbClr val="003043"/>
                </a:solidFill>
                <a:latin typeface="Lucida Sans Unicode"/>
                <a:cs typeface="Lucida Sans Unicode"/>
              </a:rPr>
              <a:t>muestra</a:t>
            </a:r>
            <a:r>
              <a:rPr sz="2200" b="1" spc="-9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200" b="1" dirty="0">
                <a:solidFill>
                  <a:srgbClr val="003043"/>
                </a:solidFill>
                <a:latin typeface="Lucida Sans Unicode"/>
                <a:cs typeface="Lucida Sans Unicode"/>
              </a:rPr>
              <a:t>en</a:t>
            </a:r>
            <a:r>
              <a:rPr sz="2200" b="1" spc="-9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200" b="1"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la</a:t>
            </a:r>
            <a:r>
              <a:rPr sz="2200" b="1" spc="-9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200" b="1"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red.</a:t>
            </a:r>
            <a:endParaRPr sz="2200" b="1" dirty="0">
              <a:latin typeface="Lucida Sans Unicode"/>
              <a:cs typeface="Lucida Sans Unicode"/>
            </a:endParaRPr>
          </a:p>
        </p:txBody>
      </p:sp>
      <p:sp>
        <p:nvSpPr>
          <p:cNvPr id="28" name="object 6"/>
          <p:cNvSpPr txBox="1">
            <a:spLocks noGrp="1"/>
          </p:cNvSpPr>
          <p:nvPr>
            <p:ph type="title"/>
          </p:nvPr>
        </p:nvSpPr>
        <p:spPr>
          <a:xfrm>
            <a:off x="476248" y="111826"/>
            <a:ext cx="5863337" cy="50526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200" spc="20" dirty="0">
                <a:latin typeface="Arial"/>
                <a:cs typeface="Arial"/>
              </a:rPr>
              <a:t>Diseño</a:t>
            </a:r>
            <a:r>
              <a:rPr sz="3200" spc="-70" dirty="0">
                <a:latin typeface="Arial"/>
                <a:cs typeface="Arial"/>
              </a:rPr>
              <a:t> </a:t>
            </a:r>
            <a:r>
              <a:rPr sz="3200" spc="45" dirty="0">
                <a:latin typeface="Arial"/>
                <a:cs typeface="Arial"/>
              </a:rPr>
              <a:t>de</a:t>
            </a:r>
            <a:r>
              <a:rPr sz="3200" spc="-70" dirty="0">
                <a:latin typeface="Arial"/>
                <a:cs typeface="Arial"/>
              </a:rPr>
              <a:t> </a:t>
            </a:r>
            <a:r>
              <a:rPr sz="3200" spc="65" dirty="0">
                <a:latin typeface="Arial"/>
                <a:cs typeface="Arial"/>
              </a:rPr>
              <a:t>red</a:t>
            </a:r>
          </a:p>
        </p:txBody>
      </p:sp>
      <p:sp>
        <p:nvSpPr>
          <p:cNvPr id="29" name="object 7"/>
          <p:cNvSpPr txBox="1"/>
          <p:nvPr/>
        </p:nvSpPr>
        <p:spPr>
          <a:xfrm>
            <a:off x="463722" y="575283"/>
            <a:ext cx="10816337" cy="3821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spc="25" dirty="0">
                <a:solidFill>
                  <a:srgbClr val="00646D"/>
                </a:solidFill>
                <a:latin typeface="Arial"/>
                <a:cs typeface="Arial"/>
              </a:rPr>
              <a:t>Acoplamientos</a:t>
            </a:r>
            <a:r>
              <a:rPr sz="2400" b="1" spc="-20" dirty="0">
                <a:solidFill>
                  <a:srgbClr val="00646D"/>
                </a:solidFill>
                <a:latin typeface="Arial"/>
                <a:cs typeface="Arial"/>
              </a:rPr>
              <a:t> </a:t>
            </a:r>
            <a:r>
              <a:rPr sz="2400" b="1" spc="5" dirty="0">
                <a:solidFill>
                  <a:srgbClr val="00646D"/>
                </a:solidFill>
                <a:latin typeface="Arial"/>
                <a:cs typeface="Arial"/>
              </a:rPr>
              <a:t>con</a:t>
            </a:r>
            <a:r>
              <a:rPr sz="2400" b="1" spc="-15" dirty="0">
                <a:solidFill>
                  <a:srgbClr val="00646D"/>
                </a:solidFill>
                <a:latin typeface="Arial"/>
                <a:cs typeface="Arial"/>
              </a:rPr>
              <a:t> </a:t>
            </a:r>
            <a:r>
              <a:rPr sz="2400" b="1" spc="30" dirty="0">
                <a:solidFill>
                  <a:srgbClr val="00646D"/>
                </a:solidFill>
                <a:latin typeface="Arial"/>
                <a:cs typeface="Arial"/>
              </a:rPr>
              <a:t>sistema</a:t>
            </a:r>
            <a:r>
              <a:rPr sz="2400" b="1" spc="-20" dirty="0">
                <a:solidFill>
                  <a:srgbClr val="00646D"/>
                </a:solidFill>
                <a:latin typeface="Arial"/>
                <a:cs typeface="Arial"/>
              </a:rPr>
              <a:t> </a:t>
            </a:r>
            <a:r>
              <a:rPr sz="2400" b="1" spc="35" dirty="0">
                <a:solidFill>
                  <a:srgbClr val="00646D"/>
                </a:solidFill>
                <a:latin typeface="Arial"/>
                <a:cs typeface="Arial"/>
              </a:rPr>
              <a:t>de</a:t>
            </a:r>
            <a:r>
              <a:rPr sz="2400" b="1" spc="-15" dirty="0">
                <a:solidFill>
                  <a:srgbClr val="00646D"/>
                </a:solidFill>
                <a:latin typeface="Arial"/>
                <a:cs typeface="Arial"/>
              </a:rPr>
              <a:t> </a:t>
            </a:r>
            <a:r>
              <a:rPr sz="2400" b="1" spc="20" dirty="0">
                <a:solidFill>
                  <a:srgbClr val="00646D"/>
                </a:solidFill>
                <a:latin typeface="Arial"/>
                <a:cs typeface="Arial"/>
              </a:rPr>
              <a:t>canalización</a:t>
            </a:r>
            <a:r>
              <a:rPr sz="2400" b="1" spc="-15" dirty="0">
                <a:solidFill>
                  <a:srgbClr val="00646D"/>
                </a:solidFill>
                <a:latin typeface="Arial"/>
                <a:cs typeface="Arial"/>
              </a:rPr>
              <a:t> </a:t>
            </a:r>
            <a:r>
              <a:rPr sz="2400" b="1" spc="35" dirty="0">
                <a:solidFill>
                  <a:srgbClr val="00646D"/>
                </a:solidFill>
                <a:latin typeface="Arial"/>
                <a:cs typeface="Arial"/>
              </a:rPr>
              <a:t>de</a:t>
            </a:r>
            <a:r>
              <a:rPr sz="2400" b="1" spc="-20" dirty="0">
                <a:solidFill>
                  <a:srgbClr val="00646D"/>
                </a:solidFill>
                <a:latin typeface="Arial"/>
                <a:cs typeface="Arial"/>
              </a:rPr>
              <a:t> </a:t>
            </a:r>
            <a:r>
              <a:rPr sz="2400" b="1" spc="30" dirty="0">
                <a:solidFill>
                  <a:srgbClr val="00646D"/>
                </a:solidFill>
                <a:latin typeface="Arial"/>
                <a:cs typeface="Arial"/>
              </a:rPr>
              <a:t>cables/barras</a:t>
            </a:r>
            <a:endParaRPr sz="2400" dirty="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79160" y="1880961"/>
            <a:ext cx="3035562" cy="1792962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29388" y="4370834"/>
            <a:ext cx="3145582" cy="1869211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576910" y="4358922"/>
            <a:ext cx="2833741" cy="2063995"/>
          </a:xfrm>
          <a:prstGeom prst="rect">
            <a:avLst/>
          </a:prstGeom>
        </p:spPr>
      </p:pic>
      <p:sp>
        <p:nvSpPr>
          <p:cNvPr id="5" name="object 5"/>
          <p:cNvSpPr/>
          <p:nvPr/>
        </p:nvSpPr>
        <p:spPr>
          <a:xfrm>
            <a:off x="4474464" y="5759216"/>
            <a:ext cx="1371600" cy="486409"/>
          </a:xfrm>
          <a:custGeom>
            <a:avLst/>
            <a:gdLst/>
            <a:ahLst/>
            <a:cxnLst/>
            <a:rect l="l" t="t" r="r" b="b"/>
            <a:pathLst>
              <a:path w="1371600" h="486410">
                <a:moveTo>
                  <a:pt x="1076070" y="0"/>
                </a:moveTo>
                <a:lnTo>
                  <a:pt x="1076070" y="122326"/>
                </a:lnTo>
                <a:lnTo>
                  <a:pt x="0" y="122326"/>
                </a:lnTo>
                <a:lnTo>
                  <a:pt x="0" y="363829"/>
                </a:lnTo>
                <a:lnTo>
                  <a:pt x="1076070" y="363829"/>
                </a:lnTo>
                <a:lnTo>
                  <a:pt x="1076070" y="486156"/>
                </a:lnTo>
                <a:lnTo>
                  <a:pt x="1371600" y="243078"/>
                </a:lnTo>
                <a:lnTo>
                  <a:pt x="1076070" y="0"/>
                </a:lnTo>
                <a:close/>
              </a:path>
            </a:pathLst>
          </a:custGeom>
          <a:solidFill>
            <a:srgbClr val="005F8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3812548" y="1038050"/>
            <a:ext cx="8227052" cy="336245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0500" marR="409575" indent="-178435" algn="just">
              <a:spcBef>
                <a:spcPts val="100"/>
              </a:spcBef>
              <a:buClr>
                <a:srgbClr val="869AAA"/>
              </a:buClr>
              <a:buSzPct val="144000"/>
              <a:buChar char="•"/>
              <a:tabLst>
                <a:tab pos="191135" algn="l"/>
              </a:tabLst>
            </a:pPr>
            <a:r>
              <a:rPr sz="2400" b="1" spc="-25" dirty="0">
                <a:solidFill>
                  <a:srgbClr val="003043"/>
                </a:solidFill>
                <a:latin typeface="Lucida Sans Unicode"/>
                <a:cs typeface="Lucida Sans Unicode"/>
              </a:rPr>
              <a:t>Dos</a:t>
            </a:r>
            <a:r>
              <a:rPr sz="2400" b="1" spc="-7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15" dirty="0">
                <a:solidFill>
                  <a:srgbClr val="003043"/>
                </a:solidFill>
                <a:latin typeface="Lucida Sans Unicode"/>
                <a:cs typeface="Lucida Sans Unicode"/>
              </a:rPr>
              <a:t>fuentes</a:t>
            </a:r>
            <a:r>
              <a:rPr sz="2400" b="1" spc="-7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10" dirty="0" err="1">
                <a:solidFill>
                  <a:srgbClr val="003043"/>
                </a:solidFill>
                <a:latin typeface="Lucida Sans Unicode"/>
                <a:cs typeface="Lucida Sans Unicode"/>
              </a:rPr>
              <a:t>también</a:t>
            </a:r>
            <a:r>
              <a:rPr sz="2400" b="1" spc="-7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lang="es-ES" sz="2400" b="1" spc="-15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se puede</a:t>
            </a:r>
            <a:r>
              <a:rPr sz="2400" b="1" spc="-5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n</a:t>
            </a:r>
            <a:r>
              <a:rPr sz="2400" b="1" spc="-75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15" dirty="0">
                <a:solidFill>
                  <a:srgbClr val="003043"/>
                </a:solidFill>
                <a:latin typeface="Lucida Sans Unicode"/>
                <a:cs typeface="Lucida Sans Unicode"/>
              </a:rPr>
              <a:t>conectar</a:t>
            </a:r>
            <a:r>
              <a:rPr sz="2400" b="1" spc="-7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10" dirty="0">
                <a:solidFill>
                  <a:srgbClr val="003043"/>
                </a:solidFill>
                <a:latin typeface="Lucida Sans Unicode"/>
                <a:cs typeface="Lucida Sans Unicode"/>
              </a:rPr>
              <a:t>más</a:t>
            </a:r>
            <a:r>
              <a:rPr sz="2400" b="1" spc="-7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5" dirty="0">
                <a:solidFill>
                  <a:srgbClr val="003043"/>
                </a:solidFill>
                <a:latin typeface="Lucida Sans Unicode"/>
                <a:cs typeface="Lucida Sans Unicode"/>
              </a:rPr>
              <a:t>tarde</a:t>
            </a:r>
            <a:r>
              <a:rPr sz="2400" b="1" spc="-7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con</a:t>
            </a:r>
            <a:r>
              <a:rPr sz="2400" b="1" spc="-7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5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un</a:t>
            </a:r>
            <a:r>
              <a:rPr lang="es-ES" sz="2400" b="1" spc="-5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15" dirty="0" err="1" smtClean="0">
                <a:solidFill>
                  <a:srgbClr val="003043"/>
                </a:solidFill>
                <a:latin typeface="Lucida Sans Unicode"/>
                <a:cs typeface="Lucida Sans Unicode"/>
              </a:rPr>
              <a:t>acoplamiento</a:t>
            </a:r>
            <a:endParaRPr sz="2400" b="1" dirty="0">
              <a:latin typeface="Lucida Sans Unicode"/>
              <a:cs typeface="Lucida Sans Unicode"/>
            </a:endParaRPr>
          </a:p>
          <a:p>
            <a:pPr marL="190500" marR="5080" indent="-178435" algn="just">
              <a:buClr>
                <a:srgbClr val="869AAA"/>
              </a:buClr>
              <a:buSzPct val="144000"/>
              <a:buChar char="•"/>
              <a:tabLst>
                <a:tab pos="191135" algn="l"/>
              </a:tabLst>
            </a:pPr>
            <a:r>
              <a:rPr sz="2400" b="1" spc="20" dirty="0">
                <a:solidFill>
                  <a:srgbClr val="003043"/>
                </a:solidFill>
                <a:latin typeface="Lucida Sans Unicode"/>
                <a:cs typeface="Lucida Sans Unicode"/>
              </a:rPr>
              <a:t>Para</a:t>
            </a:r>
            <a:r>
              <a:rPr sz="2400" b="1" spc="-7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5" dirty="0">
                <a:solidFill>
                  <a:srgbClr val="003043"/>
                </a:solidFill>
                <a:latin typeface="Lucida Sans Unicode"/>
                <a:cs typeface="Lucida Sans Unicode"/>
              </a:rPr>
              <a:t>hacer</a:t>
            </a:r>
            <a:r>
              <a:rPr sz="2400" b="1" spc="-7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25" dirty="0">
                <a:solidFill>
                  <a:srgbClr val="003043"/>
                </a:solidFill>
                <a:latin typeface="Lucida Sans Unicode"/>
                <a:cs typeface="Lucida Sans Unicode"/>
              </a:rPr>
              <a:t>esto,</a:t>
            </a:r>
            <a:r>
              <a:rPr sz="2400" b="1" spc="-7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seleccione</a:t>
            </a:r>
            <a:r>
              <a:rPr sz="2400" b="1" spc="-7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el</a:t>
            </a:r>
            <a:r>
              <a:rPr sz="2400" b="1" spc="-6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10" dirty="0">
                <a:solidFill>
                  <a:srgbClr val="003043"/>
                </a:solidFill>
                <a:latin typeface="Lucida Sans Unicode"/>
                <a:cs typeface="Lucida Sans Unicode"/>
              </a:rPr>
              <a:t>elemento</a:t>
            </a:r>
            <a:r>
              <a:rPr sz="2400" b="1" spc="-7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10" dirty="0">
                <a:solidFill>
                  <a:srgbClr val="003043"/>
                </a:solidFill>
                <a:latin typeface="Lucida Sans Unicode"/>
                <a:cs typeface="Lucida Sans Unicode"/>
              </a:rPr>
              <a:t>"Cuadro</a:t>
            </a:r>
            <a:r>
              <a:rPr sz="2400" b="1" spc="-7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5" dirty="0">
                <a:solidFill>
                  <a:srgbClr val="003043"/>
                </a:solidFill>
                <a:latin typeface="Lucida Sans Unicode"/>
                <a:cs typeface="Lucida Sans Unicode"/>
              </a:rPr>
              <a:t>de</a:t>
            </a:r>
            <a:r>
              <a:rPr sz="2400" b="1" spc="-7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20" dirty="0" err="1">
                <a:solidFill>
                  <a:srgbClr val="003043"/>
                </a:solidFill>
                <a:latin typeface="Lucida Sans Unicode"/>
                <a:cs typeface="Lucida Sans Unicode"/>
              </a:rPr>
              <a:t>distribución</a:t>
            </a:r>
            <a:r>
              <a:rPr sz="2400" b="1" spc="-20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"</a:t>
            </a:r>
            <a:r>
              <a:rPr lang="es-ES" sz="2400" b="1" spc="-20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dirty="0" err="1" smtClean="0">
                <a:solidFill>
                  <a:srgbClr val="003043"/>
                </a:solidFill>
                <a:latin typeface="Lucida Sans Unicode"/>
                <a:cs typeface="Lucida Sans Unicode"/>
              </a:rPr>
              <a:t>en</a:t>
            </a:r>
            <a:r>
              <a:rPr sz="2400" b="1" spc="-80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15" dirty="0">
                <a:solidFill>
                  <a:srgbClr val="003043"/>
                </a:solidFill>
                <a:latin typeface="Lucida Sans Unicode"/>
                <a:cs typeface="Lucida Sans Unicode"/>
              </a:rPr>
              <a:t>la</a:t>
            </a:r>
            <a:r>
              <a:rPr sz="2400" b="1" spc="-7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25" dirty="0">
                <a:solidFill>
                  <a:srgbClr val="003043"/>
                </a:solidFill>
                <a:latin typeface="Lucida Sans Unicode"/>
                <a:cs typeface="Lucida Sans Unicode"/>
              </a:rPr>
              <a:t>biblioteca</a:t>
            </a:r>
            <a:endParaRPr sz="2400" b="1" dirty="0">
              <a:latin typeface="Lucida Sans Unicode"/>
              <a:cs typeface="Lucida Sans Unicode"/>
            </a:endParaRPr>
          </a:p>
          <a:p>
            <a:pPr marL="190500" marR="935990" indent="-178435" algn="just">
              <a:spcBef>
                <a:spcPts val="85"/>
              </a:spcBef>
              <a:buClr>
                <a:srgbClr val="869AAA"/>
              </a:buClr>
              <a:buSzPct val="105882"/>
              <a:buChar char="•"/>
              <a:tabLst>
                <a:tab pos="191135" algn="l"/>
              </a:tabLst>
            </a:pPr>
            <a:r>
              <a:rPr sz="2400" b="1" spc="-10" dirty="0">
                <a:solidFill>
                  <a:srgbClr val="003043"/>
                </a:solidFill>
                <a:latin typeface="Lucida Sans Unicode"/>
                <a:cs typeface="Lucida Sans Unicode"/>
              </a:rPr>
              <a:t>Luego</a:t>
            </a:r>
            <a:r>
              <a:rPr sz="2400" b="1" spc="-10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30" dirty="0">
                <a:solidFill>
                  <a:srgbClr val="003043"/>
                </a:solidFill>
                <a:latin typeface="Lucida Sans Unicode"/>
                <a:cs typeface="Lucida Sans Unicode"/>
              </a:rPr>
              <a:t>sacas</a:t>
            </a:r>
            <a:r>
              <a:rPr sz="2400" b="1" spc="-10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esto</a:t>
            </a:r>
            <a:r>
              <a:rPr sz="2400" b="1" spc="-10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25" dirty="0">
                <a:solidFill>
                  <a:srgbClr val="003043"/>
                </a:solidFill>
                <a:latin typeface="Lucida Sans Unicode"/>
                <a:cs typeface="Lucida Sans Unicode"/>
              </a:rPr>
              <a:t>del</a:t>
            </a:r>
            <a:r>
              <a:rPr sz="2400" b="1" spc="-10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10" dirty="0" err="1">
                <a:solidFill>
                  <a:srgbClr val="003043"/>
                </a:solidFill>
                <a:latin typeface="Lucida Sans Unicode"/>
                <a:cs typeface="Lucida Sans Unicode"/>
              </a:rPr>
              <a:t>transformador</a:t>
            </a:r>
            <a:r>
              <a:rPr sz="2400" b="1" spc="-10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20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al</a:t>
            </a:r>
            <a:r>
              <a:rPr lang="es-ES" sz="2400" b="1" spc="-20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10" dirty="0" err="1" smtClean="0">
                <a:solidFill>
                  <a:srgbClr val="003043"/>
                </a:solidFill>
                <a:latin typeface="Lucida Sans Unicode"/>
                <a:cs typeface="Lucida Sans Unicode"/>
              </a:rPr>
              <a:t>generador</a:t>
            </a:r>
            <a:r>
              <a:rPr sz="2400" b="1" spc="-10" dirty="0">
                <a:solidFill>
                  <a:srgbClr val="003043"/>
                </a:solidFill>
                <a:latin typeface="Lucida Sans Unicode"/>
                <a:cs typeface="Lucida Sans Unicode"/>
              </a:rPr>
              <a:t>.</a:t>
            </a:r>
            <a:endParaRPr sz="2400" b="1" dirty="0">
              <a:latin typeface="Lucida Sans Unicode"/>
              <a:cs typeface="Lucida Sans Unicode"/>
            </a:endParaRPr>
          </a:p>
          <a:p>
            <a:pPr marL="190500" marR="80645" indent="-178435" algn="just">
              <a:spcBef>
                <a:spcPts val="70"/>
              </a:spcBef>
              <a:buClr>
                <a:srgbClr val="869AAA"/>
              </a:buClr>
              <a:buSzPct val="112500"/>
              <a:buChar char="•"/>
              <a:tabLst>
                <a:tab pos="191135" algn="l"/>
              </a:tabLst>
            </a:pPr>
            <a:r>
              <a:rPr sz="2400" b="1"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Si</a:t>
            </a:r>
            <a:r>
              <a:rPr sz="2400" b="1" spc="-10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5" dirty="0">
                <a:solidFill>
                  <a:srgbClr val="003043"/>
                </a:solidFill>
                <a:latin typeface="Lucida Sans Unicode"/>
                <a:cs typeface="Lucida Sans Unicode"/>
              </a:rPr>
              <a:t>aparece</a:t>
            </a:r>
            <a:r>
              <a:rPr sz="2400" b="1" spc="-9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5" dirty="0">
                <a:solidFill>
                  <a:srgbClr val="003043"/>
                </a:solidFill>
                <a:latin typeface="Lucida Sans Unicode"/>
                <a:cs typeface="Lucida Sans Unicode"/>
              </a:rPr>
              <a:t>un</a:t>
            </a:r>
            <a:r>
              <a:rPr sz="2400" b="1" spc="-9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15" dirty="0">
                <a:solidFill>
                  <a:srgbClr val="003043"/>
                </a:solidFill>
                <a:latin typeface="Lucida Sans Unicode"/>
                <a:cs typeface="Lucida Sans Unicode"/>
              </a:rPr>
              <a:t>rectángulo</a:t>
            </a:r>
            <a:r>
              <a:rPr sz="2400" b="1" spc="-9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25" dirty="0" err="1">
                <a:solidFill>
                  <a:srgbClr val="003043"/>
                </a:solidFill>
                <a:latin typeface="Lucida Sans Unicode"/>
                <a:cs typeface="Lucida Sans Unicode"/>
              </a:rPr>
              <a:t>amarillo</a:t>
            </a:r>
            <a:r>
              <a:rPr sz="2400" b="1" spc="-25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,</a:t>
            </a:r>
            <a:r>
              <a:rPr lang="es-ES" sz="2400" b="1" spc="-95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 se puede</a:t>
            </a:r>
            <a:r>
              <a:rPr sz="2400" b="1" spc="-95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20" dirty="0" err="1">
                <a:solidFill>
                  <a:srgbClr val="003043"/>
                </a:solidFill>
                <a:latin typeface="Lucida Sans Unicode"/>
                <a:cs typeface="Lucida Sans Unicode"/>
              </a:rPr>
              <a:t>soltar</a:t>
            </a:r>
            <a:r>
              <a:rPr sz="2400" b="1" spc="-9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20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el</a:t>
            </a:r>
            <a:r>
              <a:rPr lang="es-ES" sz="2400" b="1" spc="-20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20" dirty="0" err="1" smtClean="0">
                <a:solidFill>
                  <a:srgbClr val="003043"/>
                </a:solidFill>
                <a:latin typeface="Lucida Sans Unicode"/>
                <a:cs typeface="Lucida Sans Unicode"/>
              </a:rPr>
              <a:t>botón</a:t>
            </a:r>
            <a:r>
              <a:rPr sz="2400" b="1" spc="-95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25" dirty="0">
                <a:solidFill>
                  <a:srgbClr val="003043"/>
                </a:solidFill>
                <a:latin typeface="Lucida Sans Unicode"/>
                <a:cs typeface="Lucida Sans Unicode"/>
              </a:rPr>
              <a:t>del</a:t>
            </a:r>
            <a:r>
              <a:rPr sz="2400" b="1" spc="-9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15" dirty="0">
                <a:solidFill>
                  <a:srgbClr val="003043"/>
                </a:solidFill>
                <a:latin typeface="Lucida Sans Unicode"/>
                <a:cs typeface="Lucida Sans Unicode"/>
              </a:rPr>
              <a:t>mouse</a:t>
            </a:r>
            <a:r>
              <a:rPr sz="2400" b="1" spc="-9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y</a:t>
            </a:r>
            <a:r>
              <a:rPr sz="2400" b="1" spc="-9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15" dirty="0">
                <a:solidFill>
                  <a:srgbClr val="003043"/>
                </a:solidFill>
                <a:latin typeface="Lucida Sans Unicode"/>
                <a:cs typeface="Lucida Sans Unicode"/>
              </a:rPr>
              <a:t>completar</a:t>
            </a:r>
            <a:r>
              <a:rPr sz="2400" b="1" spc="-9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40" dirty="0">
                <a:solidFill>
                  <a:srgbClr val="003043"/>
                </a:solidFill>
                <a:latin typeface="Lucida Sans Unicode"/>
                <a:cs typeface="Lucida Sans Unicode"/>
              </a:rPr>
              <a:t>los</a:t>
            </a:r>
            <a:r>
              <a:rPr sz="2400" b="1" spc="-9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datos</a:t>
            </a:r>
            <a:r>
              <a:rPr sz="2400" b="1" spc="-9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dirty="0">
                <a:solidFill>
                  <a:srgbClr val="003043"/>
                </a:solidFill>
                <a:latin typeface="Lucida Sans Unicode"/>
                <a:cs typeface="Lucida Sans Unicode"/>
              </a:rPr>
              <a:t>para</a:t>
            </a:r>
            <a:r>
              <a:rPr sz="2400" b="1" spc="-9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20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el</a:t>
            </a:r>
            <a:r>
              <a:rPr lang="es-ES" sz="2400" b="1" spc="-20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30" dirty="0" err="1" smtClean="0">
                <a:solidFill>
                  <a:srgbClr val="003043"/>
                </a:solidFill>
                <a:latin typeface="Lucida Sans Unicode"/>
                <a:cs typeface="Lucida Sans Unicode"/>
              </a:rPr>
              <a:t>circuito</a:t>
            </a:r>
            <a:r>
              <a:rPr sz="2400" b="1" spc="-100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10" dirty="0">
                <a:solidFill>
                  <a:srgbClr val="003043"/>
                </a:solidFill>
                <a:latin typeface="Lucida Sans Unicode"/>
                <a:cs typeface="Lucida Sans Unicode"/>
              </a:rPr>
              <a:t>de</a:t>
            </a:r>
            <a:r>
              <a:rPr sz="2400" b="1" spc="-9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30" dirty="0">
                <a:solidFill>
                  <a:srgbClr val="003043"/>
                </a:solidFill>
                <a:latin typeface="Lucida Sans Unicode"/>
                <a:cs typeface="Lucida Sans Unicode"/>
              </a:rPr>
              <a:t>distribución</a:t>
            </a:r>
            <a:endParaRPr sz="2400" b="1" dirty="0">
              <a:latin typeface="Lucida Sans Unicode"/>
              <a:cs typeface="Lucida Sans Unicode"/>
            </a:endParaRPr>
          </a:p>
        </p:txBody>
      </p:sp>
      <p:sp>
        <p:nvSpPr>
          <p:cNvPr id="21" name="object 6"/>
          <p:cNvSpPr txBox="1">
            <a:spLocks noGrp="1"/>
          </p:cNvSpPr>
          <p:nvPr>
            <p:ph type="title"/>
          </p:nvPr>
        </p:nvSpPr>
        <p:spPr>
          <a:xfrm>
            <a:off x="476248" y="111826"/>
            <a:ext cx="5863337" cy="50526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200" spc="20" dirty="0">
                <a:latin typeface="Arial"/>
                <a:cs typeface="Arial"/>
              </a:rPr>
              <a:t>Diseño</a:t>
            </a:r>
            <a:r>
              <a:rPr sz="3200" spc="-70" dirty="0">
                <a:latin typeface="Arial"/>
                <a:cs typeface="Arial"/>
              </a:rPr>
              <a:t> </a:t>
            </a:r>
            <a:r>
              <a:rPr sz="3200" spc="45" dirty="0">
                <a:latin typeface="Arial"/>
                <a:cs typeface="Arial"/>
              </a:rPr>
              <a:t>de</a:t>
            </a:r>
            <a:r>
              <a:rPr sz="3200" spc="-70" dirty="0">
                <a:latin typeface="Arial"/>
                <a:cs typeface="Arial"/>
              </a:rPr>
              <a:t> </a:t>
            </a:r>
            <a:r>
              <a:rPr sz="3200" spc="65" dirty="0">
                <a:latin typeface="Arial"/>
                <a:cs typeface="Arial"/>
              </a:rPr>
              <a:t>red</a:t>
            </a:r>
          </a:p>
        </p:txBody>
      </p:sp>
      <p:sp>
        <p:nvSpPr>
          <p:cNvPr id="22" name="object 7"/>
          <p:cNvSpPr txBox="1"/>
          <p:nvPr/>
        </p:nvSpPr>
        <p:spPr>
          <a:xfrm>
            <a:off x="463722" y="575283"/>
            <a:ext cx="10816337" cy="3821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spc="25" dirty="0">
                <a:solidFill>
                  <a:srgbClr val="00646D"/>
                </a:solidFill>
                <a:latin typeface="Arial"/>
                <a:cs typeface="Arial"/>
              </a:rPr>
              <a:t>Acoplamientos</a:t>
            </a:r>
            <a:r>
              <a:rPr sz="2400" b="1" spc="-20" dirty="0">
                <a:solidFill>
                  <a:srgbClr val="00646D"/>
                </a:solidFill>
                <a:latin typeface="Arial"/>
                <a:cs typeface="Arial"/>
              </a:rPr>
              <a:t> </a:t>
            </a:r>
            <a:r>
              <a:rPr sz="2400" b="1" spc="5" dirty="0">
                <a:solidFill>
                  <a:srgbClr val="00646D"/>
                </a:solidFill>
                <a:latin typeface="Arial"/>
                <a:cs typeface="Arial"/>
              </a:rPr>
              <a:t>con</a:t>
            </a:r>
            <a:r>
              <a:rPr sz="2400" b="1" spc="-15" dirty="0">
                <a:solidFill>
                  <a:srgbClr val="00646D"/>
                </a:solidFill>
                <a:latin typeface="Arial"/>
                <a:cs typeface="Arial"/>
              </a:rPr>
              <a:t> </a:t>
            </a:r>
            <a:r>
              <a:rPr sz="2400" b="1" spc="30" dirty="0">
                <a:solidFill>
                  <a:srgbClr val="00646D"/>
                </a:solidFill>
                <a:latin typeface="Arial"/>
                <a:cs typeface="Arial"/>
              </a:rPr>
              <a:t>sistema</a:t>
            </a:r>
            <a:r>
              <a:rPr sz="2400" b="1" spc="-20" dirty="0">
                <a:solidFill>
                  <a:srgbClr val="00646D"/>
                </a:solidFill>
                <a:latin typeface="Arial"/>
                <a:cs typeface="Arial"/>
              </a:rPr>
              <a:t> </a:t>
            </a:r>
            <a:r>
              <a:rPr sz="2400" b="1" spc="35" dirty="0">
                <a:solidFill>
                  <a:srgbClr val="00646D"/>
                </a:solidFill>
                <a:latin typeface="Arial"/>
                <a:cs typeface="Arial"/>
              </a:rPr>
              <a:t>de</a:t>
            </a:r>
            <a:r>
              <a:rPr sz="2400" b="1" spc="-15" dirty="0">
                <a:solidFill>
                  <a:srgbClr val="00646D"/>
                </a:solidFill>
                <a:latin typeface="Arial"/>
                <a:cs typeface="Arial"/>
              </a:rPr>
              <a:t> </a:t>
            </a:r>
            <a:r>
              <a:rPr sz="2400" b="1" spc="20" dirty="0">
                <a:solidFill>
                  <a:srgbClr val="00646D"/>
                </a:solidFill>
                <a:latin typeface="Arial"/>
                <a:cs typeface="Arial"/>
              </a:rPr>
              <a:t>canalización</a:t>
            </a:r>
            <a:r>
              <a:rPr sz="2400" b="1" spc="-15" dirty="0">
                <a:solidFill>
                  <a:srgbClr val="00646D"/>
                </a:solidFill>
                <a:latin typeface="Arial"/>
                <a:cs typeface="Arial"/>
              </a:rPr>
              <a:t> </a:t>
            </a:r>
            <a:r>
              <a:rPr sz="2400" b="1" spc="35" dirty="0">
                <a:solidFill>
                  <a:srgbClr val="00646D"/>
                </a:solidFill>
                <a:latin typeface="Arial"/>
                <a:cs typeface="Arial"/>
              </a:rPr>
              <a:t>de</a:t>
            </a:r>
            <a:r>
              <a:rPr sz="2400" b="1" spc="-20" dirty="0">
                <a:solidFill>
                  <a:srgbClr val="00646D"/>
                </a:solidFill>
                <a:latin typeface="Arial"/>
                <a:cs typeface="Arial"/>
              </a:rPr>
              <a:t> </a:t>
            </a:r>
            <a:r>
              <a:rPr sz="2400" b="1" spc="30" dirty="0">
                <a:solidFill>
                  <a:srgbClr val="00646D"/>
                </a:solidFill>
                <a:latin typeface="Arial"/>
                <a:cs typeface="Arial"/>
              </a:rPr>
              <a:t>cables/barras</a:t>
            </a:r>
            <a:endParaRPr sz="2400" dirty="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04800" y="2743200"/>
            <a:ext cx="4724400" cy="3921219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617838" y="329801"/>
            <a:ext cx="5025137" cy="50526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200" spc="20" dirty="0">
                <a:latin typeface="Arial"/>
                <a:cs typeface="Arial"/>
              </a:rPr>
              <a:t>Diseño</a:t>
            </a:r>
            <a:r>
              <a:rPr sz="3200" spc="-70" dirty="0">
                <a:latin typeface="Arial"/>
                <a:cs typeface="Arial"/>
              </a:rPr>
              <a:t> </a:t>
            </a:r>
            <a:r>
              <a:rPr sz="3200" spc="45" dirty="0">
                <a:latin typeface="Arial"/>
                <a:cs typeface="Arial"/>
              </a:rPr>
              <a:t>de</a:t>
            </a:r>
            <a:r>
              <a:rPr sz="3200" spc="-70" dirty="0">
                <a:latin typeface="Arial"/>
                <a:cs typeface="Arial"/>
              </a:rPr>
              <a:t> </a:t>
            </a:r>
            <a:r>
              <a:rPr sz="3200" spc="65" dirty="0">
                <a:latin typeface="Arial"/>
                <a:cs typeface="Arial"/>
              </a:rPr>
              <a:t>red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617838" y="838200"/>
            <a:ext cx="9440562" cy="3821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spc="20" dirty="0">
                <a:solidFill>
                  <a:srgbClr val="00646D"/>
                </a:solidFill>
                <a:latin typeface="Arial"/>
                <a:cs typeface="Arial"/>
              </a:rPr>
              <a:t>Acoplamientos</a:t>
            </a:r>
            <a:r>
              <a:rPr sz="2400" b="1" spc="-20" dirty="0">
                <a:solidFill>
                  <a:srgbClr val="00646D"/>
                </a:solidFill>
                <a:latin typeface="Arial"/>
                <a:cs typeface="Arial"/>
              </a:rPr>
              <a:t> </a:t>
            </a:r>
            <a:r>
              <a:rPr sz="2400" b="1" spc="40" dirty="0">
                <a:solidFill>
                  <a:srgbClr val="00646D"/>
                </a:solidFill>
                <a:latin typeface="Arial"/>
                <a:cs typeface="Arial"/>
              </a:rPr>
              <a:t>en</a:t>
            </a:r>
            <a:r>
              <a:rPr sz="2400" b="1" spc="-20" dirty="0">
                <a:solidFill>
                  <a:srgbClr val="00646D"/>
                </a:solidFill>
                <a:latin typeface="Arial"/>
                <a:cs typeface="Arial"/>
              </a:rPr>
              <a:t> </a:t>
            </a:r>
            <a:r>
              <a:rPr sz="2400" b="1" spc="30" dirty="0">
                <a:solidFill>
                  <a:srgbClr val="00646D"/>
                </a:solidFill>
                <a:latin typeface="Arial"/>
                <a:cs typeface="Arial"/>
              </a:rPr>
              <a:t>el</a:t>
            </a:r>
            <a:r>
              <a:rPr sz="2400" b="1" spc="-15" dirty="0">
                <a:solidFill>
                  <a:srgbClr val="00646D"/>
                </a:solidFill>
                <a:latin typeface="Arial"/>
                <a:cs typeface="Arial"/>
              </a:rPr>
              <a:t> </a:t>
            </a:r>
            <a:r>
              <a:rPr sz="2400" b="1" spc="30" dirty="0">
                <a:solidFill>
                  <a:srgbClr val="00646D"/>
                </a:solidFill>
                <a:latin typeface="Arial"/>
                <a:cs typeface="Arial"/>
              </a:rPr>
              <a:t>nivel</a:t>
            </a:r>
            <a:r>
              <a:rPr sz="2400" b="1" spc="-20" dirty="0">
                <a:solidFill>
                  <a:srgbClr val="00646D"/>
                </a:solidFill>
                <a:latin typeface="Arial"/>
                <a:cs typeface="Arial"/>
              </a:rPr>
              <a:t> </a:t>
            </a:r>
            <a:r>
              <a:rPr sz="2400" b="1" spc="30" dirty="0">
                <a:solidFill>
                  <a:srgbClr val="00646D"/>
                </a:solidFill>
                <a:latin typeface="Arial"/>
                <a:cs typeface="Arial"/>
              </a:rPr>
              <a:t>de</a:t>
            </a:r>
            <a:r>
              <a:rPr sz="2400" b="1" spc="-20" dirty="0">
                <a:solidFill>
                  <a:srgbClr val="00646D"/>
                </a:solidFill>
                <a:latin typeface="Arial"/>
                <a:cs typeface="Arial"/>
              </a:rPr>
              <a:t> </a:t>
            </a:r>
            <a:r>
              <a:rPr sz="2400" b="1" spc="25" dirty="0">
                <a:solidFill>
                  <a:srgbClr val="00646D"/>
                </a:solidFill>
                <a:latin typeface="Arial"/>
                <a:cs typeface="Arial"/>
              </a:rPr>
              <a:t>distribución</a:t>
            </a:r>
            <a:r>
              <a:rPr sz="2400" b="1" spc="-15" dirty="0">
                <a:solidFill>
                  <a:srgbClr val="00646D"/>
                </a:solidFill>
                <a:latin typeface="Arial"/>
                <a:cs typeface="Arial"/>
              </a:rPr>
              <a:t> </a:t>
            </a:r>
            <a:r>
              <a:rPr sz="2400" b="1" spc="25" dirty="0">
                <a:solidFill>
                  <a:srgbClr val="00646D"/>
                </a:solidFill>
                <a:latin typeface="Arial"/>
                <a:cs typeface="Arial"/>
              </a:rPr>
              <a:t>secundaria</a:t>
            </a:r>
            <a:endParaRPr sz="2400" dirty="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4878147" y="1295400"/>
            <a:ext cx="7009053" cy="30444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0500" marR="7620" indent="-178435" algn="just">
              <a:spcBef>
                <a:spcPts val="100"/>
              </a:spcBef>
              <a:buClr>
                <a:srgbClr val="869AAA"/>
              </a:buClr>
              <a:buSzPct val="144000"/>
              <a:buChar char="•"/>
              <a:tabLst>
                <a:tab pos="191135" algn="l"/>
              </a:tabLst>
            </a:pPr>
            <a:r>
              <a:rPr sz="2400" b="1" spc="10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Se</a:t>
            </a:r>
            <a:r>
              <a:rPr lang="es-ES" sz="2400" b="1" spc="-75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 se puede</a:t>
            </a:r>
            <a:r>
              <a:rPr sz="2400" b="1" spc="-5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n</a:t>
            </a:r>
            <a:r>
              <a:rPr sz="2400" b="1" spc="-75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5" dirty="0">
                <a:solidFill>
                  <a:srgbClr val="003043"/>
                </a:solidFill>
                <a:latin typeface="Lucida Sans Unicode"/>
                <a:cs typeface="Lucida Sans Unicode"/>
              </a:rPr>
              <a:t>crear</a:t>
            </a:r>
            <a:r>
              <a:rPr sz="2400" b="1" spc="-7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15" dirty="0">
                <a:solidFill>
                  <a:srgbClr val="003043"/>
                </a:solidFill>
                <a:latin typeface="Lucida Sans Unicode"/>
                <a:cs typeface="Lucida Sans Unicode"/>
              </a:rPr>
              <a:t>acoplamientos</a:t>
            </a:r>
            <a:r>
              <a:rPr sz="2400" b="1" spc="-7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dirty="0">
                <a:solidFill>
                  <a:srgbClr val="003043"/>
                </a:solidFill>
                <a:latin typeface="Lucida Sans Unicode"/>
                <a:cs typeface="Lucida Sans Unicode"/>
              </a:rPr>
              <a:t>en</a:t>
            </a:r>
            <a:r>
              <a:rPr sz="2400" b="1" spc="-7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el</a:t>
            </a:r>
            <a:r>
              <a:rPr sz="2400" b="1" spc="-7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diseño</a:t>
            </a:r>
            <a:r>
              <a:rPr sz="2400" b="1" spc="-7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15" dirty="0">
                <a:solidFill>
                  <a:srgbClr val="003043"/>
                </a:solidFill>
                <a:latin typeface="Lucida Sans Unicode"/>
                <a:cs typeface="Lucida Sans Unicode"/>
              </a:rPr>
              <a:t>SIMARIS</a:t>
            </a:r>
            <a:r>
              <a:rPr sz="2400" b="1" spc="-7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dirty="0">
                <a:solidFill>
                  <a:srgbClr val="003043"/>
                </a:solidFill>
                <a:latin typeface="Lucida Sans Unicode"/>
                <a:cs typeface="Lucida Sans Unicode"/>
              </a:rPr>
              <a:t>entre</a:t>
            </a:r>
            <a:r>
              <a:rPr sz="2400" b="1" spc="-7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20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el</a:t>
            </a:r>
            <a:r>
              <a:rPr lang="es-ES" sz="2400" b="1" spc="-20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10" dirty="0" err="1" smtClean="0">
                <a:solidFill>
                  <a:srgbClr val="003043"/>
                </a:solidFill>
                <a:latin typeface="Lucida Sans Unicode"/>
                <a:cs typeface="Lucida Sans Unicode"/>
              </a:rPr>
              <a:t>cuadro</a:t>
            </a:r>
            <a:r>
              <a:rPr sz="2400" b="1" spc="-75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5" dirty="0">
                <a:solidFill>
                  <a:srgbClr val="003043"/>
                </a:solidFill>
                <a:latin typeface="Lucida Sans Unicode"/>
                <a:cs typeface="Lucida Sans Unicode"/>
              </a:rPr>
              <a:t>de</a:t>
            </a:r>
            <a:r>
              <a:rPr sz="2400" b="1" spc="-7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25" dirty="0">
                <a:solidFill>
                  <a:srgbClr val="003043"/>
                </a:solidFill>
                <a:latin typeface="Lucida Sans Unicode"/>
                <a:cs typeface="Lucida Sans Unicode"/>
              </a:rPr>
              <a:t>distribución</a:t>
            </a:r>
            <a:r>
              <a:rPr sz="2400" b="1" spc="-7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principal</a:t>
            </a:r>
            <a:r>
              <a:rPr sz="2400" b="1" spc="-7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y</a:t>
            </a:r>
            <a:r>
              <a:rPr sz="2400" b="1" spc="-7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el</a:t>
            </a:r>
            <a:r>
              <a:rPr sz="2400" b="1" spc="-7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20" dirty="0" err="1">
                <a:solidFill>
                  <a:srgbClr val="003043"/>
                </a:solidFill>
                <a:latin typeface="Lucida Sans Unicode"/>
                <a:cs typeface="Lucida Sans Unicode"/>
              </a:rPr>
              <a:t>secundario</a:t>
            </a:r>
            <a:r>
              <a:rPr sz="2400" b="1" spc="-20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.</a:t>
            </a:r>
            <a:endParaRPr lang="es-ES" sz="2400" b="1" spc="-20" dirty="0" smtClean="0">
              <a:solidFill>
                <a:srgbClr val="003043"/>
              </a:solidFill>
              <a:latin typeface="Lucida Sans Unicode"/>
              <a:cs typeface="Lucida Sans Unicode"/>
            </a:endParaRPr>
          </a:p>
          <a:p>
            <a:pPr marL="190500" marR="7620" indent="-178435" algn="just">
              <a:spcBef>
                <a:spcPts val="100"/>
              </a:spcBef>
              <a:buClr>
                <a:srgbClr val="869AAA"/>
              </a:buClr>
              <a:buSzPct val="144000"/>
              <a:buChar char="•"/>
              <a:tabLst>
                <a:tab pos="191135" algn="l"/>
              </a:tabLst>
            </a:pPr>
            <a:endParaRPr sz="2400" b="1" dirty="0">
              <a:latin typeface="Lucida Sans Unicode"/>
              <a:cs typeface="Lucida Sans Unicode"/>
            </a:endParaRPr>
          </a:p>
          <a:p>
            <a:pPr marL="190500" marR="5080" indent="-178435" algn="just">
              <a:spcBef>
                <a:spcPts val="500"/>
              </a:spcBef>
              <a:buClr>
                <a:srgbClr val="869AAA"/>
              </a:buClr>
              <a:buSzPct val="112500"/>
              <a:buChar char="•"/>
              <a:tabLst>
                <a:tab pos="191135" algn="l"/>
              </a:tabLst>
            </a:pPr>
            <a:r>
              <a:rPr sz="2400" b="1" spc="15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Con</a:t>
            </a:r>
            <a:r>
              <a:rPr lang="es-ES" sz="2400" b="1" spc="15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lang="es-ES" sz="2400" b="1" spc="15" dirty="0">
                <a:solidFill>
                  <a:srgbClr val="EB780A"/>
                </a:solidFill>
                <a:latin typeface="Arial"/>
                <a:cs typeface="Arial"/>
              </a:rPr>
              <a:t>SIMARIS </a:t>
            </a:r>
            <a:r>
              <a:rPr lang="es-ES" sz="2400" b="1" spc="15" dirty="0" err="1">
                <a:solidFill>
                  <a:srgbClr val="EB780A"/>
                </a:solidFill>
                <a:latin typeface="Arial"/>
                <a:cs typeface="Arial"/>
              </a:rPr>
              <a:t>design</a:t>
            </a:r>
            <a:r>
              <a:rPr lang="es-ES" sz="2400" b="1" spc="15" dirty="0">
                <a:solidFill>
                  <a:srgbClr val="EB780A"/>
                </a:solidFill>
                <a:latin typeface="Arial"/>
                <a:cs typeface="Arial"/>
              </a:rPr>
              <a:t> </a:t>
            </a:r>
            <a:r>
              <a:rPr lang="es-ES" sz="2400" b="1" spc="15" dirty="0" err="1">
                <a:solidFill>
                  <a:srgbClr val="EB780A"/>
                </a:solidFill>
                <a:latin typeface="Arial"/>
                <a:cs typeface="Arial"/>
              </a:rPr>
              <a:t>professional</a:t>
            </a:r>
            <a:r>
              <a:rPr lang="es-ES" sz="2400" b="1" spc="15" dirty="0">
                <a:solidFill>
                  <a:srgbClr val="EB780A"/>
                </a:solidFill>
                <a:latin typeface="Arial"/>
                <a:cs typeface="Arial"/>
              </a:rPr>
              <a:t> </a:t>
            </a:r>
            <a:r>
              <a:rPr sz="2400" b="1" spc="-5" dirty="0" err="1" smtClean="0">
                <a:solidFill>
                  <a:srgbClr val="003043"/>
                </a:solidFill>
                <a:latin typeface="Lucida Sans Unicode"/>
                <a:cs typeface="Lucida Sans Unicode"/>
              </a:rPr>
              <a:t>también</a:t>
            </a:r>
            <a:r>
              <a:rPr sz="2400" b="1" spc="-105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20" dirty="0" err="1" smtClean="0">
                <a:solidFill>
                  <a:srgbClr val="003043"/>
                </a:solidFill>
                <a:latin typeface="Lucida Sans Unicode"/>
                <a:cs typeface="Lucida Sans Unicode"/>
              </a:rPr>
              <a:t>es</a:t>
            </a:r>
            <a:r>
              <a:rPr lang="es-ES" sz="2400" b="1" spc="-20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30" dirty="0" err="1" smtClean="0">
                <a:solidFill>
                  <a:srgbClr val="003043"/>
                </a:solidFill>
                <a:latin typeface="Lucida Sans Unicode"/>
                <a:cs typeface="Lucida Sans Unicode"/>
              </a:rPr>
              <a:t>posible</a:t>
            </a:r>
            <a:r>
              <a:rPr sz="2400" b="1" spc="-95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5" dirty="0">
                <a:solidFill>
                  <a:srgbClr val="003043"/>
                </a:solidFill>
                <a:latin typeface="Lucida Sans Unicode"/>
                <a:cs typeface="Lucida Sans Unicode"/>
              </a:rPr>
              <a:t>cerrar</a:t>
            </a:r>
            <a:r>
              <a:rPr sz="2400" b="1" spc="-9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10" dirty="0" err="1">
                <a:solidFill>
                  <a:srgbClr val="003043"/>
                </a:solidFill>
                <a:latin typeface="Lucida Sans Unicode"/>
                <a:cs typeface="Lucida Sans Unicode"/>
              </a:rPr>
              <a:t>simultáneamente</a:t>
            </a:r>
            <a:r>
              <a:rPr sz="2400" b="1" spc="-9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35" dirty="0" err="1" smtClean="0">
                <a:solidFill>
                  <a:srgbClr val="003043"/>
                </a:solidFill>
                <a:latin typeface="Lucida Sans Unicode"/>
                <a:cs typeface="Lucida Sans Unicode"/>
              </a:rPr>
              <a:t>los</a:t>
            </a:r>
            <a:r>
              <a:rPr lang="es-ES" sz="2400" b="1" spc="-35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20" dirty="0" err="1" smtClean="0">
                <a:solidFill>
                  <a:srgbClr val="003043"/>
                </a:solidFill>
                <a:latin typeface="Lucida Sans Unicode"/>
                <a:cs typeface="Lucida Sans Unicode"/>
              </a:rPr>
              <a:t>acoplamientos</a:t>
            </a:r>
            <a:r>
              <a:rPr sz="2400" b="1" spc="-95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y</a:t>
            </a:r>
            <a:r>
              <a:rPr sz="2400" b="1" spc="-9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30" dirty="0">
                <a:solidFill>
                  <a:srgbClr val="003043"/>
                </a:solidFill>
                <a:latin typeface="Lucida Sans Unicode"/>
                <a:cs typeface="Lucida Sans Unicode"/>
              </a:rPr>
              <a:t>así</a:t>
            </a:r>
            <a:r>
              <a:rPr sz="2400" b="1" spc="-9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15" dirty="0">
                <a:solidFill>
                  <a:srgbClr val="003043"/>
                </a:solidFill>
                <a:latin typeface="Lucida Sans Unicode"/>
                <a:cs typeface="Lucida Sans Unicode"/>
              </a:rPr>
              <a:t>dimensionar</a:t>
            </a:r>
            <a:r>
              <a:rPr sz="2400" b="1" spc="-9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y</a:t>
            </a:r>
            <a:r>
              <a:rPr sz="2400" b="1" spc="-9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25" dirty="0" err="1">
                <a:solidFill>
                  <a:srgbClr val="003043"/>
                </a:solidFill>
                <a:latin typeface="Lucida Sans Unicode"/>
                <a:cs typeface="Lucida Sans Unicode"/>
              </a:rPr>
              <a:t>calcular</a:t>
            </a:r>
            <a:r>
              <a:rPr sz="2400" b="1" spc="-9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dirty="0" err="1" smtClean="0">
                <a:solidFill>
                  <a:srgbClr val="003043"/>
                </a:solidFill>
                <a:latin typeface="Lucida Sans Unicode"/>
                <a:cs typeface="Lucida Sans Unicode"/>
              </a:rPr>
              <a:t>una</a:t>
            </a:r>
            <a:r>
              <a:rPr lang="es-ES" sz="2400" b="1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5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red</a:t>
            </a:r>
            <a:r>
              <a:rPr sz="2400" b="1" spc="-100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10" dirty="0">
                <a:solidFill>
                  <a:srgbClr val="003043"/>
                </a:solidFill>
                <a:latin typeface="Lucida Sans Unicode"/>
                <a:cs typeface="Lucida Sans Unicode"/>
              </a:rPr>
              <a:t>de</a:t>
            </a:r>
            <a:r>
              <a:rPr sz="2400" b="1" spc="-9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25" dirty="0">
                <a:solidFill>
                  <a:srgbClr val="003043"/>
                </a:solidFill>
                <a:latin typeface="Lucida Sans Unicode"/>
                <a:cs typeface="Lucida Sans Unicode"/>
              </a:rPr>
              <a:t>malla.</a:t>
            </a:r>
            <a:endParaRPr sz="2400" b="1" dirty="0">
              <a:latin typeface="Lucida Sans Unicode"/>
              <a:cs typeface="Lucida Sans Unicode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5181600" y="4648200"/>
            <a:ext cx="6816133" cy="149015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spcBef>
                <a:spcPts val="100"/>
              </a:spcBef>
            </a:pPr>
            <a:r>
              <a:rPr sz="2400" b="1" spc="-15" dirty="0">
                <a:solidFill>
                  <a:srgbClr val="003043"/>
                </a:solidFill>
                <a:latin typeface="Lucida Sans Unicode"/>
                <a:cs typeface="Lucida Sans Unicode"/>
              </a:rPr>
              <a:t>El </a:t>
            </a:r>
            <a:r>
              <a:rPr sz="2400" b="1" spc="-5" dirty="0">
                <a:solidFill>
                  <a:srgbClr val="003043"/>
                </a:solidFill>
                <a:latin typeface="Lucida Sans Unicode"/>
                <a:cs typeface="Lucida Sans Unicode"/>
              </a:rPr>
              <a:t>diagrama </a:t>
            </a:r>
            <a:r>
              <a:rPr sz="2400" b="1" spc="-10" dirty="0">
                <a:solidFill>
                  <a:srgbClr val="003043"/>
                </a:solidFill>
                <a:latin typeface="Lucida Sans Unicode"/>
                <a:cs typeface="Lucida Sans Unicode"/>
              </a:rPr>
              <a:t>muestra </a:t>
            </a:r>
            <a:r>
              <a:rPr sz="2400" b="1" dirty="0">
                <a:solidFill>
                  <a:srgbClr val="003043"/>
                </a:solidFill>
                <a:latin typeface="Lucida Sans Unicode"/>
                <a:cs typeface="Lucida Sans Unicode"/>
              </a:rPr>
              <a:t>una </a:t>
            </a:r>
            <a:r>
              <a:rPr sz="2400" b="1" spc="-5" dirty="0">
                <a:solidFill>
                  <a:srgbClr val="003043"/>
                </a:solidFill>
                <a:latin typeface="Lucida Sans Unicode"/>
                <a:cs typeface="Lucida Sans Unicode"/>
              </a:rPr>
              <a:t>red </a:t>
            </a:r>
            <a:r>
              <a:rPr sz="2400" b="1" spc="-15" dirty="0">
                <a:solidFill>
                  <a:srgbClr val="003043"/>
                </a:solidFill>
                <a:latin typeface="Lucida Sans Unicode"/>
                <a:cs typeface="Lucida Sans Unicode"/>
              </a:rPr>
              <a:t>diseñada </a:t>
            </a:r>
            <a:r>
              <a:rPr sz="2400" b="1" spc="-25" dirty="0">
                <a:solidFill>
                  <a:srgbClr val="003043"/>
                </a:solidFill>
                <a:latin typeface="Lucida Sans Unicode"/>
                <a:cs typeface="Lucida Sans Unicode"/>
              </a:rPr>
              <a:t>con </a:t>
            </a:r>
            <a:r>
              <a:rPr sz="2400" b="1" spc="-5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un</a:t>
            </a:r>
            <a:r>
              <a:rPr lang="es-ES" sz="2400" b="1" spc="-5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15" dirty="0" err="1" smtClean="0">
                <a:solidFill>
                  <a:srgbClr val="003043"/>
                </a:solidFill>
                <a:latin typeface="Lucida Sans Unicode"/>
                <a:cs typeface="Lucida Sans Unicode"/>
              </a:rPr>
              <a:t>acoplamiento</a:t>
            </a:r>
            <a:r>
              <a:rPr sz="2400" b="1" spc="-80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25" dirty="0">
                <a:solidFill>
                  <a:srgbClr val="003043"/>
                </a:solidFill>
                <a:latin typeface="Lucida Sans Unicode"/>
                <a:cs typeface="Lucida Sans Unicode"/>
              </a:rPr>
              <a:t>unidireccional</a:t>
            </a:r>
            <a:r>
              <a:rPr sz="2400" b="1" spc="-7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15" dirty="0">
                <a:solidFill>
                  <a:srgbClr val="003043"/>
                </a:solidFill>
                <a:latin typeface="Lucida Sans Unicode"/>
                <a:cs typeface="Lucida Sans Unicode"/>
              </a:rPr>
              <a:t>cada</a:t>
            </a:r>
            <a:r>
              <a:rPr sz="2400" b="1" spc="-7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10" dirty="0">
                <a:solidFill>
                  <a:srgbClr val="003043"/>
                </a:solidFill>
                <a:latin typeface="Lucida Sans Unicode"/>
                <a:cs typeface="Lucida Sans Unicode"/>
              </a:rPr>
              <a:t>uno</a:t>
            </a:r>
            <a:r>
              <a:rPr sz="2400" b="1" spc="-7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10" dirty="0">
                <a:solidFill>
                  <a:srgbClr val="003043"/>
                </a:solidFill>
                <a:latin typeface="Lucida Sans Unicode"/>
                <a:cs typeface="Lucida Sans Unicode"/>
              </a:rPr>
              <a:t>a</a:t>
            </a:r>
            <a:r>
              <a:rPr sz="2400" b="1" spc="-7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nivel</a:t>
            </a:r>
            <a:r>
              <a:rPr sz="2400" b="1" spc="-7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del</a:t>
            </a:r>
            <a:r>
              <a:rPr sz="2400" b="1" spc="-7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10" dirty="0" err="1">
                <a:solidFill>
                  <a:srgbClr val="003043"/>
                </a:solidFill>
                <a:latin typeface="Lucida Sans Unicode"/>
                <a:cs typeface="Lucida Sans Unicode"/>
              </a:rPr>
              <a:t>tablero</a:t>
            </a:r>
            <a:r>
              <a:rPr sz="2400" b="1" spc="-7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10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de</a:t>
            </a:r>
            <a:r>
              <a:rPr lang="es-ES" sz="2400" b="1" spc="-10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25" dirty="0" err="1" smtClean="0">
                <a:solidFill>
                  <a:srgbClr val="003043"/>
                </a:solidFill>
                <a:latin typeface="Lucida Sans Unicode"/>
                <a:cs typeface="Lucida Sans Unicode"/>
              </a:rPr>
              <a:t>distribución</a:t>
            </a:r>
            <a:r>
              <a:rPr sz="2400" b="1" spc="-85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25" dirty="0">
                <a:solidFill>
                  <a:srgbClr val="003043"/>
                </a:solidFill>
                <a:latin typeface="Lucida Sans Unicode"/>
                <a:cs typeface="Lucida Sans Unicode"/>
              </a:rPr>
              <a:t>principal</a:t>
            </a:r>
            <a:r>
              <a:rPr sz="2400" b="1" spc="-8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y</a:t>
            </a:r>
            <a:r>
              <a:rPr sz="2400" b="1" spc="-8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secundario.</a:t>
            </a:r>
            <a:r>
              <a:rPr sz="2400" b="1" spc="-8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endParaRPr sz="2400" b="1" dirty="0">
              <a:latin typeface="Lucida Sans Unicode"/>
              <a:cs typeface="Lucida Sans Unicode"/>
            </a:endParaRPr>
          </a:p>
        </p:txBody>
      </p:sp>
    </p:spTree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object 13"/>
          <p:cNvSpPr txBox="1">
            <a:spLocks noGrp="1"/>
          </p:cNvSpPr>
          <p:nvPr>
            <p:ph type="title"/>
          </p:nvPr>
        </p:nvSpPr>
        <p:spPr>
          <a:xfrm>
            <a:off x="613663" y="257175"/>
            <a:ext cx="3364865" cy="3606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200" spc="75" dirty="0">
                <a:solidFill>
                  <a:srgbClr val="FFFFFF"/>
                </a:solidFill>
                <a:latin typeface="Arial"/>
                <a:cs typeface="Arial"/>
              </a:rPr>
              <a:t>Tutorial</a:t>
            </a:r>
            <a:r>
              <a:rPr sz="2200" spc="-5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200" spc="25" dirty="0">
                <a:solidFill>
                  <a:srgbClr val="FFFFFF"/>
                </a:solidFill>
                <a:latin typeface="Arial"/>
                <a:cs typeface="Arial"/>
              </a:rPr>
              <a:t>diseño</a:t>
            </a:r>
            <a:r>
              <a:rPr sz="2200" spc="-5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200" dirty="0">
                <a:solidFill>
                  <a:srgbClr val="FFFFFF"/>
                </a:solidFill>
                <a:latin typeface="Arial"/>
                <a:cs typeface="Arial"/>
              </a:rPr>
              <a:t>SIMARIS</a:t>
            </a:r>
            <a:endParaRPr sz="220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3999405" y="1447800"/>
            <a:ext cx="6211395" cy="1497846"/>
          </a:xfrm>
          <a:prstGeom prst="rect">
            <a:avLst/>
          </a:prstGeom>
          <a:solidFill>
            <a:srgbClr val="F1F5F7">
              <a:alpha val="54901"/>
            </a:srgbClr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2200" dirty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5"/>
              </a:spcBef>
            </a:pPr>
            <a:endParaRPr sz="3050" dirty="0">
              <a:latin typeface="Times New Roman"/>
              <a:cs typeface="Times New Roman"/>
            </a:endParaRPr>
          </a:p>
          <a:p>
            <a:pPr marL="180975">
              <a:lnSpc>
                <a:spcPct val="100000"/>
              </a:lnSpc>
            </a:pPr>
            <a:r>
              <a:rPr sz="4400" b="1" spc="55" dirty="0">
                <a:solidFill>
                  <a:srgbClr val="003043"/>
                </a:solidFill>
                <a:latin typeface="Arial"/>
                <a:cs typeface="Arial"/>
              </a:rPr>
              <a:t>Dimensionamiento</a:t>
            </a:r>
            <a:endParaRPr sz="4400" dirty="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3352800" y="3276600"/>
            <a:ext cx="6858000" cy="2453236"/>
          </a:xfrm>
          <a:prstGeom prst="rect">
            <a:avLst/>
          </a:prstGeom>
        </p:spPr>
        <p:txBody>
          <a:bodyPr vert="horz" wrap="square" lIns="0" tIns="59690" rIns="0" bIns="0" rtlCol="0">
            <a:spAutoFit/>
          </a:bodyPr>
          <a:lstStyle/>
          <a:p>
            <a:pPr marL="64769" indent="-64135">
              <a:lnSpc>
                <a:spcPct val="100000"/>
              </a:lnSpc>
              <a:spcBef>
                <a:spcPts val="470"/>
              </a:spcBef>
              <a:buChar char="&gt;"/>
              <a:tabLst>
                <a:tab pos="65405" algn="l"/>
              </a:tabLst>
            </a:pPr>
            <a:r>
              <a:rPr sz="2400" b="1" spc="10" dirty="0">
                <a:solidFill>
                  <a:srgbClr val="003043"/>
                </a:solidFill>
                <a:latin typeface="Arial"/>
                <a:cs typeface="Arial"/>
              </a:rPr>
              <a:t>Definición</a:t>
            </a:r>
            <a:r>
              <a:rPr sz="2400" b="1" spc="-15" dirty="0">
                <a:solidFill>
                  <a:srgbClr val="003043"/>
                </a:solidFill>
                <a:latin typeface="Arial"/>
                <a:cs typeface="Arial"/>
              </a:rPr>
              <a:t> </a:t>
            </a:r>
            <a:r>
              <a:rPr sz="2400" b="1" spc="15" dirty="0">
                <a:solidFill>
                  <a:srgbClr val="003043"/>
                </a:solidFill>
                <a:latin typeface="Arial"/>
                <a:cs typeface="Arial"/>
              </a:rPr>
              <a:t>de</a:t>
            </a:r>
            <a:r>
              <a:rPr sz="2400" b="1" spc="-10" dirty="0">
                <a:solidFill>
                  <a:srgbClr val="003043"/>
                </a:solidFill>
                <a:latin typeface="Arial"/>
                <a:cs typeface="Arial"/>
              </a:rPr>
              <a:t> </a:t>
            </a:r>
            <a:r>
              <a:rPr sz="2400" b="1" spc="5" dirty="0">
                <a:solidFill>
                  <a:srgbClr val="003043"/>
                </a:solidFill>
                <a:latin typeface="Arial"/>
                <a:cs typeface="Arial"/>
              </a:rPr>
              <a:t>modos</a:t>
            </a:r>
            <a:r>
              <a:rPr sz="2400" b="1" spc="-10" dirty="0">
                <a:solidFill>
                  <a:srgbClr val="003043"/>
                </a:solidFill>
                <a:latin typeface="Arial"/>
                <a:cs typeface="Arial"/>
              </a:rPr>
              <a:t> </a:t>
            </a:r>
            <a:r>
              <a:rPr sz="2400" b="1" spc="15" dirty="0">
                <a:solidFill>
                  <a:srgbClr val="003043"/>
                </a:solidFill>
                <a:latin typeface="Arial"/>
                <a:cs typeface="Arial"/>
              </a:rPr>
              <a:t>de</a:t>
            </a:r>
            <a:r>
              <a:rPr sz="2400" b="1" spc="-10" dirty="0">
                <a:solidFill>
                  <a:srgbClr val="003043"/>
                </a:solidFill>
                <a:latin typeface="Arial"/>
                <a:cs typeface="Arial"/>
              </a:rPr>
              <a:t> </a:t>
            </a:r>
            <a:r>
              <a:rPr sz="2400" b="1" spc="20" dirty="0">
                <a:solidFill>
                  <a:srgbClr val="003043"/>
                </a:solidFill>
                <a:latin typeface="Arial"/>
                <a:cs typeface="Arial"/>
              </a:rPr>
              <a:t>funcionamiento</a:t>
            </a:r>
            <a:endParaRPr sz="2400" b="1" dirty="0">
              <a:latin typeface="Arial"/>
              <a:cs typeface="Arial"/>
            </a:endParaRPr>
          </a:p>
          <a:p>
            <a:pPr marL="100330" indent="-100965">
              <a:lnSpc>
                <a:spcPct val="100000"/>
              </a:lnSpc>
              <a:spcBef>
                <a:spcPts val="590"/>
              </a:spcBef>
              <a:buChar char="&gt;"/>
              <a:tabLst>
                <a:tab pos="100965" algn="l"/>
              </a:tabLst>
            </a:pPr>
            <a:r>
              <a:rPr sz="2400" b="1" spc="-5" dirty="0">
                <a:solidFill>
                  <a:srgbClr val="003043"/>
                </a:solidFill>
                <a:latin typeface="Arial"/>
                <a:cs typeface="Arial"/>
              </a:rPr>
              <a:t>Cálculos</a:t>
            </a:r>
            <a:r>
              <a:rPr sz="2400" b="1" spc="-45" dirty="0">
                <a:solidFill>
                  <a:srgbClr val="003043"/>
                </a:solidFill>
                <a:latin typeface="Arial"/>
                <a:cs typeface="Arial"/>
              </a:rPr>
              <a:t> </a:t>
            </a:r>
            <a:r>
              <a:rPr sz="2400" b="1" spc="10" dirty="0">
                <a:solidFill>
                  <a:srgbClr val="003043"/>
                </a:solidFill>
                <a:latin typeface="Arial"/>
                <a:cs typeface="Arial"/>
              </a:rPr>
              <a:t>iniciales</a:t>
            </a:r>
            <a:endParaRPr sz="2400" b="1" dirty="0">
              <a:latin typeface="Arial"/>
              <a:cs typeface="Arial"/>
            </a:endParaRPr>
          </a:p>
          <a:p>
            <a:pPr marL="89535" indent="-90170">
              <a:lnSpc>
                <a:spcPct val="100000"/>
              </a:lnSpc>
              <a:spcBef>
                <a:spcPts val="615"/>
              </a:spcBef>
              <a:buChar char="&gt;"/>
              <a:tabLst>
                <a:tab pos="90170" algn="l"/>
              </a:tabLst>
            </a:pPr>
            <a:r>
              <a:rPr lang="es-ES" sz="2400" b="1" spc="20" dirty="0" smtClean="0">
                <a:solidFill>
                  <a:srgbClr val="003043"/>
                </a:solidFill>
                <a:latin typeface="Arial"/>
                <a:cs typeface="Arial"/>
              </a:rPr>
              <a:t>O</a:t>
            </a:r>
            <a:r>
              <a:rPr sz="2400" b="1" spc="20" dirty="0" err="1" smtClean="0">
                <a:solidFill>
                  <a:srgbClr val="003043"/>
                </a:solidFill>
                <a:latin typeface="Arial"/>
                <a:cs typeface="Arial"/>
              </a:rPr>
              <a:t>peración</a:t>
            </a:r>
            <a:r>
              <a:rPr sz="2400" b="1" spc="-35" dirty="0" smtClean="0">
                <a:solidFill>
                  <a:srgbClr val="003043"/>
                </a:solidFill>
                <a:latin typeface="Arial"/>
                <a:cs typeface="Arial"/>
              </a:rPr>
              <a:t> </a:t>
            </a:r>
            <a:r>
              <a:rPr lang="es-ES" sz="2400" b="1" spc="-35" dirty="0" smtClean="0">
                <a:solidFill>
                  <a:srgbClr val="003043"/>
                </a:solidFill>
                <a:latin typeface="Arial"/>
                <a:cs typeface="Arial"/>
              </a:rPr>
              <a:t>en </a:t>
            </a:r>
            <a:r>
              <a:rPr lang="es-ES" sz="2400" b="1" spc="20" dirty="0" smtClean="0">
                <a:solidFill>
                  <a:srgbClr val="003043"/>
                </a:solidFill>
                <a:latin typeface="Arial"/>
                <a:cs typeface="Arial"/>
              </a:rPr>
              <a:t>Paralelo </a:t>
            </a:r>
            <a:r>
              <a:rPr sz="2400" b="1" spc="25" dirty="0" smtClean="0">
                <a:solidFill>
                  <a:srgbClr val="003043"/>
                </a:solidFill>
                <a:latin typeface="Arial"/>
                <a:cs typeface="Arial"/>
              </a:rPr>
              <a:t>de</a:t>
            </a:r>
            <a:r>
              <a:rPr sz="2400" b="1" spc="-35" dirty="0" smtClean="0">
                <a:solidFill>
                  <a:srgbClr val="003043"/>
                </a:solidFill>
                <a:latin typeface="Arial"/>
                <a:cs typeface="Arial"/>
              </a:rPr>
              <a:t> </a:t>
            </a:r>
            <a:r>
              <a:rPr sz="2400" b="1" spc="35" dirty="0" smtClean="0">
                <a:solidFill>
                  <a:srgbClr val="003043"/>
                </a:solidFill>
                <a:latin typeface="Arial"/>
                <a:cs typeface="Arial"/>
              </a:rPr>
              <a:t>red</a:t>
            </a:r>
            <a:r>
              <a:rPr lang="es-ES" sz="2400" b="1" spc="35" dirty="0" smtClean="0">
                <a:solidFill>
                  <a:srgbClr val="003043"/>
                </a:solidFill>
                <a:latin typeface="Arial"/>
                <a:cs typeface="Arial"/>
              </a:rPr>
              <a:t>es</a:t>
            </a:r>
            <a:r>
              <a:rPr sz="2400" b="1" spc="-30" dirty="0" smtClean="0">
                <a:solidFill>
                  <a:srgbClr val="003043"/>
                </a:solidFill>
                <a:latin typeface="Arial"/>
                <a:cs typeface="Arial"/>
              </a:rPr>
              <a:t> </a:t>
            </a:r>
            <a:r>
              <a:rPr sz="2400" b="1" spc="20" dirty="0">
                <a:solidFill>
                  <a:srgbClr val="003043"/>
                </a:solidFill>
                <a:latin typeface="Arial"/>
                <a:cs typeface="Arial"/>
              </a:rPr>
              <a:t>(pro)</a:t>
            </a:r>
            <a:endParaRPr sz="2400" b="1" dirty="0">
              <a:latin typeface="Arial"/>
              <a:cs typeface="Arial"/>
            </a:endParaRPr>
          </a:p>
          <a:p>
            <a:pPr marL="80645" indent="-80010">
              <a:lnSpc>
                <a:spcPct val="100000"/>
              </a:lnSpc>
              <a:spcBef>
                <a:spcPts val="725"/>
              </a:spcBef>
              <a:buChar char="&gt;"/>
              <a:tabLst>
                <a:tab pos="81280" algn="l"/>
              </a:tabLst>
            </a:pPr>
            <a:r>
              <a:rPr sz="2400" b="1" spc="10" dirty="0" err="1" smtClean="0">
                <a:solidFill>
                  <a:srgbClr val="003043"/>
                </a:solidFill>
                <a:latin typeface="Arial"/>
                <a:cs typeface="Arial"/>
              </a:rPr>
              <a:t>Visualización</a:t>
            </a:r>
            <a:r>
              <a:rPr lang="es-ES" sz="2400" b="1" spc="10" dirty="0" smtClean="0">
                <a:solidFill>
                  <a:srgbClr val="003043"/>
                </a:solidFill>
                <a:latin typeface="Arial"/>
                <a:cs typeface="Arial"/>
              </a:rPr>
              <a:t> de </a:t>
            </a:r>
            <a:r>
              <a:rPr sz="2400" b="1" spc="10" dirty="0" err="1" smtClean="0">
                <a:solidFill>
                  <a:srgbClr val="003043"/>
                </a:solidFill>
                <a:latin typeface="Arial"/>
                <a:cs typeface="Arial"/>
              </a:rPr>
              <a:t>curvas</a:t>
            </a:r>
            <a:r>
              <a:rPr sz="2400" b="1" spc="-45" dirty="0" smtClean="0">
                <a:solidFill>
                  <a:srgbClr val="003043"/>
                </a:solidFill>
                <a:latin typeface="Arial"/>
                <a:cs typeface="Arial"/>
              </a:rPr>
              <a:t> </a:t>
            </a:r>
            <a:r>
              <a:rPr sz="2400" b="1" spc="15" dirty="0">
                <a:solidFill>
                  <a:srgbClr val="003043"/>
                </a:solidFill>
                <a:latin typeface="Arial"/>
                <a:cs typeface="Arial"/>
              </a:rPr>
              <a:t>características</a:t>
            </a:r>
            <a:endParaRPr sz="2400" b="1" dirty="0">
              <a:latin typeface="Arial"/>
              <a:cs typeface="Arial"/>
            </a:endParaRPr>
          </a:p>
          <a:p>
            <a:pPr marL="84455" indent="-85090">
              <a:spcBef>
                <a:spcPts val="700"/>
              </a:spcBef>
              <a:buFontTx/>
              <a:buChar char="&gt;"/>
              <a:tabLst>
                <a:tab pos="85090" algn="l"/>
              </a:tabLst>
            </a:pPr>
            <a:r>
              <a:rPr lang="es-ES" sz="2400" b="1" spc="15" dirty="0" smtClean="0">
                <a:solidFill>
                  <a:srgbClr val="003043"/>
                </a:solidFill>
                <a:latin typeface="Arial"/>
                <a:cs typeface="Arial"/>
              </a:rPr>
              <a:t>Evaluación</a:t>
            </a:r>
            <a:r>
              <a:rPr lang="es-ES" sz="2400" b="1" spc="-30" dirty="0" smtClean="0">
                <a:solidFill>
                  <a:srgbClr val="003043"/>
                </a:solidFill>
                <a:latin typeface="Arial"/>
                <a:cs typeface="Arial"/>
              </a:rPr>
              <a:t> </a:t>
            </a:r>
            <a:r>
              <a:rPr lang="es-ES" sz="2400" b="1" spc="25" dirty="0" smtClean="0">
                <a:solidFill>
                  <a:srgbClr val="003043"/>
                </a:solidFill>
                <a:latin typeface="Arial"/>
                <a:cs typeface="Arial"/>
              </a:rPr>
              <a:t>Automática </a:t>
            </a:r>
            <a:r>
              <a:rPr lang="es-ES" sz="2400" b="1" spc="20" dirty="0" smtClean="0">
                <a:solidFill>
                  <a:srgbClr val="003043"/>
                </a:solidFill>
                <a:latin typeface="Arial"/>
                <a:cs typeface="Arial"/>
              </a:rPr>
              <a:t>de</a:t>
            </a:r>
            <a:r>
              <a:rPr lang="es-ES" sz="2400" b="1" spc="-25" dirty="0" smtClean="0">
                <a:solidFill>
                  <a:srgbClr val="003043"/>
                </a:solidFill>
                <a:latin typeface="Arial"/>
                <a:cs typeface="Arial"/>
              </a:rPr>
              <a:t> </a:t>
            </a:r>
            <a:r>
              <a:rPr lang="es-ES" sz="2400" b="1" spc="15" dirty="0">
                <a:solidFill>
                  <a:srgbClr val="003043"/>
                </a:solidFill>
                <a:latin typeface="Arial"/>
                <a:cs typeface="Arial"/>
              </a:rPr>
              <a:t>selectividad</a:t>
            </a:r>
            <a:r>
              <a:rPr lang="es-ES" sz="2400" b="1" spc="-25" dirty="0">
                <a:solidFill>
                  <a:srgbClr val="003043"/>
                </a:solidFill>
                <a:latin typeface="Arial"/>
                <a:cs typeface="Arial"/>
              </a:rPr>
              <a:t> </a:t>
            </a:r>
            <a:r>
              <a:rPr lang="es-ES" sz="2400" b="1" spc="15" dirty="0">
                <a:solidFill>
                  <a:srgbClr val="003043"/>
                </a:solidFill>
                <a:latin typeface="Arial"/>
                <a:cs typeface="Arial"/>
              </a:rPr>
              <a:t>(pro)</a:t>
            </a:r>
            <a:endParaRPr lang="es-ES" sz="2400" b="1" dirty="0">
              <a:latin typeface="Arial"/>
              <a:cs typeface="Arial"/>
            </a:endParaRPr>
          </a:p>
          <a:p>
            <a:pPr marL="84455" indent="-85090">
              <a:lnSpc>
                <a:spcPct val="100000"/>
              </a:lnSpc>
              <a:spcBef>
                <a:spcPts val="700"/>
              </a:spcBef>
              <a:buChar char="&gt;"/>
              <a:tabLst>
                <a:tab pos="85090" algn="l"/>
              </a:tabLst>
            </a:pPr>
            <a:endParaRPr sz="800" dirty="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830539" y="6019800"/>
            <a:ext cx="8458200" cy="472440"/>
            <a:chOff x="626363" y="4863084"/>
            <a:chExt cx="8458200" cy="47244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26363" y="4876800"/>
              <a:ext cx="8458200" cy="443484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1902713" y="4877562"/>
              <a:ext cx="471170" cy="443865"/>
            </a:xfrm>
            <a:custGeom>
              <a:avLst/>
              <a:gdLst/>
              <a:ahLst/>
              <a:cxnLst/>
              <a:rect l="l" t="t" r="r" b="b"/>
              <a:pathLst>
                <a:path w="471169" h="443864">
                  <a:moveTo>
                    <a:pt x="0" y="443484"/>
                  </a:moveTo>
                  <a:lnTo>
                    <a:pt x="470915" y="443484"/>
                  </a:lnTo>
                  <a:lnTo>
                    <a:pt x="470915" y="0"/>
                  </a:lnTo>
                  <a:lnTo>
                    <a:pt x="0" y="0"/>
                  </a:lnTo>
                  <a:lnTo>
                    <a:pt x="0" y="443484"/>
                  </a:lnTo>
                  <a:close/>
                </a:path>
              </a:pathLst>
            </a:custGeom>
            <a:ln w="28955">
              <a:solidFill>
                <a:srgbClr val="FFC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/>
          <p:nvPr/>
        </p:nvSpPr>
        <p:spPr>
          <a:xfrm>
            <a:off x="613663" y="309498"/>
            <a:ext cx="6091937" cy="92845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b="1" spc="40" dirty="0">
                <a:solidFill>
                  <a:srgbClr val="00646D"/>
                </a:solidFill>
                <a:latin typeface="Arial"/>
                <a:cs typeface="Arial"/>
              </a:rPr>
              <a:t>Dimensionamiento</a:t>
            </a:r>
            <a:endParaRPr sz="2800" dirty="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869"/>
              </a:spcBef>
            </a:pPr>
            <a:r>
              <a:rPr sz="2400" b="1" spc="25" dirty="0">
                <a:solidFill>
                  <a:srgbClr val="00646D"/>
                </a:solidFill>
                <a:latin typeface="Arial"/>
                <a:cs typeface="Arial"/>
              </a:rPr>
              <a:t>Definición</a:t>
            </a:r>
            <a:r>
              <a:rPr sz="2400" b="1" spc="-35" dirty="0">
                <a:solidFill>
                  <a:srgbClr val="00646D"/>
                </a:solidFill>
                <a:latin typeface="Arial"/>
                <a:cs typeface="Arial"/>
              </a:rPr>
              <a:t> </a:t>
            </a:r>
            <a:r>
              <a:rPr sz="2400" b="1" spc="25" dirty="0">
                <a:solidFill>
                  <a:srgbClr val="00646D"/>
                </a:solidFill>
                <a:latin typeface="Arial"/>
                <a:cs typeface="Arial"/>
              </a:rPr>
              <a:t>de</a:t>
            </a:r>
            <a:r>
              <a:rPr sz="2400" b="1" spc="-35" dirty="0">
                <a:solidFill>
                  <a:srgbClr val="00646D"/>
                </a:solidFill>
                <a:latin typeface="Arial"/>
                <a:cs typeface="Arial"/>
              </a:rPr>
              <a:t> </a:t>
            </a:r>
            <a:r>
              <a:rPr sz="2400" b="1" spc="15" dirty="0">
                <a:solidFill>
                  <a:srgbClr val="00646D"/>
                </a:solidFill>
                <a:latin typeface="Arial"/>
                <a:cs typeface="Arial"/>
              </a:rPr>
              <a:t>modos</a:t>
            </a:r>
            <a:r>
              <a:rPr sz="2400" b="1" spc="-35" dirty="0">
                <a:solidFill>
                  <a:srgbClr val="00646D"/>
                </a:solidFill>
                <a:latin typeface="Arial"/>
                <a:cs typeface="Arial"/>
              </a:rPr>
              <a:t> </a:t>
            </a:r>
            <a:r>
              <a:rPr sz="2400" b="1" spc="25" dirty="0">
                <a:solidFill>
                  <a:srgbClr val="00646D"/>
                </a:solidFill>
                <a:latin typeface="Arial"/>
                <a:cs typeface="Arial"/>
              </a:rPr>
              <a:t>de</a:t>
            </a:r>
            <a:r>
              <a:rPr sz="2400" b="1" spc="-30" dirty="0">
                <a:solidFill>
                  <a:srgbClr val="00646D"/>
                </a:solidFill>
                <a:latin typeface="Arial"/>
                <a:cs typeface="Arial"/>
              </a:rPr>
              <a:t> </a:t>
            </a:r>
            <a:r>
              <a:rPr sz="2400" b="1" spc="40" dirty="0">
                <a:solidFill>
                  <a:srgbClr val="00646D"/>
                </a:solidFill>
                <a:latin typeface="Arial"/>
                <a:cs typeface="Arial"/>
              </a:rPr>
              <a:t>funcionamiento</a:t>
            </a:r>
            <a:endParaRPr sz="2400" dirty="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685800" y="1731369"/>
            <a:ext cx="10887075" cy="38087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just">
              <a:spcBef>
                <a:spcPts val="100"/>
              </a:spcBef>
            </a:pPr>
            <a:r>
              <a:rPr sz="2000" b="1" spc="-5" dirty="0" smtClean="0">
                <a:solidFill>
                  <a:srgbClr val="EB780A"/>
                </a:solidFill>
                <a:latin typeface="Arial"/>
                <a:cs typeface="Arial"/>
              </a:rPr>
              <a:t>SIMARIS</a:t>
            </a:r>
            <a:r>
              <a:rPr lang="es-ES" sz="2000" b="1" spc="-5" dirty="0" smtClean="0">
                <a:solidFill>
                  <a:srgbClr val="EB780A"/>
                </a:solidFill>
                <a:latin typeface="Arial"/>
                <a:cs typeface="Arial"/>
              </a:rPr>
              <a:t> </a:t>
            </a:r>
            <a:r>
              <a:rPr lang="es-ES" sz="2000" b="1" spc="-5" dirty="0" err="1" smtClean="0">
                <a:solidFill>
                  <a:srgbClr val="EB780A"/>
                </a:solidFill>
                <a:latin typeface="Arial"/>
                <a:cs typeface="Arial"/>
              </a:rPr>
              <a:t>Design</a:t>
            </a:r>
            <a:r>
              <a:rPr sz="2000" b="1" spc="-95" dirty="0" smtClean="0">
                <a:latin typeface="Lucida Sans Unicode"/>
                <a:cs typeface="Lucida Sans Unicode"/>
              </a:rPr>
              <a:t> </a:t>
            </a:r>
            <a:r>
              <a:rPr sz="2000" b="1" spc="-10" dirty="0">
                <a:latin typeface="Lucida Sans Unicode"/>
                <a:cs typeface="Lucida Sans Unicode"/>
              </a:rPr>
              <a:t>permite</a:t>
            </a:r>
            <a:r>
              <a:rPr sz="2000" b="1" spc="-90" dirty="0">
                <a:latin typeface="Lucida Sans Unicode"/>
                <a:cs typeface="Lucida Sans Unicode"/>
              </a:rPr>
              <a:t> </a:t>
            </a:r>
            <a:r>
              <a:rPr sz="2000" b="1" spc="-20" dirty="0">
                <a:latin typeface="Lucida Sans Unicode"/>
                <a:cs typeface="Lucida Sans Unicode"/>
              </a:rPr>
              <a:t>dimensionar</a:t>
            </a:r>
            <a:r>
              <a:rPr sz="2000" b="1" spc="-95" dirty="0">
                <a:latin typeface="Lucida Sans Unicode"/>
                <a:cs typeface="Lucida Sans Unicode"/>
              </a:rPr>
              <a:t> </a:t>
            </a:r>
            <a:r>
              <a:rPr sz="2000" b="1" spc="-35" dirty="0">
                <a:latin typeface="Lucida Sans Unicode"/>
                <a:cs typeface="Lucida Sans Unicode"/>
              </a:rPr>
              <a:t>circuitos</a:t>
            </a:r>
            <a:r>
              <a:rPr sz="2000" b="1" spc="-95" dirty="0">
                <a:latin typeface="Lucida Sans Unicode"/>
                <a:cs typeface="Lucida Sans Unicode"/>
              </a:rPr>
              <a:t> </a:t>
            </a:r>
            <a:r>
              <a:rPr sz="2000" b="1" spc="-35" dirty="0">
                <a:latin typeface="Lucida Sans Unicode"/>
                <a:cs typeface="Lucida Sans Unicode"/>
              </a:rPr>
              <a:t>individuales,</a:t>
            </a:r>
            <a:r>
              <a:rPr sz="2000" b="1" spc="-90" dirty="0">
                <a:latin typeface="Lucida Sans Unicode"/>
                <a:cs typeface="Lucida Sans Unicode"/>
              </a:rPr>
              <a:t> </a:t>
            </a:r>
            <a:r>
              <a:rPr sz="2000" b="1" dirty="0">
                <a:latin typeface="Lucida Sans Unicode"/>
                <a:cs typeface="Lucida Sans Unicode"/>
              </a:rPr>
              <a:t>una</a:t>
            </a:r>
            <a:r>
              <a:rPr sz="2000" b="1" spc="-95" dirty="0">
                <a:latin typeface="Lucida Sans Unicode"/>
                <a:cs typeface="Lucida Sans Unicode"/>
              </a:rPr>
              <a:t> </a:t>
            </a:r>
            <a:r>
              <a:rPr sz="2000" b="1" spc="-15" dirty="0">
                <a:latin typeface="Lucida Sans Unicode"/>
                <a:cs typeface="Lucida Sans Unicode"/>
              </a:rPr>
              <a:t>subred</a:t>
            </a:r>
            <a:r>
              <a:rPr sz="2000" b="1" spc="-90" dirty="0">
                <a:latin typeface="Lucida Sans Unicode"/>
                <a:cs typeface="Lucida Sans Unicode"/>
              </a:rPr>
              <a:t> </a:t>
            </a:r>
            <a:r>
              <a:rPr sz="2000" b="1" spc="-20" dirty="0">
                <a:latin typeface="Lucida Sans Unicode"/>
                <a:cs typeface="Lucida Sans Unicode"/>
              </a:rPr>
              <a:t>o</a:t>
            </a:r>
            <a:r>
              <a:rPr sz="2000" b="1" spc="-95" dirty="0">
                <a:latin typeface="Lucida Sans Unicode"/>
                <a:cs typeface="Lucida Sans Unicode"/>
              </a:rPr>
              <a:t> </a:t>
            </a:r>
            <a:r>
              <a:rPr sz="2000" b="1" spc="-15" dirty="0">
                <a:latin typeface="Lucida Sans Unicode"/>
                <a:cs typeface="Lucida Sans Unicode"/>
              </a:rPr>
              <a:t>toda</a:t>
            </a:r>
            <a:r>
              <a:rPr sz="2000" b="1" spc="-95" dirty="0">
                <a:latin typeface="Lucida Sans Unicode"/>
                <a:cs typeface="Lucida Sans Unicode"/>
              </a:rPr>
              <a:t> </a:t>
            </a:r>
            <a:r>
              <a:rPr sz="2000" b="1" spc="-20" dirty="0">
                <a:latin typeface="Lucida Sans Unicode"/>
                <a:cs typeface="Lucida Sans Unicode"/>
              </a:rPr>
              <a:t>la</a:t>
            </a:r>
            <a:r>
              <a:rPr sz="2000" b="1" spc="-90" dirty="0">
                <a:latin typeface="Lucida Sans Unicode"/>
                <a:cs typeface="Lucida Sans Unicode"/>
              </a:rPr>
              <a:t> </a:t>
            </a:r>
            <a:r>
              <a:rPr sz="2000" b="1" spc="-25" dirty="0">
                <a:latin typeface="Lucida Sans Unicode"/>
                <a:cs typeface="Lucida Sans Unicode"/>
              </a:rPr>
              <a:t>red.</a:t>
            </a:r>
            <a:endParaRPr sz="2000" b="1" dirty="0">
              <a:latin typeface="Lucida Sans Unicode"/>
              <a:cs typeface="Lucida Sans Unicode"/>
            </a:endParaRPr>
          </a:p>
          <a:p>
            <a:pPr marL="12700" marR="17145" algn="just">
              <a:spcBef>
                <a:spcPts val="350"/>
              </a:spcBef>
            </a:pPr>
            <a:r>
              <a:rPr sz="2000" b="1" spc="10" dirty="0" smtClean="0">
                <a:latin typeface="Lucida Sans Unicode"/>
                <a:cs typeface="Lucida Sans Unicode"/>
              </a:rPr>
              <a:t>Se</a:t>
            </a:r>
            <a:r>
              <a:rPr lang="es-ES" sz="2000" b="1" spc="-70" dirty="0" smtClean="0">
                <a:latin typeface="Lucida Sans Unicode"/>
                <a:cs typeface="Lucida Sans Unicode"/>
              </a:rPr>
              <a:t> se puede</a:t>
            </a:r>
            <a:r>
              <a:rPr sz="2000" b="1" spc="-65" dirty="0" smtClean="0">
                <a:latin typeface="Lucida Sans Unicode"/>
                <a:cs typeface="Lucida Sans Unicode"/>
              </a:rPr>
              <a:t> </a:t>
            </a:r>
            <a:r>
              <a:rPr sz="2000" b="1" spc="-10" dirty="0">
                <a:latin typeface="Lucida Sans Unicode"/>
                <a:cs typeface="Lucida Sans Unicode"/>
              </a:rPr>
              <a:t>lograr</a:t>
            </a:r>
            <a:r>
              <a:rPr sz="2000" b="1" spc="-65" dirty="0">
                <a:latin typeface="Lucida Sans Unicode"/>
                <a:cs typeface="Lucida Sans Unicode"/>
              </a:rPr>
              <a:t> </a:t>
            </a:r>
            <a:r>
              <a:rPr sz="2000" b="1" spc="-5" dirty="0">
                <a:latin typeface="Lucida Sans Unicode"/>
                <a:cs typeface="Lucida Sans Unicode"/>
              </a:rPr>
              <a:t>un</a:t>
            </a:r>
            <a:r>
              <a:rPr sz="2000" b="1" spc="-65" dirty="0">
                <a:latin typeface="Lucida Sans Unicode"/>
                <a:cs typeface="Lucida Sans Unicode"/>
              </a:rPr>
              <a:t> </a:t>
            </a:r>
            <a:r>
              <a:rPr sz="2000" b="1" spc="-15" dirty="0">
                <a:latin typeface="Lucida Sans Unicode"/>
                <a:cs typeface="Lucida Sans Unicode"/>
              </a:rPr>
              <a:t>resultado</a:t>
            </a:r>
            <a:r>
              <a:rPr sz="2000" b="1" spc="-65" dirty="0">
                <a:latin typeface="Lucida Sans Unicode"/>
                <a:cs typeface="Lucida Sans Unicode"/>
              </a:rPr>
              <a:t> </a:t>
            </a:r>
            <a:r>
              <a:rPr sz="2000" b="1" spc="-5" dirty="0">
                <a:latin typeface="Lucida Sans Unicode"/>
                <a:cs typeface="Lucida Sans Unicode"/>
              </a:rPr>
              <a:t>de</a:t>
            </a:r>
            <a:r>
              <a:rPr sz="2000" b="1" spc="-65" dirty="0">
                <a:latin typeface="Lucida Sans Unicode"/>
                <a:cs typeface="Lucida Sans Unicode"/>
              </a:rPr>
              <a:t> </a:t>
            </a:r>
            <a:r>
              <a:rPr sz="2000" b="1" spc="-15" dirty="0">
                <a:latin typeface="Lucida Sans Unicode"/>
                <a:cs typeface="Lucida Sans Unicode"/>
              </a:rPr>
              <a:t>dimensionamiento</a:t>
            </a:r>
            <a:r>
              <a:rPr sz="2000" b="1" spc="-65" dirty="0">
                <a:latin typeface="Lucida Sans Unicode"/>
                <a:cs typeface="Lucida Sans Unicode"/>
              </a:rPr>
              <a:t> </a:t>
            </a:r>
            <a:r>
              <a:rPr sz="2000" b="1" spc="-20" dirty="0">
                <a:latin typeface="Lucida Sans Unicode"/>
                <a:cs typeface="Lucida Sans Unicode"/>
              </a:rPr>
              <a:t>óptimo</a:t>
            </a:r>
            <a:r>
              <a:rPr sz="2000" b="1" spc="-65" dirty="0">
                <a:latin typeface="Lucida Sans Unicode"/>
                <a:cs typeface="Lucida Sans Unicode"/>
              </a:rPr>
              <a:t> </a:t>
            </a:r>
            <a:r>
              <a:rPr sz="2000" b="1" spc="-15" dirty="0">
                <a:latin typeface="Lucida Sans Unicode"/>
                <a:cs typeface="Lucida Sans Unicode"/>
              </a:rPr>
              <a:t>considerando</a:t>
            </a:r>
            <a:r>
              <a:rPr sz="2000" b="1" spc="-65" dirty="0">
                <a:latin typeface="Lucida Sans Unicode"/>
                <a:cs typeface="Lucida Sans Unicode"/>
              </a:rPr>
              <a:t> </a:t>
            </a:r>
            <a:r>
              <a:rPr sz="2000" b="1" spc="-30" dirty="0">
                <a:latin typeface="Lucida Sans Unicode"/>
                <a:cs typeface="Lucida Sans Unicode"/>
              </a:rPr>
              <a:t>solo</a:t>
            </a:r>
            <a:r>
              <a:rPr sz="2000" b="1" spc="-65" dirty="0">
                <a:latin typeface="Lucida Sans Unicode"/>
                <a:cs typeface="Lucida Sans Unicode"/>
              </a:rPr>
              <a:t> </a:t>
            </a:r>
            <a:r>
              <a:rPr sz="2000" b="1" spc="-20" dirty="0">
                <a:latin typeface="Lucida Sans Unicode"/>
                <a:cs typeface="Lucida Sans Unicode"/>
              </a:rPr>
              <a:t>aquellos</a:t>
            </a:r>
            <a:r>
              <a:rPr sz="2000" b="1" spc="-65" dirty="0">
                <a:latin typeface="Lucida Sans Unicode"/>
                <a:cs typeface="Lucida Sans Unicode"/>
              </a:rPr>
              <a:t> </a:t>
            </a:r>
            <a:r>
              <a:rPr sz="2000" b="1" spc="-20" dirty="0">
                <a:latin typeface="Lucida Sans Unicode"/>
                <a:cs typeface="Lucida Sans Unicode"/>
              </a:rPr>
              <a:t>estados</a:t>
            </a:r>
            <a:r>
              <a:rPr sz="2000" b="1" spc="-65" dirty="0">
                <a:latin typeface="Lucida Sans Unicode"/>
                <a:cs typeface="Lucida Sans Unicode"/>
              </a:rPr>
              <a:t> </a:t>
            </a:r>
            <a:r>
              <a:rPr sz="2000" b="1" spc="-15" dirty="0">
                <a:latin typeface="Lucida Sans Unicode"/>
                <a:cs typeface="Lucida Sans Unicode"/>
              </a:rPr>
              <a:t>operativos</a:t>
            </a:r>
            <a:r>
              <a:rPr sz="2000" b="1" spc="-65" dirty="0">
                <a:latin typeface="Lucida Sans Unicode"/>
                <a:cs typeface="Lucida Sans Unicode"/>
              </a:rPr>
              <a:t> </a:t>
            </a:r>
            <a:r>
              <a:rPr sz="2000" b="1" spc="-15" dirty="0">
                <a:latin typeface="Lucida Sans Unicode"/>
                <a:cs typeface="Lucida Sans Unicode"/>
              </a:rPr>
              <a:t>o</a:t>
            </a:r>
            <a:r>
              <a:rPr sz="2000" b="1" spc="-65" dirty="0">
                <a:latin typeface="Lucida Sans Unicode"/>
                <a:cs typeface="Lucida Sans Unicode"/>
              </a:rPr>
              <a:t> </a:t>
            </a:r>
            <a:r>
              <a:rPr sz="2000" b="1" spc="-25" dirty="0">
                <a:latin typeface="Lucida Sans Unicode"/>
                <a:cs typeface="Lucida Sans Unicode"/>
              </a:rPr>
              <a:t>posiciones</a:t>
            </a:r>
            <a:r>
              <a:rPr sz="2000" b="1" spc="-65" dirty="0">
                <a:latin typeface="Lucida Sans Unicode"/>
                <a:cs typeface="Lucida Sans Unicode"/>
              </a:rPr>
              <a:t> </a:t>
            </a:r>
            <a:r>
              <a:rPr sz="2000" b="1" spc="-5" dirty="0">
                <a:latin typeface="Lucida Sans Unicode"/>
                <a:cs typeface="Lucida Sans Unicode"/>
              </a:rPr>
              <a:t>de</a:t>
            </a:r>
            <a:r>
              <a:rPr sz="2000" b="1" spc="-65" dirty="0">
                <a:latin typeface="Lucida Sans Unicode"/>
                <a:cs typeface="Lucida Sans Unicode"/>
              </a:rPr>
              <a:t> </a:t>
            </a:r>
            <a:r>
              <a:rPr sz="2000" b="1" spc="-10" dirty="0">
                <a:latin typeface="Lucida Sans Unicode"/>
                <a:cs typeface="Lucida Sans Unicode"/>
              </a:rPr>
              <a:t>interruptor</a:t>
            </a:r>
            <a:r>
              <a:rPr sz="2000" b="1" spc="-65" dirty="0">
                <a:latin typeface="Lucida Sans Unicode"/>
                <a:cs typeface="Lucida Sans Unicode"/>
              </a:rPr>
              <a:t> </a:t>
            </a:r>
            <a:r>
              <a:rPr sz="2000" b="1" dirty="0" err="1">
                <a:latin typeface="Lucida Sans Unicode"/>
                <a:cs typeface="Lucida Sans Unicode"/>
              </a:rPr>
              <a:t>en</a:t>
            </a:r>
            <a:r>
              <a:rPr sz="2000" b="1" spc="-65" dirty="0">
                <a:latin typeface="Lucida Sans Unicode"/>
                <a:cs typeface="Lucida Sans Unicode"/>
              </a:rPr>
              <a:t> </a:t>
            </a:r>
            <a:r>
              <a:rPr sz="2000" b="1" spc="-20" dirty="0" smtClean="0">
                <a:latin typeface="Lucida Sans Unicode"/>
                <a:cs typeface="Lucida Sans Unicode"/>
              </a:rPr>
              <a:t>el</a:t>
            </a:r>
            <a:r>
              <a:rPr lang="es-ES" sz="2000" b="1" spc="-20" dirty="0" smtClean="0">
                <a:latin typeface="Lucida Sans Unicode"/>
                <a:cs typeface="Lucida Sans Unicode"/>
              </a:rPr>
              <a:t> </a:t>
            </a:r>
            <a:r>
              <a:rPr sz="2000" b="1" spc="-25" dirty="0" err="1" smtClean="0">
                <a:latin typeface="Lucida Sans Unicode"/>
                <a:cs typeface="Lucida Sans Unicode"/>
              </a:rPr>
              <a:t>cálculo</a:t>
            </a:r>
            <a:r>
              <a:rPr sz="2000" b="1" spc="-75" dirty="0" smtClean="0">
                <a:latin typeface="Lucida Sans Unicode"/>
                <a:cs typeface="Lucida Sans Unicode"/>
              </a:rPr>
              <a:t> </a:t>
            </a:r>
            <a:r>
              <a:rPr sz="2000" b="1" spc="-20" dirty="0">
                <a:latin typeface="Lucida Sans Unicode"/>
                <a:cs typeface="Lucida Sans Unicode"/>
              </a:rPr>
              <a:t>y</a:t>
            </a:r>
            <a:r>
              <a:rPr sz="2000" b="1" spc="-75" dirty="0">
                <a:latin typeface="Lucida Sans Unicode"/>
                <a:cs typeface="Lucida Sans Unicode"/>
              </a:rPr>
              <a:t> </a:t>
            </a:r>
            <a:r>
              <a:rPr sz="2000" b="1" spc="-15" dirty="0">
                <a:latin typeface="Lucida Sans Unicode"/>
                <a:cs typeface="Lucida Sans Unicode"/>
              </a:rPr>
              <a:t>la</a:t>
            </a:r>
            <a:r>
              <a:rPr sz="2000" b="1" spc="-75" dirty="0">
                <a:latin typeface="Lucida Sans Unicode"/>
                <a:cs typeface="Lucida Sans Unicode"/>
              </a:rPr>
              <a:t> </a:t>
            </a:r>
            <a:r>
              <a:rPr sz="2000" b="1" spc="-25" dirty="0">
                <a:latin typeface="Lucida Sans Unicode"/>
                <a:cs typeface="Lucida Sans Unicode"/>
              </a:rPr>
              <a:t>selección</a:t>
            </a:r>
            <a:r>
              <a:rPr sz="2000" b="1" spc="-75" dirty="0">
                <a:latin typeface="Lucida Sans Unicode"/>
                <a:cs typeface="Lucida Sans Unicode"/>
              </a:rPr>
              <a:t> </a:t>
            </a:r>
            <a:r>
              <a:rPr sz="2000" b="1" spc="-5" dirty="0">
                <a:latin typeface="Lucida Sans Unicode"/>
                <a:cs typeface="Lucida Sans Unicode"/>
              </a:rPr>
              <a:t>de</a:t>
            </a:r>
            <a:r>
              <a:rPr sz="2000" b="1" spc="-75" dirty="0">
                <a:latin typeface="Lucida Sans Unicode"/>
                <a:cs typeface="Lucida Sans Unicode"/>
              </a:rPr>
              <a:t> </a:t>
            </a:r>
            <a:r>
              <a:rPr sz="2000" b="1" spc="-30" dirty="0">
                <a:latin typeface="Lucida Sans Unicode"/>
                <a:cs typeface="Lucida Sans Unicode"/>
              </a:rPr>
              <a:t>dispositivos</a:t>
            </a:r>
            <a:r>
              <a:rPr sz="2000" b="1" spc="-70" dirty="0">
                <a:latin typeface="Lucida Sans Unicode"/>
                <a:cs typeface="Lucida Sans Unicode"/>
              </a:rPr>
              <a:t> </a:t>
            </a:r>
            <a:r>
              <a:rPr sz="2000" b="1" spc="-5" dirty="0">
                <a:latin typeface="Lucida Sans Unicode"/>
                <a:cs typeface="Lucida Sans Unicode"/>
              </a:rPr>
              <a:t>que</a:t>
            </a:r>
            <a:r>
              <a:rPr sz="2000" b="1" spc="-75" dirty="0">
                <a:latin typeface="Lucida Sans Unicode"/>
                <a:cs typeface="Lucida Sans Unicode"/>
              </a:rPr>
              <a:t> </a:t>
            </a:r>
            <a:r>
              <a:rPr sz="2000" b="1" spc="-20" dirty="0">
                <a:latin typeface="Lucida Sans Unicode"/>
                <a:cs typeface="Lucida Sans Unicode"/>
              </a:rPr>
              <a:t>son</a:t>
            </a:r>
            <a:r>
              <a:rPr sz="2000" b="1" spc="-75" dirty="0">
                <a:latin typeface="Lucida Sans Unicode"/>
                <a:cs typeface="Lucida Sans Unicode"/>
              </a:rPr>
              <a:t> </a:t>
            </a:r>
            <a:r>
              <a:rPr sz="2000" b="1" spc="-15" dirty="0">
                <a:latin typeface="Lucida Sans Unicode"/>
                <a:cs typeface="Lucida Sans Unicode"/>
              </a:rPr>
              <a:t>necesarios</a:t>
            </a:r>
            <a:r>
              <a:rPr sz="2000" b="1" spc="-75" dirty="0">
                <a:latin typeface="Lucida Sans Unicode"/>
                <a:cs typeface="Lucida Sans Unicode"/>
              </a:rPr>
              <a:t> </a:t>
            </a:r>
            <a:r>
              <a:rPr sz="2000" b="1" dirty="0">
                <a:latin typeface="Lucida Sans Unicode"/>
                <a:cs typeface="Lucida Sans Unicode"/>
              </a:rPr>
              <a:t>para</a:t>
            </a:r>
            <a:r>
              <a:rPr sz="2000" b="1" spc="-75" dirty="0">
                <a:latin typeface="Lucida Sans Unicode"/>
                <a:cs typeface="Lucida Sans Unicode"/>
              </a:rPr>
              <a:t> </a:t>
            </a:r>
            <a:r>
              <a:rPr sz="2000" b="1" spc="-5" dirty="0">
                <a:latin typeface="Lucida Sans Unicode"/>
                <a:cs typeface="Lucida Sans Unicode"/>
              </a:rPr>
              <a:t>operar</a:t>
            </a:r>
            <a:r>
              <a:rPr sz="2000" b="1" spc="-75" dirty="0">
                <a:latin typeface="Lucida Sans Unicode"/>
                <a:cs typeface="Lucida Sans Unicode"/>
              </a:rPr>
              <a:t> </a:t>
            </a:r>
            <a:r>
              <a:rPr sz="2000" b="1" spc="-15" dirty="0">
                <a:latin typeface="Lucida Sans Unicode"/>
                <a:cs typeface="Lucida Sans Unicode"/>
              </a:rPr>
              <a:t>la</a:t>
            </a:r>
            <a:r>
              <a:rPr sz="2000" b="1" spc="-70" dirty="0">
                <a:latin typeface="Lucida Sans Unicode"/>
                <a:cs typeface="Lucida Sans Unicode"/>
              </a:rPr>
              <a:t> </a:t>
            </a:r>
            <a:r>
              <a:rPr sz="2000" b="1" spc="-20" dirty="0">
                <a:latin typeface="Lucida Sans Unicode"/>
                <a:cs typeface="Lucida Sans Unicode"/>
              </a:rPr>
              <a:t>instalación</a:t>
            </a:r>
            <a:r>
              <a:rPr sz="2000" b="1" spc="-75" dirty="0">
                <a:latin typeface="Lucida Sans Unicode"/>
                <a:cs typeface="Lucida Sans Unicode"/>
              </a:rPr>
              <a:t> </a:t>
            </a:r>
            <a:r>
              <a:rPr sz="2000" b="1" spc="-5" dirty="0">
                <a:latin typeface="Lucida Sans Unicode"/>
                <a:cs typeface="Lucida Sans Unicode"/>
              </a:rPr>
              <a:t>de</a:t>
            </a:r>
            <a:r>
              <a:rPr sz="2000" b="1" spc="-75" dirty="0">
                <a:latin typeface="Lucida Sans Unicode"/>
                <a:cs typeface="Lucida Sans Unicode"/>
              </a:rPr>
              <a:t> </a:t>
            </a:r>
            <a:r>
              <a:rPr sz="2000" b="1" spc="-10" dirty="0">
                <a:latin typeface="Lucida Sans Unicode"/>
                <a:cs typeface="Lucida Sans Unicode"/>
              </a:rPr>
              <a:t>interruptores</a:t>
            </a:r>
            <a:r>
              <a:rPr sz="2000" b="1" spc="-75" dirty="0">
                <a:latin typeface="Lucida Sans Unicode"/>
                <a:cs typeface="Lucida Sans Unicode"/>
              </a:rPr>
              <a:t> </a:t>
            </a:r>
            <a:r>
              <a:rPr sz="2000" b="1" spc="-5" dirty="0">
                <a:latin typeface="Lucida Sans Unicode"/>
                <a:cs typeface="Lucida Sans Unicode"/>
              </a:rPr>
              <a:t>de</a:t>
            </a:r>
            <a:r>
              <a:rPr sz="2000" b="1" spc="-75" dirty="0">
                <a:latin typeface="Lucida Sans Unicode"/>
                <a:cs typeface="Lucida Sans Unicode"/>
              </a:rPr>
              <a:t> </a:t>
            </a:r>
            <a:r>
              <a:rPr sz="2000" b="1" spc="5" dirty="0">
                <a:latin typeface="Lucida Sans Unicode"/>
                <a:cs typeface="Lucida Sans Unicode"/>
              </a:rPr>
              <a:t>manera</a:t>
            </a:r>
            <a:r>
              <a:rPr sz="2000" b="1" spc="-75" dirty="0">
                <a:latin typeface="Lucida Sans Unicode"/>
                <a:cs typeface="Lucida Sans Unicode"/>
              </a:rPr>
              <a:t> </a:t>
            </a:r>
            <a:r>
              <a:rPr sz="2000" b="1" spc="-15" dirty="0">
                <a:latin typeface="Lucida Sans Unicode"/>
                <a:cs typeface="Lucida Sans Unicode"/>
              </a:rPr>
              <a:t>segura.</a:t>
            </a:r>
            <a:endParaRPr sz="2000" b="1" dirty="0">
              <a:latin typeface="Lucida Sans Unicode"/>
              <a:cs typeface="Lucida Sans Unicode"/>
            </a:endParaRPr>
          </a:p>
          <a:p>
            <a:pPr marL="12700" marR="5080" algn="just">
              <a:spcBef>
                <a:spcPts val="420"/>
              </a:spcBef>
            </a:pPr>
            <a:r>
              <a:rPr sz="2000" b="1" spc="-15" dirty="0">
                <a:latin typeface="Lucida Sans Unicode"/>
                <a:cs typeface="Lucida Sans Unicode"/>
              </a:rPr>
              <a:t>Esto</a:t>
            </a:r>
            <a:r>
              <a:rPr sz="2000" b="1" spc="-70" dirty="0">
                <a:latin typeface="Lucida Sans Unicode"/>
                <a:cs typeface="Lucida Sans Unicode"/>
              </a:rPr>
              <a:t> </a:t>
            </a:r>
            <a:r>
              <a:rPr sz="2000" b="1" spc="-30" dirty="0">
                <a:latin typeface="Lucida Sans Unicode"/>
                <a:cs typeface="Lucida Sans Unicode"/>
              </a:rPr>
              <a:t>significa</a:t>
            </a:r>
            <a:r>
              <a:rPr sz="2000" b="1" spc="-65" dirty="0">
                <a:latin typeface="Lucida Sans Unicode"/>
                <a:cs typeface="Lucida Sans Unicode"/>
              </a:rPr>
              <a:t> </a:t>
            </a:r>
            <a:r>
              <a:rPr sz="2000" b="1" spc="-5" dirty="0">
                <a:latin typeface="Lucida Sans Unicode"/>
                <a:cs typeface="Lucida Sans Unicode"/>
              </a:rPr>
              <a:t>que</a:t>
            </a:r>
            <a:r>
              <a:rPr sz="2000" b="1" spc="-65" dirty="0">
                <a:latin typeface="Lucida Sans Unicode"/>
                <a:cs typeface="Lucida Sans Unicode"/>
              </a:rPr>
              <a:t> </a:t>
            </a:r>
            <a:r>
              <a:rPr sz="2000" b="1" spc="-20" dirty="0">
                <a:latin typeface="Lucida Sans Unicode"/>
                <a:cs typeface="Lucida Sans Unicode"/>
              </a:rPr>
              <a:t>el</a:t>
            </a:r>
            <a:r>
              <a:rPr sz="2000" b="1" spc="-65" dirty="0">
                <a:latin typeface="Lucida Sans Unicode"/>
                <a:cs typeface="Lucida Sans Unicode"/>
              </a:rPr>
              <a:t> </a:t>
            </a:r>
            <a:r>
              <a:rPr sz="2000" b="1" spc="-20" dirty="0">
                <a:latin typeface="Lucida Sans Unicode"/>
                <a:cs typeface="Lucida Sans Unicode"/>
              </a:rPr>
              <a:t>requisito</a:t>
            </a:r>
            <a:r>
              <a:rPr sz="2000" b="1" spc="-65" dirty="0">
                <a:latin typeface="Lucida Sans Unicode"/>
                <a:cs typeface="Lucida Sans Unicode"/>
              </a:rPr>
              <a:t> </a:t>
            </a:r>
            <a:r>
              <a:rPr sz="2000" b="1" spc="-15" dirty="0">
                <a:latin typeface="Lucida Sans Unicode"/>
                <a:cs typeface="Lucida Sans Unicode"/>
              </a:rPr>
              <a:t>previo</a:t>
            </a:r>
            <a:r>
              <a:rPr sz="2000" b="1" spc="-65" dirty="0">
                <a:latin typeface="Lucida Sans Unicode"/>
                <a:cs typeface="Lucida Sans Unicode"/>
              </a:rPr>
              <a:t> </a:t>
            </a:r>
            <a:r>
              <a:rPr sz="2000" b="1" dirty="0">
                <a:latin typeface="Lucida Sans Unicode"/>
                <a:cs typeface="Lucida Sans Unicode"/>
              </a:rPr>
              <a:t>para</a:t>
            </a:r>
            <a:r>
              <a:rPr sz="2000" b="1" spc="-65" dirty="0">
                <a:latin typeface="Lucida Sans Unicode"/>
                <a:cs typeface="Lucida Sans Unicode"/>
              </a:rPr>
              <a:t> </a:t>
            </a:r>
            <a:r>
              <a:rPr sz="2000" b="1" spc="-20" dirty="0">
                <a:latin typeface="Lucida Sans Unicode"/>
                <a:cs typeface="Lucida Sans Unicode"/>
              </a:rPr>
              <a:t>el</a:t>
            </a:r>
            <a:r>
              <a:rPr sz="2000" b="1" spc="-70" dirty="0">
                <a:latin typeface="Lucida Sans Unicode"/>
                <a:cs typeface="Lucida Sans Unicode"/>
              </a:rPr>
              <a:t> </a:t>
            </a:r>
            <a:r>
              <a:rPr sz="2000" b="1" spc="-15" dirty="0">
                <a:latin typeface="Lucida Sans Unicode"/>
                <a:cs typeface="Lucida Sans Unicode"/>
              </a:rPr>
              <a:t>dimensionamiento</a:t>
            </a:r>
            <a:r>
              <a:rPr sz="2000" b="1" spc="-65" dirty="0">
                <a:latin typeface="Lucida Sans Unicode"/>
                <a:cs typeface="Lucida Sans Unicode"/>
              </a:rPr>
              <a:t> </a:t>
            </a:r>
            <a:r>
              <a:rPr sz="2000" b="1" spc="-10" dirty="0">
                <a:latin typeface="Lucida Sans Unicode"/>
                <a:cs typeface="Lucida Sans Unicode"/>
              </a:rPr>
              <a:t>adecuado</a:t>
            </a:r>
            <a:r>
              <a:rPr sz="2000" b="1" spc="-65" dirty="0">
                <a:latin typeface="Lucida Sans Unicode"/>
                <a:cs typeface="Lucida Sans Unicode"/>
              </a:rPr>
              <a:t> </a:t>
            </a:r>
            <a:r>
              <a:rPr sz="2000" b="1" spc="-5" dirty="0">
                <a:latin typeface="Lucida Sans Unicode"/>
                <a:cs typeface="Lucida Sans Unicode"/>
              </a:rPr>
              <a:t>de</a:t>
            </a:r>
            <a:r>
              <a:rPr sz="2000" b="1" spc="-65" dirty="0">
                <a:latin typeface="Lucida Sans Unicode"/>
                <a:cs typeface="Lucida Sans Unicode"/>
              </a:rPr>
              <a:t> </a:t>
            </a:r>
            <a:r>
              <a:rPr sz="2000" b="1" spc="-15" dirty="0">
                <a:latin typeface="Lucida Sans Unicode"/>
                <a:cs typeface="Lucida Sans Unicode"/>
              </a:rPr>
              <a:t>la</a:t>
            </a:r>
            <a:r>
              <a:rPr sz="2000" b="1" spc="-65" dirty="0">
                <a:latin typeface="Lucida Sans Unicode"/>
                <a:cs typeface="Lucida Sans Unicode"/>
              </a:rPr>
              <a:t> </a:t>
            </a:r>
            <a:r>
              <a:rPr sz="2000" b="1" spc="-5" dirty="0">
                <a:latin typeface="Lucida Sans Unicode"/>
                <a:cs typeface="Lucida Sans Unicode"/>
              </a:rPr>
              <a:t>red</a:t>
            </a:r>
            <a:r>
              <a:rPr sz="2000" b="1" spc="-65" dirty="0">
                <a:latin typeface="Lucida Sans Unicode"/>
                <a:cs typeface="Lucida Sans Unicode"/>
              </a:rPr>
              <a:t> </a:t>
            </a:r>
            <a:r>
              <a:rPr sz="2000" b="1" spc="-15" dirty="0">
                <a:latin typeface="Lucida Sans Unicode"/>
                <a:cs typeface="Lucida Sans Unicode"/>
              </a:rPr>
              <a:t>es</a:t>
            </a:r>
            <a:r>
              <a:rPr sz="2000" b="1" spc="-65" dirty="0">
                <a:latin typeface="Lucida Sans Unicode"/>
                <a:cs typeface="Lucida Sans Unicode"/>
              </a:rPr>
              <a:t> </a:t>
            </a:r>
            <a:r>
              <a:rPr sz="2000" b="1" spc="-15" dirty="0">
                <a:latin typeface="Lucida Sans Unicode"/>
                <a:cs typeface="Lucida Sans Unicode"/>
              </a:rPr>
              <a:t>la</a:t>
            </a:r>
            <a:r>
              <a:rPr sz="2000" b="1" spc="-65" dirty="0">
                <a:latin typeface="Lucida Sans Unicode"/>
                <a:cs typeface="Lucida Sans Unicode"/>
              </a:rPr>
              <a:t> </a:t>
            </a:r>
            <a:r>
              <a:rPr sz="2000" b="1" spc="-25" dirty="0">
                <a:latin typeface="Lucida Sans Unicode"/>
                <a:cs typeface="Lucida Sans Unicode"/>
              </a:rPr>
              <a:t>definición</a:t>
            </a:r>
            <a:r>
              <a:rPr sz="2000" b="1" spc="-70" dirty="0">
                <a:latin typeface="Lucida Sans Unicode"/>
                <a:cs typeface="Lucida Sans Unicode"/>
              </a:rPr>
              <a:t> </a:t>
            </a:r>
            <a:r>
              <a:rPr sz="2000" b="1" spc="-5" dirty="0">
                <a:latin typeface="Lucida Sans Unicode"/>
                <a:cs typeface="Lucida Sans Unicode"/>
              </a:rPr>
              <a:t>de</a:t>
            </a:r>
            <a:r>
              <a:rPr sz="2000" b="1" spc="-65" dirty="0">
                <a:latin typeface="Lucida Sans Unicode"/>
                <a:cs typeface="Lucida Sans Unicode"/>
              </a:rPr>
              <a:t> </a:t>
            </a:r>
            <a:r>
              <a:rPr sz="2000" b="1" spc="-30" dirty="0">
                <a:latin typeface="Lucida Sans Unicode"/>
                <a:cs typeface="Lucida Sans Unicode"/>
              </a:rPr>
              <a:t>los</a:t>
            </a:r>
            <a:r>
              <a:rPr sz="2000" b="1" spc="-65" dirty="0">
                <a:latin typeface="Lucida Sans Unicode"/>
                <a:cs typeface="Lucida Sans Unicode"/>
              </a:rPr>
              <a:t> </a:t>
            </a:r>
            <a:r>
              <a:rPr sz="2000" b="1" spc="-20" dirty="0">
                <a:latin typeface="Lucida Sans Unicode"/>
                <a:cs typeface="Lucida Sans Unicode"/>
              </a:rPr>
              <a:t>modos</a:t>
            </a:r>
            <a:r>
              <a:rPr sz="2000" b="1" spc="-65" dirty="0">
                <a:latin typeface="Lucida Sans Unicode"/>
                <a:cs typeface="Lucida Sans Unicode"/>
              </a:rPr>
              <a:t> </a:t>
            </a:r>
            <a:r>
              <a:rPr sz="2000" b="1" spc="-5" dirty="0">
                <a:latin typeface="Lucida Sans Unicode"/>
                <a:cs typeface="Lucida Sans Unicode"/>
              </a:rPr>
              <a:t>de</a:t>
            </a:r>
            <a:r>
              <a:rPr sz="2000" b="1" spc="-65" dirty="0">
                <a:latin typeface="Lucida Sans Unicode"/>
                <a:cs typeface="Lucida Sans Unicode"/>
              </a:rPr>
              <a:t> </a:t>
            </a:r>
            <a:r>
              <a:rPr sz="2000" b="1" spc="-15" dirty="0">
                <a:latin typeface="Lucida Sans Unicode"/>
                <a:cs typeface="Lucida Sans Unicode"/>
              </a:rPr>
              <a:t>funcionamiento</a:t>
            </a:r>
            <a:r>
              <a:rPr sz="2000" b="1" spc="-65" dirty="0">
                <a:latin typeface="Lucida Sans Unicode"/>
                <a:cs typeface="Lucida Sans Unicode"/>
              </a:rPr>
              <a:t> </a:t>
            </a:r>
            <a:r>
              <a:rPr sz="2000" b="1" spc="-5" dirty="0">
                <a:latin typeface="Lucida Sans Unicode"/>
                <a:cs typeface="Lucida Sans Unicode"/>
              </a:rPr>
              <a:t>de</a:t>
            </a:r>
            <a:r>
              <a:rPr sz="2000" b="1" spc="-65" dirty="0">
                <a:latin typeface="Lucida Sans Unicode"/>
                <a:cs typeface="Lucida Sans Unicode"/>
              </a:rPr>
              <a:t> </a:t>
            </a:r>
            <a:r>
              <a:rPr sz="2000" b="1" spc="-15" dirty="0">
                <a:latin typeface="Lucida Sans Unicode"/>
                <a:cs typeface="Lucida Sans Unicode"/>
              </a:rPr>
              <a:t>la</a:t>
            </a:r>
            <a:r>
              <a:rPr sz="2000" b="1" spc="-65" dirty="0">
                <a:latin typeface="Lucida Sans Unicode"/>
                <a:cs typeface="Lucida Sans Unicode"/>
              </a:rPr>
              <a:t> </a:t>
            </a:r>
            <a:r>
              <a:rPr sz="2000" b="1" spc="-5" dirty="0">
                <a:latin typeface="Lucida Sans Unicode"/>
                <a:cs typeface="Lucida Sans Unicode"/>
              </a:rPr>
              <a:t>red</a:t>
            </a:r>
            <a:r>
              <a:rPr sz="2000" b="1" spc="-70" dirty="0">
                <a:latin typeface="Lucida Sans Unicode"/>
                <a:cs typeface="Lucida Sans Unicode"/>
              </a:rPr>
              <a:t> </a:t>
            </a:r>
            <a:r>
              <a:rPr sz="2000" b="1" spc="-20" dirty="0">
                <a:latin typeface="Lucida Sans Unicode"/>
                <a:cs typeface="Lucida Sans Unicode"/>
              </a:rPr>
              <a:t>y</a:t>
            </a:r>
            <a:r>
              <a:rPr sz="2000" b="1" spc="-65" dirty="0">
                <a:latin typeface="Lucida Sans Unicode"/>
                <a:cs typeface="Lucida Sans Unicode"/>
              </a:rPr>
              <a:t> </a:t>
            </a:r>
            <a:r>
              <a:rPr sz="2000" b="1" spc="-25" dirty="0" smtClean="0">
                <a:latin typeface="Lucida Sans Unicode"/>
                <a:cs typeface="Lucida Sans Unicode"/>
              </a:rPr>
              <a:t>las</a:t>
            </a:r>
            <a:r>
              <a:rPr lang="es-ES" sz="2000" b="1" spc="-25" dirty="0" smtClean="0">
                <a:latin typeface="Lucida Sans Unicode"/>
                <a:cs typeface="Lucida Sans Unicode"/>
              </a:rPr>
              <a:t> </a:t>
            </a:r>
            <a:r>
              <a:rPr sz="2000" b="1" spc="-25" dirty="0" err="1" smtClean="0">
                <a:latin typeface="Lucida Sans Unicode"/>
                <a:cs typeface="Lucida Sans Unicode"/>
              </a:rPr>
              <a:t>posiciones</a:t>
            </a:r>
            <a:r>
              <a:rPr sz="2000" b="1" spc="-75" dirty="0" smtClean="0">
                <a:latin typeface="Lucida Sans Unicode"/>
                <a:cs typeface="Lucida Sans Unicode"/>
              </a:rPr>
              <a:t> </a:t>
            </a:r>
            <a:r>
              <a:rPr sz="2000" b="1" spc="-5" dirty="0">
                <a:latin typeface="Lucida Sans Unicode"/>
                <a:cs typeface="Lucida Sans Unicode"/>
              </a:rPr>
              <a:t>de</a:t>
            </a:r>
            <a:r>
              <a:rPr sz="2000" b="1" spc="-75" dirty="0">
                <a:latin typeface="Lucida Sans Unicode"/>
                <a:cs typeface="Lucida Sans Unicode"/>
              </a:rPr>
              <a:t> </a:t>
            </a:r>
            <a:r>
              <a:rPr sz="2000" b="1" spc="-15" dirty="0">
                <a:latin typeface="Lucida Sans Unicode"/>
                <a:cs typeface="Lucida Sans Unicode"/>
              </a:rPr>
              <a:t>conmutación</a:t>
            </a:r>
            <a:r>
              <a:rPr sz="2000" b="1" spc="-75" dirty="0">
                <a:latin typeface="Lucida Sans Unicode"/>
                <a:cs typeface="Lucida Sans Unicode"/>
              </a:rPr>
              <a:t> </a:t>
            </a:r>
            <a:r>
              <a:rPr sz="2000" b="1" spc="-20" dirty="0">
                <a:latin typeface="Lucida Sans Unicode"/>
                <a:cs typeface="Lucida Sans Unicode"/>
              </a:rPr>
              <a:t>correspondientes.</a:t>
            </a:r>
            <a:endParaRPr sz="2000" b="1" dirty="0">
              <a:latin typeface="Lucida Sans Unicode"/>
              <a:cs typeface="Lucida Sans Unicode"/>
            </a:endParaRPr>
          </a:p>
          <a:p>
            <a:pPr algn="just">
              <a:spcBef>
                <a:spcPts val="25"/>
              </a:spcBef>
            </a:pPr>
            <a:endParaRPr sz="2000" b="1" dirty="0">
              <a:latin typeface="Lucida Sans Unicode"/>
              <a:cs typeface="Lucida Sans Unicode"/>
            </a:endParaRPr>
          </a:p>
          <a:p>
            <a:pPr marL="12700" marR="44450" algn="just"/>
            <a:r>
              <a:rPr sz="2000" b="1" spc="-20" dirty="0" err="1">
                <a:latin typeface="Lucida Sans Unicode"/>
                <a:cs typeface="Lucida Sans Unicode"/>
              </a:rPr>
              <a:t>Cuando</a:t>
            </a:r>
            <a:r>
              <a:rPr sz="2000" b="1" spc="-20" dirty="0">
                <a:latin typeface="Lucida Sans Unicode"/>
                <a:cs typeface="Lucida Sans Unicode"/>
              </a:rPr>
              <a:t> </a:t>
            </a:r>
            <a:r>
              <a:rPr lang="es-ES" sz="2000" b="1" spc="-20" dirty="0">
                <a:latin typeface="Lucida Sans Unicode"/>
                <a:cs typeface="Lucida Sans Unicode"/>
              </a:rPr>
              <a:t>se </a:t>
            </a:r>
            <a:r>
              <a:rPr lang="es-ES" sz="2000" b="1" spc="-15" dirty="0" smtClean="0">
                <a:latin typeface="Lucida Sans Unicode"/>
                <a:cs typeface="Lucida Sans Unicode"/>
              </a:rPr>
              <a:t>llama l</a:t>
            </a:r>
            <a:r>
              <a:rPr lang="es-ES" sz="2000" b="1" spc="40" dirty="0" smtClean="0">
                <a:latin typeface="Lucida Sans Unicode"/>
                <a:cs typeface="Lucida Sans Unicode"/>
              </a:rPr>
              <a:t>a </a:t>
            </a:r>
            <a:r>
              <a:rPr lang="es-ES" sz="2000" b="1" spc="-20" dirty="0">
                <a:latin typeface="Lucida Sans Unicode"/>
                <a:cs typeface="Lucida Sans Unicode"/>
              </a:rPr>
              <a:t>función </a:t>
            </a:r>
            <a:r>
              <a:rPr sz="2000" b="1" spc="20" dirty="0" smtClean="0">
                <a:latin typeface="Lucida Sans Unicode"/>
                <a:cs typeface="Lucida Sans Unicode"/>
              </a:rPr>
              <a:t>"</a:t>
            </a:r>
            <a:r>
              <a:rPr lang="es-ES" sz="2000" b="1" spc="20" dirty="0" err="1">
                <a:solidFill>
                  <a:srgbClr val="EB780A"/>
                </a:solidFill>
                <a:latin typeface="Arial"/>
                <a:cs typeface="Arial"/>
              </a:rPr>
              <a:t>operating</a:t>
            </a:r>
            <a:r>
              <a:rPr lang="es-ES" sz="2000" b="1" spc="20" dirty="0">
                <a:solidFill>
                  <a:srgbClr val="EB780A"/>
                </a:solidFill>
                <a:latin typeface="Arial"/>
                <a:cs typeface="Arial"/>
              </a:rPr>
              <a:t> </a:t>
            </a:r>
            <a:r>
              <a:rPr lang="es-ES" sz="2000" b="1" spc="20" dirty="0" err="1" smtClean="0">
                <a:solidFill>
                  <a:srgbClr val="EB780A"/>
                </a:solidFill>
                <a:latin typeface="Arial"/>
                <a:cs typeface="Arial"/>
              </a:rPr>
              <a:t>modes</a:t>
            </a:r>
            <a:r>
              <a:rPr lang="es-ES" sz="2000" b="1" spc="20" dirty="0" smtClean="0">
                <a:solidFill>
                  <a:srgbClr val="EB780A"/>
                </a:solidFill>
                <a:latin typeface="Arial"/>
                <a:cs typeface="Arial"/>
              </a:rPr>
              <a:t>” </a:t>
            </a:r>
            <a:r>
              <a:rPr sz="2000" b="1" spc="10" dirty="0" smtClean="0">
                <a:latin typeface="Lucida Sans Unicode"/>
                <a:cs typeface="Lucida Sans Unicode"/>
              </a:rPr>
              <a:t>a </a:t>
            </a:r>
            <a:r>
              <a:rPr sz="2000" b="1" spc="-10" dirty="0">
                <a:latin typeface="Lucida Sans Unicode"/>
                <a:cs typeface="Lucida Sans Unicode"/>
              </a:rPr>
              <a:t>través </a:t>
            </a:r>
            <a:r>
              <a:rPr sz="2000" b="1" spc="-5" dirty="0">
                <a:latin typeface="Lucida Sans Unicode"/>
                <a:cs typeface="Lucida Sans Unicode"/>
              </a:rPr>
              <a:t>de </a:t>
            </a:r>
            <a:r>
              <a:rPr sz="2000" b="1" spc="-15" dirty="0">
                <a:latin typeface="Lucida Sans Unicode"/>
                <a:cs typeface="Lucida Sans Unicode"/>
              </a:rPr>
              <a:t>la </a:t>
            </a:r>
            <a:r>
              <a:rPr sz="2000" b="1" dirty="0">
                <a:latin typeface="Lucida Sans Unicode"/>
                <a:cs typeface="Lucida Sans Unicode"/>
              </a:rPr>
              <a:t>barra </a:t>
            </a:r>
            <a:r>
              <a:rPr sz="2000" b="1" spc="-5" dirty="0">
                <a:latin typeface="Lucida Sans Unicode"/>
                <a:cs typeface="Lucida Sans Unicode"/>
              </a:rPr>
              <a:t>de </a:t>
            </a:r>
            <a:r>
              <a:rPr sz="2000" b="1" spc="-10" dirty="0">
                <a:latin typeface="Lucida Sans Unicode"/>
                <a:cs typeface="Lucida Sans Unicode"/>
              </a:rPr>
              <a:t>herramientas, </a:t>
            </a:r>
            <a:r>
              <a:rPr sz="2000" b="1" spc="-20" dirty="0">
                <a:latin typeface="Lucida Sans Unicode"/>
                <a:cs typeface="Lucida Sans Unicode"/>
              </a:rPr>
              <a:t>se </a:t>
            </a:r>
            <a:r>
              <a:rPr sz="2000" b="1" dirty="0">
                <a:latin typeface="Lucida Sans Unicode"/>
                <a:cs typeface="Lucida Sans Unicode"/>
              </a:rPr>
              <a:t>abre una </a:t>
            </a:r>
            <a:r>
              <a:rPr sz="2000" b="1" spc="-15" dirty="0">
                <a:latin typeface="Lucida Sans Unicode"/>
                <a:cs typeface="Lucida Sans Unicode"/>
              </a:rPr>
              <a:t>pantalla </a:t>
            </a:r>
            <a:r>
              <a:rPr sz="2000" b="1" spc="-5" dirty="0">
                <a:latin typeface="Lucida Sans Unicode"/>
                <a:cs typeface="Lucida Sans Unicode"/>
              </a:rPr>
              <a:t>de </a:t>
            </a:r>
            <a:r>
              <a:rPr sz="2000" b="1" spc="-15" dirty="0">
                <a:latin typeface="Lucida Sans Unicode"/>
                <a:cs typeface="Lucida Sans Unicode"/>
              </a:rPr>
              <a:t>la </a:t>
            </a:r>
            <a:r>
              <a:rPr sz="2000" b="1" spc="-20" dirty="0" err="1">
                <a:latin typeface="Lucida Sans Unicode"/>
                <a:cs typeface="Lucida Sans Unicode"/>
              </a:rPr>
              <a:t>gestión</a:t>
            </a:r>
            <a:r>
              <a:rPr sz="2000" b="1" spc="-20" dirty="0">
                <a:latin typeface="Lucida Sans Unicode"/>
                <a:cs typeface="Lucida Sans Unicode"/>
              </a:rPr>
              <a:t> </a:t>
            </a:r>
            <a:r>
              <a:rPr sz="2000" b="1" spc="-5" dirty="0" smtClean="0">
                <a:latin typeface="Lucida Sans Unicode"/>
                <a:cs typeface="Lucida Sans Unicode"/>
              </a:rPr>
              <a:t>de</a:t>
            </a:r>
            <a:r>
              <a:rPr lang="es-ES" sz="2000" b="1" spc="-5" dirty="0" smtClean="0">
                <a:latin typeface="Lucida Sans Unicode"/>
                <a:cs typeface="Lucida Sans Unicode"/>
              </a:rPr>
              <a:t> </a:t>
            </a:r>
            <a:r>
              <a:rPr sz="2000" b="1" spc="-15" dirty="0" err="1" smtClean="0">
                <a:latin typeface="Lucida Sans Unicode"/>
                <a:cs typeface="Lucida Sans Unicode"/>
              </a:rPr>
              <a:t>alimentación</a:t>
            </a:r>
            <a:r>
              <a:rPr sz="2000" b="1" spc="-65" dirty="0" smtClean="0">
                <a:latin typeface="Lucida Sans Unicode"/>
                <a:cs typeface="Lucida Sans Unicode"/>
              </a:rPr>
              <a:t> </a:t>
            </a:r>
            <a:r>
              <a:rPr sz="2000" b="1" spc="-20" dirty="0">
                <a:latin typeface="Lucida Sans Unicode"/>
                <a:cs typeface="Lucida Sans Unicode"/>
              </a:rPr>
              <a:t>del</a:t>
            </a:r>
            <a:r>
              <a:rPr sz="2000" b="1" spc="-65" dirty="0">
                <a:latin typeface="Lucida Sans Unicode"/>
                <a:cs typeface="Lucida Sans Unicode"/>
              </a:rPr>
              <a:t> </a:t>
            </a:r>
            <a:r>
              <a:rPr sz="2000" b="1" spc="-15" dirty="0">
                <a:latin typeface="Lucida Sans Unicode"/>
                <a:cs typeface="Lucida Sans Unicode"/>
              </a:rPr>
              <a:t>alimentador,</a:t>
            </a:r>
            <a:r>
              <a:rPr sz="2000" b="1" spc="-65" dirty="0">
                <a:latin typeface="Lucida Sans Unicode"/>
                <a:cs typeface="Lucida Sans Unicode"/>
              </a:rPr>
              <a:t> </a:t>
            </a:r>
            <a:r>
              <a:rPr sz="2000" b="1" spc="-10" dirty="0">
                <a:latin typeface="Lucida Sans Unicode"/>
                <a:cs typeface="Lucida Sans Unicode"/>
              </a:rPr>
              <a:t>donde</a:t>
            </a:r>
            <a:r>
              <a:rPr sz="2000" b="1" spc="-65" dirty="0">
                <a:latin typeface="Lucida Sans Unicode"/>
                <a:cs typeface="Lucida Sans Unicode"/>
              </a:rPr>
              <a:t> </a:t>
            </a:r>
            <a:r>
              <a:rPr sz="2000" b="1" spc="-35" dirty="0">
                <a:latin typeface="Lucida Sans Unicode"/>
                <a:cs typeface="Lucida Sans Unicode"/>
              </a:rPr>
              <a:t>los</a:t>
            </a:r>
            <a:r>
              <a:rPr sz="2000" b="1" spc="-65" dirty="0">
                <a:latin typeface="Lucida Sans Unicode"/>
                <a:cs typeface="Lucida Sans Unicode"/>
              </a:rPr>
              <a:t> </a:t>
            </a:r>
            <a:r>
              <a:rPr sz="2000" b="1" spc="-20" dirty="0">
                <a:latin typeface="Lucida Sans Unicode"/>
                <a:cs typeface="Lucida Sans Unicode"/>
              </a:rPr>
              <a:t>modos</a:t>
            </a:r>
            <a:r>
              <a:rPr sz="2000" b="1" spc="-65" dirty="0">
                <a:latin typeface="Lucida Sans Unicode"/>
                <a:cs typeface="Lucida Sans Unicode"/>
              </a:rPr>
              <a:t> </a:t>
            </a:r>
            <a:r>
              <a:rPr sz="2000" b="1" spc="-5" dirty="0">
                <a:latin typeface="Lucida Sans Unicode"/>
                <a:cs typeface="Lucida Sans Unicode"/>
              </a:rPr>
              <a:t>de</a:t>
            </a:r>
            <a:r>
              <a:rPr sz="2000" b="1" spc="-65" dirty="0">
                <a:latin typeface="Lucida Sans Unicode"/>
                <a:cs typeface="Lucida Sans Unicode"/>
              </a:rPr>
              <a:t> </a:t>
            </a:r>
            <a:r>
              <a:rPr sz="2000" b="1" spc="-15" dirty="0">
                <a:latin typeface="Lucida Sans Unicode"/>
                <a:cs typeface="Lucida Sans Unicode"/>
              </a:rPr>
              <a:t>operación</a:t>
            </a:r>
            <a:r>
              <a:rPr sz="2000" b="1" spc="-65" dirty="0">
                <a:latin typeface="Lucida Sans Unicode"/>
                <a:cs typeface="Lucida Sans Unicode"/>
              </a:rPr>
              <a:t> </a:t>
            </a:r>
            <a:r>
              <a:rPr sz="2000" b="1" spc="-15" dirty="0">
                <a:latin typeface="Lucida Sans Unicode"/>
                <a:cs typeface="Lucida Sans Unicode"/>
              </a:rPr>
              <a:t>requeridos</a:t>
            </a:r>
            <a:r>
              <a:rPr sz="2000" b="1" spc="-65" dirty="0">
                <a:latin typeface="Lucida Sans Unicode"/>
                <a:cs typeface="Lucida Sans Unicode"/>
              </a:rPr>
              <a:t> </a:t>
            </a:r>
            <a:r>
              <a:rPr sz="2000" b="1" spc="-20" dirty="0">
                <a:latin typeface="Lucida Sans Unicode"/>
                <a:cs typeface="Lucida Sans Unicode"/>
              </a:rPr>
              <a:t>se</a:t>
            </a:r>
            <a:r>
              <a:rPr sz="2000" b="1" spc="-65" dirty="0">
                <a:latin typeface="Lucida Sans Unicode"/>
                <a:cs typeface="Lucida Sans Unicode"/>
              </a:rPr>
              <a:t> </a:t>
            </a:r>
            <a:r>
              <a:rPr sz="2000" b="1" spc="-5" dirty="0">
                <a:latin typeface="Lucida Sans Unicode"/>
                <a:cs typeface="Lucida Sans Unicode"/>
              </a:rPr>
              <a:t>representan</a:t>
            </a:r>
            <a:r>
              <a:rPr sz="2000" b="1" spc="-65" dirty="0">
                <a:latin typeface="Lucida Sans Unicode"/>
                <a:cs typeface="Lucida Sans Unicode"/>
              </a:rPr>
              <a:t> </a:t>
            </a:r>
            <a:r>
              <a:rPr sz="2000" b="1" spc="-10" dirty="0">
                <a:latin typeface="Lucida Sans Unicode"/>
                <a:cs typeface="Lucida Sans Unicode"/>
              </a:rPr>
              <a:t>gráficamente</a:t>
            </a:r>
            <a:r>
              <a:rPr sz="2000" b="1" spc="-65" dirty="0">
                <a:latin typeface="Lucida Sans Unicode"/>
                <a:cs typeface="Lucida Sans Unicode"/>
              </a:rPr>
              <a:t> </a:t>
            </a:r>
            <a:r>
              <a:rPr sz="2000" b="1" spc="-20" dirty="0">
                <a:latin typeface="Lucida Sans Unicode"/>
                <a:cs typeface="Lucida Sans Unicode"/>
              </a:rPr>
              <a:t>y</a:t>
            </a:r>
            <a:r>
              <a:rPr sz="2000" b="1" spc="-65" dirty="0">
                <a:latin typeface="Lucida Sans Unicode"/>
                <a:cs typeface="Lucida Sans Unicode"/>
              </a:rPr>
              <a:t> </a:t>
            </a:r>
            <a:r>
              <a:rPr lang="es-ES" sz="2000" b="1" spc="-20" dirty="0" smtClean="0">
                <a:latin typeface="Lucida Sans Unicode"/>
                <a:cs typeface="Lucida Sans Unicode"/>
              </a:rPr>
              <a:t>se puede</a:t>
            </a:r>
            <a:r>
              <a:rPr sz="2000" b="1" spc="-5" dirty="0" smtClean="0">
                <a:latin typeface="Lucida Sans Unicode"/>
                <a:cs typeface="Lucida Sans Unicode"/>
              </a:rPr>
              <a:t>n</a:t>
            </a:r>
            <a:r>
              <a:rPr sz="2000" b="1" spc="-65" dirty="0" smtClean="0">
                <a:latin typeface="Lucida Sans Unicode"/>
                <a:cs typeface="Lucida Sans Unicode"/>
              </a:rPr>
              <a:t> </a:t>
            </a:r>
            <a:r>
              <a:rPr sz="2000" b="1" spc="-20" dirty="0">
                <a:latin typeface="Lucida Sans Unicode"/>
                <a:cs typeface="Lucida Sans Unicode"/>
              </a:rPr>
              <a:t>definir</a:t>
            </a:r>
            <a:r>
              <a:rPr sz="2000" b="1" spc="-65" dirty="0">
                <a:latin typeface="Lucida Sans Unicode"/>
                <a:cs typeface="Lucida Sans Unicode"/>
              </a:rPr>
              <a:t> </a:t>
            </a:r>
            <a:r>
              <a:rPr sz="2000" b="1" spc="-10" dirty="0">
                <a:latin typeface="Lucida Sans Unicode"/>
                <a:cs typeface="Lucida Sans Unicode"/>
              </a:rPr>
              <a:t>más</a:t>
            </a:r>
            <a:r>
              <a:rPr sz="2000" b="1" spc="-65" dirty="0">
                <a:latin typeface="Lucida Sans Unicode"/>
                <a:cs typeface="Lucida Sans Unicode"/>
              </a:rPr>
              <a:t> </a:t>
            </a:r>
            <a:r>
              <a:rPr sz="2000" b="1" dirty="0" err="1">
                <a:latin typeface="Lucida Sans Unicode"/>
                <a:cs typeface="Lucida Sans Unicode"/>
              </a:rPr>
              <a:t>en</a:t>
            </a:r>
            <a:r>
              <a:rPr sz="2000" b="1" spc="-65" dirty="0">
                <a:latin typeface="Lucida Sans Unicode"/>
                <a:cs typeface="Lucida Sans Unicode"/>
              </a:rPr>
              <a:t> </a:t>
            </a:r>
            <a:r>
              <a:rPr sz="2000" b="1" spc="-15" dirty="0" err="1" smtClean="0">
                <a:latin typeface="Lucida Sans Unicode"/>
                <a:cs typeface="Lucida Sans Unicode"/>
              </a:rPr>
              <a:t>términos</a:t>
            </a:r>
            <a:r>
              <a:rPr lang="es-ES" sz="2000" b="1" spc="-15" dirty="0" smtClean="0">
                <a:latin typeface="Lucida Sans Unicode"/>
                <a:cs typeface="Lucida Sans Unicode"/>
              </a:rPr>
              <a:t> </a:t>
            </a:r>
            <a:r>
              <a:rPr sz="2000" b="1" spc="-5" dirty="0" smtClean="0">
                <a:latin typeface="Lucida Sans Unicode"/>
                <a:cs typeface="Lucida Sans Unicode"/>
              </a:rPr>
              <a:t>de</a:t>
            </a:r>
            <a:r>
              <a:rPr sz="2000" b="1" spc="-80" dirty="0" smtClean="0">
                <a:latin typeface="Lucida Sans Unicode"/>
                <a:cs typeface="Lucida Sans Unicode"/>
              </a:rPr>
              <a:t> </a:t>
            </a:r>
            <a:r>
              <a:rPr sz="2000" b="1" spc="-30" dirty="0">
                <a:latin typeface="Lucida Sans Unicode"/>
                <a:cs typeface="Lucida Sans Unicode"/>
              </a:rPr>
              <a:t>sus</a:t>
            </a:r>
            <a:r>
              <a:rPr sz="2000" b="1" spc="-75" dirty="0">
                <a:latin typeface="Lucida Sans Unicode"/>
                <a:cs typeface="Lucida Sans Unicode"/>
              </a:rPr>
              <a:t> </a:t>
            </a:r>
            <a:r>
              <a:rPr sz="2000" b="1" spc="-25" dirty="0">
                <a:latin typeface="Lucida Sans Unicode"/>
                <a:cs typeface="Lucida Sans Unicode"/>
              </a:rPr>
              <a:t>posiciones</a:t>
            </a:r>
            <a:r>
              <a:rPr sz="2000" b="1" spc="-75" dirty="0">
                <a:latin typeface="Lucida Sans Unicode"/>
                <a:cs typeface="Lucida Sans Unicode"/>
              </a:rPr>
              <a:t> </a:t>
            </a:r>
            <a:r>
              <a:rPr sz="2000" b="1" spc="-5" dirty="0">
                <a:latin typeface="Lucida Sans Unicode"/>
                <a:cs typeface="Lucida Sans Unicode"/>
              </a:rPr>
              <a:t>de</a:t>
            </a:r>
            <a:r>
              <a:rPr sz="2000" b="1" spc="-75" dirty="0">
                <a:latin typeface="Lucida Sans Unicode"/>
                <a:cs typeface="Lucida Sans Unicode"/>
              </a:rPr>
              <a:t> </a:t>
            </a:r>
            <a:r>
              <a:rPr sz="2000" b="1" spc="-15" dirty="0">
                <a:latin typeface="Lucida Sans Unicode"/>
                <a:cs typeface="Lucida Sans Unicode"/>
              </a:rPr>
              <a:t>interruptor.</a:t>
            </a:r>
            <a:endParaRPr sz="2000" b="1" dirty="0">
              <a:latin typeface="Lucida Sans Unicode"/>
              <a:cs typeface="Lucida Sans Unicode"/>
            </a:endParaRPr>
          </a:p>
        </p:txBody>
      </p:sp>
    </p:spTree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752600" y="2229805"/>
            <a:ext cx="8610599" cy="4475795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613662" y="1293651"/>
            <a:ext cx="11197337" cy="93615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3335" marR="5080" algn="just"/>
            <a:r>
              <a:rPr sz="2000" b="1" spc="5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Primero</a:t>
            </a:r>
            <a:r>
              <a:rPr sz="2000" b="1" spc="-70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se</a:t>
            </a:r>
            <a:r>
              <a:rPr sz="2000" b="1" spc="-7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dirty="0">
                <a:solidFill>
                  <a:srgbClr val="003043"/>
                </a:solidFill>
                <a:latin typeface="Lucida Sans Unicode"/>
                <a:cs typeface="Lucida Sans Unicode"/>
              </a:rPr>
              <a:t>abre</a:t>
            </a:r>
            <a:r>
              <a:rPr sz="2000" b="1" spc="-7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dirty="0">
                <a:solidFill>
                  <a:srgbClr val="003043"/>
                </a:solidFill>
                <a:latin typeface="Lucida Sans Unicode"/>
                <a:cs typeface="Lucida Sans Unicode"/>
              </a:rPr>
              <a:t>una</a:t>
            </a:r>
            <a:r>
              <a:rPr sz="2000" b="1" spc="-7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vista</a:t>
            </a:r>
            <a:r>
              <a:rPr sz="2000" b="1" spc="-7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dirty="0">
                <a:solidFill>
                  <a:srgbClr val="003043"/>
                </a:solidFill>
                <a:latin typeface="Lucida Sans Unicode"/>
                <a:cs typeface="Lucida Sans Unicode"/>
              </a:rPr>
              <a:t>en</a:t>
            </a:r>
            <a:r>
              <a:rPr sz="2000" b="1" spc="-6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spc="-15" dirty="0">
                <a:solidFill>
                  <a:srgbClr val="003043"/>
                </a:solidFill>
                <a:latin typeface="Lucida Sans Unicode"/>
                <a:cs typeface="Lucida Sans Unicode"/>
              </a:rPr>
              <a:t>la</a:t>
            </a:r>
            <a:r>
              <a:rPr sz="2000" b="1" spc="-7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spc="-5" dirty="0">
                <a:solidFill>
                  <a:srgbClr val="003043"/>
                </a:solidFill>
                <a:latin typeface="Lucida Sans Unicode"/>
                <a:cs typeface="Lucida Sans Unicode"/>
              </a:rPr>
              <a:t>que</a:t>
            </a:r>
            <a:r>
              <a:rPr sz="2000" b="1" spc="-7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lang="es-ES" sz="2000" b="1" spc="-20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se puede</a:t>
            </a:r>
            <a:r>
              <a:rPr sz="2000" b="1" spc="-5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n</a:t>
            </a:r>
            <a:r>
              <a:rPr sz="2000" b="1" spc="-70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spc="-15" dirty="0">
                <a:solidFill>
                  <a:srgbClr val="003043"/>
                </a:solidFill>
                <a:latin typeface="Lucida Sans Unicode"/>
                <a:cs typeface="Lucida Sans Unicode"/>
              </a:rPr>
              <a:t>cambiar</a:t>
            </a:r>
            <a:r>
              <a:rPr sz="2000" b="1" spc="-6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todos</a:t>
            </a:r>
            <a:r>
              <a:rPr sz="2000" b="1" spc="-7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spc="-35" dirty="0">
                <a:solidFill>
                  <a:srgbClr val="003043"/>
                </a:solidFill>
                <a:latin typeface="Lucida Sans Unicode"/>
                <a:cs typeface="Lucida Sans Unicode"/>
              </a:rPr>
              <a:t>los</a:t>
            </a:r>
            <a:r>
              <a:rPr sz="2000" b="1" spc="-7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spc="-10" dirty="0">
                <a:solidFill>
                  <a:srgbClr val="003043"/>
                </a:solidFill>
                <a:latin typeface="Lucida Sans Unicode"/>
                <a:cs typeface="Lucida Sans Unicode"/>
              </a:rPr>
              <a:t>interruptores</a:t>
            </a:r>
            <a:r>
              <a:rPr sz="2000" b="1" spc="-7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spc="-5" dirty="0">
                <a:solidFill>
                  <a:srgbClr val="003043"/>
                </a:solidFill>
                <a:latin typeface="Lucida Sans Unicode"/>
                <a:cs typeface="Lucida Sans Unicode"/>
              </a:rPr>
              <a:t>de</a:t>
            </a:r>
            <a:r>
              <a:rPr sz="2000" b="1" spc="-7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spc="-15" dirty="0">
                <a:solidFill>
                  <a:srgbClr val="003043"/>
                </a:solidFill>
                <a:latin typeface="Lucida Sans Unicode"/>
                <a:cs typeface="Lucida Sans Unicode"/>
              </a:rPr>
              <a:t>fuentes</a:t>
            </a:r>
            <a:r>
              <a:rPr sz="2000" b="1" spc="-6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y</a:t>
            </a:r>
            <a:r>
              <a:rPr sz="2000" b="1" spc="-7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spc="-25" dirty="0">
                <a:solidFill>
                  <a:srgbClr val="003043"/>
                </a:solidFill>
                <a:latin typeface="Lucida Sans Unicode"/>
                <a:cs typeface="Lucida Sans Unicode"/>
              </a:rPr>
              <a:t>distribuidores.</a:t>
            </a:r>
            <a:r>
              <a:rPr sz="2000" b="1" spc="-7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spc="-25" dirty="0">
                <a:solidFill>
                  <a:srgbClr val="003043"/>
                </a:solidFill>
                <a:latin typeface="Lucida Sans Unicode"/>
                <a:cs typeface="Lucida Sans Unicode"/>
              </a:rPr>
              <a:t>Los</a:t>
            </a:r>
            <a:r>
              <a:rPr sz="2000" b="1" spc="-7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spc="-10" dirty="0">
                <a:solidFill>
                  <a:srgbClr val="003043"/>
                </a:solidFill>
                <a:latin typeface="Lucida Sans Unicode"/>
                <a:cs typeface="Lucida Sans Unicode"/>
              </a:rPr>
              <a:t>interruptores</a:t>
            </a:r>
            <a:r>
              <a:rPr sz="2000" b="1" spc="-7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spc="-5" dirty="0">
                <a:solidFill>
                  <a:srgbClr val="003043"/>
                </a:solidFill>
                <a:latin typeface="Lucida Sans Unicode"/>
                <a:cs typeface="Lucida Sans Unicode"/>
              </a:rPr>
              <a:t>de</a:t>
            </a:r>
            <a:r>
              <a:rPr sz="2000" b="1" spc="-7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spc="-25" dirty="0">
                <a:solidFill>
                  <a:srgbClr val="003043"/>
                </a:solidFill>
                <a:latin typeface="Lucida Sans Unicode"/>
                <a:cs typeface="Lucida Sans Unicode"/>
              </a:rPr>
              <a:t>las</a:t>
            </a:r>
            <a:r>
              <a:rPr sz="2000" b="1" spc="-6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spc="-15" dirty="0" err="1" smtClean="0">
                <a:solidFill>
                  <a:srgbClr val="003043"/>
                </a:solidFill>
                <a:latin typeface="Lucida Sans Unicode"/>
                <a:cs typeface="Lucida Sans Unicode"/>
              </a:rPr>
              <a:t>fuentes</a:t>
            </a:r>
            <a:r>
              <a:rPr lang="es-ES" sz="2000" b="1" spc="-15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spc="-10" dirty="0" err="1" smtClean="0">
                <a:solidFill>
                  <a:srgbClr val="003043"/>
                </a:solidFill>
                <a:latin typeface="Lucida Sans Unicode"/>
                <a:cs typeface="Lucida Sans Unicode"/>
              </a:rPr>
              <a:t>están</a:t>
            </a:r>
            <a:r>
              <a:rPr sz="2000" b="1" spc="-75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todos</a:t>
            </a:r>
            <a:r>
              <a:rPr sz="2000" b="1" spc="-7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abiertos,</a:t>
            </a:r>
            <a:r>
              <a:rPr sz="2000" b="1" spc="-7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spc="-35" dirty="0">
                <a:solidFill>
                  <a:srgbClr val="003043"/>
                </a:solidFill>
                <a:latin typeface="Lucida Sans Unicode"/>
                <a:cs typeface="Lucida Sans Unicode"/>
              </a:rPr>
              <a:t>los</a:t>
            </a:r>
            <a:r>
              <a:rPr sz="2000" b="1" spc="-7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spc="-10" dirty="0">
                <a:solidFill>
                  <a:srgbClr val="003043"/>
                </a:solidFill>
                <a:latin typeface="Lucida Sans Unicode"/>
                <a:cs typeface="Lucida Sans Unicode"/>
              </a:rPr>
              <a:t>interruptores</a:t>
            </a:r>
            <a:r>
              <a:rPr sz="2000" b="1" spc="-7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spc="-5" dirty="0">
                <a:solidFill>
                  <a:srgbClr val="003043"/>
                </a:solidFill>
                <a:latin typeface="Lucida Sans Unicode"/>
                <a:cs typeface="Lucida Sans Unicode"/>
              </a:rPr>
              <a:t>de</a:t>
            </a:r>
            <a:r>
              <a:rPr sz="2000" b="1" spc="-7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spc="-35" dirty="0">
                <a:solidFill>
                  <a:srgbClr val="003043"/>
                </a:solidFill>
                <a:latin typeface="Lucida Sans Unicode"/>
                <a:cs typeface="Lucida Sans Unicode"/>
              </a:rPr>
              <a:t>los</a:t>
            </a:r>
            <a:r>
              <a:rPr sz="2000" b="1" spc="-7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distribuidores</a:t>
            </a:r>
            <a:r>
              <a:rPr sz="2000" b="1" spc="-7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spc="-10" dirty="0">
                <a:solidFill>
                  <a:srgbClr val="003043"/>
                </a:solidFill>
                <a:latin typeface="Lucida Sans Unicode"/>
                <a:cs typeface="Lucida Sans Unicode"/>
              </a:rPr>
              <a:t>están</a:t>
            </a:r>
            <a:r>
              <a:rPr sz="2000" b="1" spc="-7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todos</a:t>
            </a:r>
            <a:r>
              <a:rPr sz="2000" b="1" spc="-7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cerrados.</a:t>
            </a:r>
            <a:r>
              <a:rPr sz="2000" b="1" spc="-7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spc="-55" dirty="0">
                <a:solidFill>
                  <a:srgbClr val="003043"/>
                </a:solidFill>
                <a:latin typeface="Lucida Sans Unicode"/>
                <a:cs typeface="Lucida Sans Unicode"/>
              </a:rPr>
              <a:t>Al</a:t>
            </a:r>
            <a:r>
              <a:rPr sz="2000" b="1" spc="-7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spc="-5" dirty="0">
                <a:solidFill>
                  <a:srgbClr val="003043"/>
                </a:solidFill>
                <a:latin typeface="Lucida Sans Unicode"/>
                <a:cs typeface="Lucida Sans Unicode"/>
              </a:rPr>
              <a:t>hacer</a:t>
            </a:r>
            <a:r>
              <a:rPr sz="2000" b="1" spc="-7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spc="-45" dirty="0">
                <a:solidFill>
                  <a:srgbClr val="003043"/>
                </a:solidFill>
                <a:latin typeface="Lucida Sans Unicode"/>
                <a:cs typeface="Lucida Sans Unicode"/>
              </a:rPr>
              <a:t>clic</a:t>
            </a:r>
            <a:r>
              <a:rPr sz="2000" b="1" spc="-7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dirty="0">
                <a:solidFill>
                  <a:srgbClr val="003043"/>
                </a:solidFill>
                <a:latin typeface="Lucida Sans Unicode"/>
                <a:cs typeface="Lucida Sans Unicode"/>
              </a:rPr>
              <a:t>en</a:t>
            </a:r>
            <a:r>
              <a:rPr sz="2000" b="1" spc="-7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el</a:t>
            </a:r>
            <a:r>
              <a:rPr sz="2000" b="1" spc="-7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spc="-15" dirty="0">
                <a:solidFill>
                  <a:srgbClr val="003043"/>
                </a:solidFill>
                <a:latin typeface="Lucida Sans Unicode"/>
                <a:cs typeface="Lucida Sans Unicode"/>
              </a:rPr>
              <a:t>interruptor,</a:t>
            </a:r>
            <a:r>
              <a:rPr sz="2000" b="1" spc="-7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lang="es-ES" sz="2000" b="1" spc="-20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se puede</a:t>
            </a:r>
            <a:r>
              <a:rPr sz="2000" b="1" spc="-70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spc="-10" dirty="0">
                <a:solidFill>
                  <a:srgbClr val="003043"/>
                </a:solidFill>
                <a:latin typeface="Lucida Sans Unicode"/>
                <a:cs typeface="Lucida Sans Unicode"/>
              </a:rPr>
              <a:t>abrir</a:t>
            </a:r>
            <a:r>
              <a:rPr sz="2000" b="1" spc="-7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spc="-15" dirty="0">
                <a:solidFill>
                  <a:srgbClr val="003043"/>
                </a:solidFill>
                <a:latin typeface="Lucida Sans Unicode"/>
                <a:cs typeface="Lucida Sans Unicode"/>
              </a:rPr>
              <a:t>o</a:t>
            </a:r>
            <a:r>
              <a:rPr sz="2000" b="1" spc="-7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spc="-10" dirty="0">
                <a:solidFill>
                  <a:srgbClr val="003043"/>
                </a:solidFill>
                <a:latin typeface="Lucida Sans Unicode"/>
                <a:cs typeface="Lucida Sans Unicode"/>
              </a:rPr>
              <a:t>cerrar.</a:t>
            </a:r>
            <a:endParaRPr sz="2000" b="1" dirty="0">
              <a:latin typeface="Lucida Sans Unicode"/>
              <a:cs typeface="Lucida Sans Unicode"/>
            </a:endParaRPr>
          </a:p>
        </p:txBody>
      </p:sp>
      <p:sp>
        <p:nvSpPr>
          <p:cNvPr id="15" name="object 5"/>
          <p:cNvSpPr txBox="1"/>
          <p:nvPr/>
        </p:nvSpPr>
        <p:spPr>
          <a:xfrm>
            <a:off x="613663" y="309498"/>
            <a:ext cx="6091937" cy="92845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b="1" spc="40" dirty="0">
                <a:solidFill>
                  <a:srgbClr val="00646D"/>
                </a:solidFill>
                <a:latin typeface="Arial"/>
                <a:cs typeface="Arial"/>
              </a:rPr>
              <a:t>Dimensionamiento</a:t>
            </a:r>
            <a:endParaRPr sz="2800" dirty="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869"/>
              </a:spcBef>
            </a:pPr>
            <a:r>
              <a:rPr sz="2400" b="1" spc="25" dirty="0">
                <a:solidFill>
                  <a:srgbClr val="00646D"/>
                </a:solidFill>
                <a:latin typeface="Arial"/>
                <a:cs typeface="Arial"/>
              </a:rPr>
              <a:t>Definición</a:t>
            </a:r>
            <a:r>
              <a:rPr sz="2400" b="1" spc="-35" dirty="0">
                <a:solidFill>
                  <a:srgbClr val="00646D"/>
                </a:solidFill>
                <a:latin typeface="Arial"/>
                <a:cs typeface="Arial"/>
              </a:rPr>
              <a:t> </a:t>
            </a:r>
            <a:r>
              <a:rPr sz="2400" b="1" spc="25" dirty="0">
                <a:solidFill>
                  <a:srgbClr val="00646D"/>
                </a:solidFill>
                <a:latin typeface="Arial"/>
                <a:cs typeface="Arial"/>
              </a:rPr>
              <a:t>de</a:t>
            </a:r>
            <a:r>
              <a:rPr sz="2400" b="1" spc="-35" dirty="0">
                <a:solidFill>
                  <a:srgbClr val="00646D"/>
                </a:solidFill>
                <a:latin typeface="Arial"/>
                <a:cs typeface="Arial"/>
              </a:rPr>
              <a:t> </a:t>
            </a:r>
            <a:r>
              <a:rPr sz="2400" b="1" spc="15" dirty="0">
                <a:solidFill>
                  <a:srgbClr val="00646D"/>
                </a:solidFill>
                <a:latin typeface="Arial"/>
                <a:cs typeface="Arial"/>
              </a:rPr>
              <a:t>modos</a:t>
            </a:r>
            <a:r>
              <a:rPr sz="2400" b="1" spc="-35" dirty="0">
                <a:solidFill>
                  <a:srgbClr val="00646D"/>
                </a:solidFill>
                <a:latin typeface="Arial"/>
                <a:cs typeface="Arial"/>
              </a:rPr>
              <a:t> </a:t>
            </a:r>
            <a:r>
              <a:rPr sz="2400" b="1" spc="25" dirty="0">
                <a:solidFill>
                  <a:srgbClr val="00646D"/>
                </a:solidFill>
                <a:latin typeface="Arial"/>
                <a:cs typeface="Arial"/>
              </a:rPr>
              <a:t>de</a:t>
            </a:r>
            <a:r>
              <a:rPr sz="2400" b="1" spc="-30" dirty="0">
                <a:solidFill>
                  <a:srgbClr val="00646D"/>
                </a:solidFill>
                <a:latin typeface="Arial"/>
                <a:cs typeface="Arial"/>
              </a:rPr>
              <a:t> </a:t>
            </a:r>
            <a:r>
              <a:rPr sz="2400" b="1" spc="40" dirty="0">
                <a:solidFill>
                  <a:srgbClr val="00646D"/>
                </a:solidFill>
                <a:latin typeface="Arial"/>
                <a:cs typeface="Arial"/>
              </a:rPr>
              <a:t>funcionamiento</a:t>
            </a:r>
            <a:endParaRPr sz="2400" dirty="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601980" y="1319783"/>
            <a:ext cx="4512945" cy="1984375"/>
            <a:chOff x="601980" y="1319783"/>
            <a:chExt cx="4512945" cy="198437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01980" y="1319783"/>
              <a:ext cx="3014472" cy="1984248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3601212" y="1920239"/>
              <a:ext cx="1513840" cy="993775"/>
            </a:xfrm>
            <a:custGeom>
              <a:avLst/>
              <a:gdLst/>
              <a:ahLst/>
              <a:cxnLst/>
              <a:rect l="l" t="t" r="r" b="b"/>
              <a:pathLst>
                <a:path w="1513839" h="993775">
                  <a:moveTo>
                    <a:pt x="1513332" y="699897"/>
                  </a:moveTo>
                  <a:lnTo>
                    <a:pt x="195834" y="699897"/>
                  </a:lnTo>
                  <a:lnTo>
                    <a:pt x="195834" y="601980"/>
                  </a:lnTo>
                  <a:lnTo>
                    <a:pt x="0" y="797814"/>
                  </a:lnTo>
                  <a:lnTo>
                    <a:pt x="195834" y="993648"/>
                  </a:lnTo>
                  <a:lnTo>
                    <a:pt x="195834" y="895731"/>
                  </a:lnTo>
                  <a:lnTo>
                    <a:pt x="1513332" y="895731"/>
                  </a:lnTo>
                  <a:lnTo>
                    <a:pt x="1513332" y="699897"/>
                  </a:lnTo>
                  <a:close/>
                </a:path>
                <a:path w="1513839" h="993775">
                  <a:moveTo>
                    <a:pt x="1513332" y="399288"/>
                  </a:moveTo>
                  <a:lnTo>
                    <a:pt x="361188" y="399288"/>
                  </a:lnTo>
                  <a:lnTo>
                    <a:pt x="361188" y="301752"/>
                  </a:lnTo>
                  <a:lnTo>
                    <a:pt x="166116" y="496824"/>
                  </a:lnTo>
                  <a:lnTo>
                    <a:pt x="361188" y="691896"/>
                  </a:lnTo>
                  <a:lnTo>
                    <a:pt x="361188" y="594360"/>
                  </a:lnTo>
                  <a:lnTo>
                    <a:pt x="1513332" y="594360"/>
                  </a:lnTo>
                  <a:lnTo>
                    <a:pt x="1513332" y="399288"/>
                  </a:lnTo>
                  <a:close/>
                </a:path>
                <a:path w="1513839" h="993775">
                  <a:moveTo>
                    <a:pt x="1513332" y="97917"/>
                  </a:moveTo>
                  <a:lnTo>
                    <a:pt x="195834" y="97917"/>
                  </a:lnTo>
                  <a:lnTo>
                    <a:pt x="195834" y="0"/>
                  </a:lnTo>
                  <a:lnTo>
                    <a:pt x="0" y="195834"/>
                  </a:lnTo>
                  <a:lnTo>
                    <a:pt x="195834" y="391668"/>
                  </a:lnTo>
                  <a:lnTo>
                    <a:pt x="195834" y="293751"/>
                  </a:lnTo>
                  <a:lnTo>
                    <a:pt x="1513332" y="293751"/>
                  </a:lnTo>
                  <a:lnTo>
                    <a:pt x="1513332" y="97917"/>
                  </a:lnTo>
                  <a:close/>
                </a:path>
              </a:pathLst>
            </a:custGeom>
            <a:solidFill>
              <a:srgbClr val="BDCDD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/>
          <p:nvPr/>
        </p:nvSpPr>
        <p:spPr>
          <a:xfrm>
            <a:off x="5440426" y="1169415"/>
            <a:ext cx="6522974" cy="541173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74295" algn="just">
              <a:spcBef>
                <a:spcPts val="100"/>
              </a:spcBef>
            </a:pPr>
            <a:r>
              <a:rPr sz="2000" b="1" spc="10" dirty="0">
                <a:solidFill>
                  <a:srgbClr val="003043"/>
                </a:solidFill>
                <a:latin typeface="Lucida Sans Unicode"/>
                <a:cs typeface="Lucida Sans Unicode"/>
              </a:rPr>
              <a:t>Se</a:t>
            </a:r>
            <a:r>
              <a:rPr sz="2000" b="1" spc="-7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spc="-15" dirty="0">
                <a:solidFill>
                  <a:srgbClr val="003043"/>
                </a:solidFill>
                <a:latin typeface="Lucida Sans Unicode"/>
                <a:cs typeface="Lucida Sans Unicode"/>
              </a:rPr>
              <a:t>definen</a:t>
            </a:r>
            <a:r>
              <a:rPr sz="2000" b="1" spc="-7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spc="-10" dirty="0">
                <a:solidFill>
                  <a:srgbClr val="003043"/>
                </a:solidFill>
                <a:latin typeface="Lucida Sans Unicode"/>
                <a:cs typeface="Lucida Sans Unicode"/>
              </a:rPr>
              <a:t>más</a:t>
            </a:r>
            <a:r>
              <a:rPr sz="2000" b="1" spc="-7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modos</a:t>
            </a:r>
            <a:r>
              <a:rPr sz="2000" b="1" spc="-7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spc="-5" dirty="0">
                <a:solidFill>
                  <a:srgbClr val="003043"/>
                </a:solidFill>
                <a:latin typeface="Lucida Sans Unicode"/>
                <a:cs typeface="Lucida Sans Unicode"/>
              </a:rPr>
              <a:t>de</a:t>
            </a:r>
            <a:r>
              <a:rPr sz="2000" b="1" spc="-7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spc="-15" dirty="0">
                <a:solidFill>
                  <a:srgbClr val="003043"/>
                </a:solidFill>
                <a:latin typeface="Lucida Sans Unicode"/>
                <a:cs typeface="Lucida Sans Unicode"/>
              </a:rPr>
              <a:t>funcionamiento</a:t>
            </a:r>
            <a:r>
              <a:rPr sz="2000" b="1" spc="-7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duplicando</a:t>
            </a:r>
            <a:r>
              <a:rPr sz="2000" b="1" spc="-7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el</a:t>
            </a:r>
            <a:r>
              <a:rPr sz="2000" b="1" spc="-7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spc="-10" dirty="0">
                <a:solidFill>
                  <a:srgbClr val="003043"/>
                </a:solidFill>
                <a:latin typeface="Lucida Sans Unicode"/>
                <a:cs typeface="Lucida Sans Unicode"/>
              </a:rPr>
              <a:t>modo</a:t>
            </a:r>
            <a:r>
              <a:rPr sz="2000" b="1" spc="-7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spc="-5" dirty="0">
                <a:solidFill>
                  <a:srgbClr val="003043"/>
                </a:solidFill>
                <a:latin typeface="Lucida Sans Unicode"/>
                <a:cs typeface="Lucida Sans Unicode"/>
              </a:rPr>
              <a:t>de</a:t>
            </a:r>
            <a:r>
              <a:rPr sz="2000" b="1" spc="-7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spc="-15" dirty="0" err="1" smtClean="0">
                <a:solidFill>
                  <a:srgbClr val="003043"/>
                </a:solidFill>
                <a:latin typeface="Lucida Sans Unicode"/>
                <a:cs typeface="Lucida Sans Unicode"/>
              </a:rPr>
              <a:t>funcionamiento</a:t>
            </a:r>
            <a:r>
              <a:rPr lang="es-ES" sz="2000" b="1" spc="-15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spc="-30" dirty="0" err="1" smtClean="0">
                <a:solidFill>
                  <a:srgbClr val="003043"/>
                </a:solidFill>
                <a:latin typeface="Lucida Sans Unicode"/>
                <a:cs typeface="Lucida Sans Unicode"/>
              </a:rPr>
              <a:t>existente</a:t>
            </a:r>
            <a:r>
              <a:rPr sz="2000" b="1" spc="-30" dirty="0">
                <a:solidFill>
                  <a:srgbClr val="003043"/>
                </a:solidFill>
                <a:latin typeface="Lucida Sans Unicode"/>
                <a:cs typeface="Lucida Sans Unicode"/>
              </a:rPr>
              <a:t>. </a:t>
            </a:r>
            <a:r>
              <a:rPr sz="2000" b="1" spc="-10" dirty="0">
                <a:solidFill>
                  <a:srgbClr val="003043"/>
                </a:solidFill>
                <a:latin typeface="Lucida Sans Unicode"/>
                <a:cs typeface="Lucida Sans Unicode"/>
              </a:rPr>
              <a:t>Posteriormente, </a:t>
            </a:r>
            <a:r>
              <a:rPr sz="2000" b="1" spc="-25" dirty="0">
                <a:solidFill>
                  <a:srgbClr val="003043"/>
                </a:solidFill>
                <a:latin typeface="Lucida Sans Unicode"/>
                <a:cs typeface="Lucida Sans Unicode"/>
              </a:rPr>
              <a:t>las posiciones </a:t>
            </a:r>
            <a:r>
              <a:rPr sz="2000" b="1" spc="-5" dirty="0">
                <a:solidFill>
                  <a:srgbClr val="003043"/>
                </a:solidFill>
                <a:latin typeface="Lucida Sans Unicode"/>
                <a:cs typeface="Lucida Sans Unicode"/>
              </a:rPr>
              <a:t>de </a:t>
            </a:r>
            <a:r>
              <a:rPr sz="2000" b="1" spc="-30" dirty="0">
                <a:solidFill>
                  <a:srgbClr val="003043"/>
                </a:solidFill>
                <a:latin typeface="Lucida Sans Unicode"/>
                <a:cs typeface="Lucida Sans Unicode"/>
              </a:rPr>
              <a:t>los </a:t>
            </a:r>
            <a:r>
              <a:rPr sz="2000" b="1" spc="-10" dirty="0">
                <a:solidFill>
                  <a:srgbClr val="003043"/>
                </a:solidFill>
                <a:latin typeface="Lucida Sans Unicode"/>
                <a:cs typeface="Lucida Sans Unicode"/>
              </a:rPr>
              <a:t>interruptores </a:t>
            </a:r>
            <a:r>
              <a:rPr sz="2000" b="1" spc="-15" dirty="0">
                <a:solidFill>
                  <a:srgbClr val="003043"/>
                </a:solidFill>
                <a:latin typeface="Lucida Sans Unicode"/>
                <a:cs typeface="Lucida Sans Unicode"/>
              </a:rPr>
              <a:t>se </a:t>
            </a:r>
            <a:r>
              <a:rPr sz="2000" b="1" spc="-15" dirty="0" err="1">
                <a:solidFill>
                  <a:srgbClr val="003043"/>
                </a:solidFill>
                <a:latin typeface="Lucida Sans Unicode"/>
                <a:cs typeface="Lucida Sans Unicode"/>
              </a:rPr>
              <a:t>definen</a:t>
            </a:r>
            <a:r>
              <a:rPr sz="2000" b="1" spc="-1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spc="-5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de</a:t>
            </a:r>
            <a:r>
              <a:rPr lang="es-ES" sz="2000" b="1" spc="-5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spc="-10" dirty="0" err="1" smtClean="0">
                <a:solidFill>
                  <a:srgbClr val="003043"/>
                </a:solidFill>
                <a:latin typeface="Lucida Sans Unicode"/>
                <a:cs typeface="Lucida Sans Unicode"/>
              </a:rPr>
              <a:t>acuerdo</a:t>
            </a:r>
            <a:r>
              <a:rPr sz="2000" b="1" spc="-75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con</a:t>
            </a:r>
            <a:r>
              <a:rPr sz="2000" b="1" spc="-7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spc="-30" dirty="0">
                <a:solidFill>
                  <a:srgbClr val="003043"/>
                </a:solidFill>
                <a:latin typeface="Lucida Sans Unicode"/>
                <a:cs typeface="Lucida Sans Unicode"/>
              </a:rPr>
              <a:t>los</a:t>
            </a:r>
            <a:r>
              <a:rPr sz="2000" b="1" spc="-7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spc="-10" dirty="0">
                <a:solidFill>
                  <a:srgbClr val="003043"/>
                </a:solidFill>
                <a:latin typeface="Lucida Sans Unicode"/>
                <a:cs typeface="Lucida Sans Unicode"/>
              </a:rPr>
              <a:t>nuevos</a:t>
            </a:r>
            <a:r>
              <a:rPr sz="2000" b="1" spc="-7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requisitos</a:t>
            </a:r>
            <a:r>
              <a:rPr sz="2000" b="1" spc="-7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del</a:t>
            </a:r>
            <a:r>
              <a:rPr sz="2000" b="1" spc="-7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spc="-10" dirty="0">
                <a:solidFill>
                  <a:srgbClr val="003043"/>
                </a:solidFill>
                <a:latin typeface="Lucida Sans Unicode"/>
                <a:cs typeface="Lucida Sans Unicode"/>
              </a:rPr>
              <a:t>modo</a:t>
            </a:r>
            <a:r>
              <a:rPr sz="2000" b="1" spc="-7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spc="-5" dirty="0">
                <a:solidFill>
                  <a:srgbClr val="003043"/>
                </a:solidFill>
                <a:latin typeface="Lucida Sans Unicode"/>
                <a:cs typeface="Lucida Sans Unicode"/>
              </a:rPr>
              <a:t>de</a:t>
            </a:r>
            <a:r>
              <a:rPr sz="2000" b="1" spc="-7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funcionamiento.</a:t>
            </a:r>
            <a:endParaRPr sz="2000" b="1" dirty="0">
              <a:latin typeface="Lucida Sans Unicode"/>
              <a:cs typeface="Lucida Sans Unicode"/>
            </a:endParaRPr>
          </a:p>
          <a:p>
            <a:pPr marL="12700" marR="5080" algn="just">
              <a:spcBef>
                <a:spcPts val="420"/>
              </a:spcBef>
            </a:pPr>
            <a:r>
              <a:rPr sz="2000" b="1"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Los</a:t>
            </a:r>
            <a:r>
              <a:rPr sz="2000" b="1" spc="-6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spc="-15" dirty="0">
                <a:solidFill>
                  <a:srgbClr val="003043"/>
                </a:solidFill>
                <a:latin typeface="Lucida Sans Unicode"/>
                <a:cs typeface="Lucida Sans Unicode"/>
              </a:rPr>
              <a:t>modos</a:t>
            </a:r>
            <a:r>
              <a:rPr sz="2000" b="1" spc="-6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spc="-5" dirty="0">
                <a:solidFill>
                  <a:srgbClr val="003043"/>
                </a:solidFill>
                <a:latin typeface="Lucida Sans Unicode"/>
                <a:cs typeface="Lucida Sans Unicode"/>
              </a:rPr>
              <a:t>de</a:t>
            </a:r>
            <a:r>
              <a:rPr sz="2000" b="1" spc="-6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spc="-15" dirty="0" err="1">
                <a:solidFill>
                  <a:srgbClr val="003043"/>
                </a:solidFill>
                <a:latin typeface="Lucida Sans Unicode"/>
                <a:cs typeface="Lucida Sans Unicode"/>
              </a:rPr>
              <a:t>funcionamiento</a:t>
            </a:r>
            <a:r>
              <a:rPr sz="2000" b="1" spc="-6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lang="es-ES" sz="2000" b="1" spc="-15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se puede</a:t>
            </a:r>
            <a:r>
              <a:rPr sz="2000" b="1" spc="-5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n</a:t>
            </a:r>
            <a:r>
              <a:rPr sz="2000" b="1" spc="-65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spc="-25" dirty="0">
                <a:solidFill>
                  <a:srgbClr val="003043"/>
                </a:solidFill>
                <a:latin typeface="Lucida Sans Unicode"/>
                <a:cs typeface="Lucida Sans Unicode"/>
              </a:rPr>
              <a:t>activar/desactivar.</a:t>
            </a:r>
            <a:r>
              <a:rPr sz="2000" b="1" spc="-6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spc="-15" dirty="0">
                <a:solidFill>
                  <a:srgbClr val="003043"/>
                </a:solidFill>
                <a:latin typeface="Lucida Sans Unicode"/>
                <a:cs typeface="Lucida Sans Unicode"/>
              </a:rPr>
              <a:t>El</a:t>
            </a:r>
            <a:r>
              <a:rPr sz="2000" b="1" spc="-6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spc="-15" dirty="0" err="1">
                <a:solidFill>
                  <a:srgbClr val="003043"/>
                </a:solidFill>
                <a:latin typeface="Lucida Sans Unicode"/>
                <a:cs typeface="Lucida Sans Unicode"/>
              </a:rPr>
              <a:t>dimensionamiento</a:t>
            </a:r>
            <a:r>
              <a:rPr sz="2000" b="1" spc="-6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spc="-25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solo</a:t>
            </a:r>
            <a:r>
              <a:rPr lang="es-ES" sz="2000" b="1" spc="-25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spc="-15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se</a:t>
            </a:r>
            <a:r>
              <a:rPr sz="2000" b="1" spc="-70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spc="-25" dirty="0">
                <a:solidFill>
                  <a:srgbClr val="003043"/>
                </a:solidFill>
                <a:latin typeface="Lucida Sans Unicode"/>
                <a:cs typeface="Lucida Sans Unicode"/>
              </a:rPr>
              <a:t>realiza</a:t>
            </a:r>
            <a:r>
              <a:rPr sz="2000" b="1" spc="-7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dirty="0">
                <a:solidFill>
                  <a:srgbClr val="003043"/>
                </a:solidFill>
                <a:latin typeface="Lucida Sans Unicode"/>
                <a:cs typeface="Lucida Sans Unicode"/>
              </a:rPr>
              <a:t>para</a:t>
            </a:r>
            <a:r>
              <a:rPr sz="2000" b="1" spc="-7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spc="-30" dirty="0">
                <a:solidFill>
                  <a:srgbClr val="003043"/>
                </a:solidFill>
                <a:latin typeface="Lucida Sans Unicode"/>
                <a:cs typeface="Lucida Sans Unicode"/>
              </a:rPr>
              <a:t>los</a:t>
            </a:r>
            <a:r>
              <a:rPr sz="2000" b="1" spc="-7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spc="-15" dirty="0">
                <a:solidFill>
                  <a:srgbClr val="003043"/>
                </a:solidFill>
                <a:latin typeface="Lucida Sans Unicode"/>
                <a:cs typeface="Lucida Sans Unicode"/>
              </a:rPr>
              <a:t>modos</a:t>
            </a:r>
            <a:r>
              <a:rPr sz="2000" b="1" spc="-7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spc="-5" dirty="0">
                <a:solidFill>
                  <a:srgbClr val="003043"/>
                </a:solidFill>
                <a:latin typeface="Lucida Sans Unicode"/>
                <a:cs typeface="Lucida Sans Unicode"/>
              </a:rPr>
              <a:t>de</a:t>
            </a:r>
            <a:r>
              <a:rPr sz="2000" b="1" spc="-7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spc="-15" dirty="0">
                <a:solidFill>
                  <a:srgbClr val="003043"/>
                </a:solidFill>
                <a:latin typeface="Lucida Sans Unicode"/>
                <a:cs typeface="Lucida Sans Unicode"/>
              </a:rPr>
              <a:t>funcionamiento</a:t>
            </a:r>
            <a:r>
              <a:rPr sz="2000" b="1" spc="-7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spc="-25" dirty="0">
                <a:solidFill>
                  <a:srgbClr val="003043"/>
                </a:solidFill>
                <a:latin typeface="Lucida Sans Unicode"/>
                <a:cs typeface="Lucida Sans Unicode"/>
              </a:rPr>
              <a:t>activados.</a:t>
            </a:r>
            <a:endParaRPr sz="2000" b="1" dirty="0">
              <a:latin typeface="Lucida Sans Unicode"/>
              <a:cs typeface="Lucida Sans Unicode"/>
            </a:endParaRPr>
          </a:p>
          <a:p>
            <a:pPr marL="192405" marR="325755" indent="-178435" algn="just">
              <a:spcBef>
                <a:spcPts val="465"/>
              </a:spcBef>
              <a:buClr>
                <a:srgbClr val="869AAA"/>
              </a:buClr>
              <a:buSzPct val="133333"/>
              <a:buChar char="•"/>
              <a:tabLst>
                <a:tab pos="193040" algn="l"/>
              </a:tabLst>
            </a:pPr>
            <a:r>
              <a:rPr sz="2000" b="1" spc="-10" dirty="0">
                <a:solidFill>
                  <a:srgbClr val="003043"/>
                </a:solidFill>
                <a:latin typeface="Lucida Sans Unicode"/>
                <a:cs typeface="Lucida Sans Unicode"/>
              </a:rPr>
              <a:t>Esta</a:t>
            </a:r>
            <a:r>
              <a:rPr sz="2000" b="1" spc="-8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spc="-25" dirty="0">
                <a:solidFill>
                  <a:srgbClr val="003043"/>
                </a:solidFill>
                <a:latin typeface="Lucida Sans Unicode"/>
                <a:cs typeface="Lucida Sans Unicode"/>
              </a:rPr>
              <a:t>acción</a:t>
            </a:r>
            <a:r>
              <a:rPr sz="2000" b="1" spc="-7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spc="-10" dirty="0">
                <a:solidFill>
                  <a:srgbClr val="003043"/>
                </a:solidFill>
                <a:latin typeface="Lucida Sans Unicode"/>
                <a:cs typeface="Lucida Sans Unicode"/>
              </a:rPr>
              <a:t>devuelve</a:t>
            </a:r>
            <a:r>
              <a:rPr sz="2000" b="1" spc="-7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dirty="0">
                <a:solidFill>
                  <a:srgbClr val="003043"/>
                </a:solidFill>
                <a:latin typeface="Lucida Sans Unicode"/>
                <a:cs typeface="Lucida Sans Unicode"/>
              </a:rPr>
              <a:t>una</a:t>
            </a:r>
            <a:r>
              <a:rPr sz="2000" b="1" spc="-7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spc="-25" dirty="0">
                <a:solidFill>
                  <a:srgbClr val="003043"/>
                </a:solidFill>
                <a:latin typeface="Lucida Sans Unicode"/>
                <a:cs typeface="Lucida Sans Unicode"/>
              </a:rPr>
              <a:t>descripción</a:t>
            </a:r>
            <a:r>
              <a:rPr sz="2000" b="1" spc="-8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spc="-5" dirty="0">
                <a:solidFill>
                  <a:srgbClr val="003043"/>
                </a:solidFill>
                <a:latin typeface="Lucida Sans Unicode"/>
                <a:cs typeface="Lucida Sans Unicode"/>
              </a:rPr>
              <a:t>general</a:t>
            </a:r>
            <a:r>
              <a:rPr sz="2000" b="1" spc="-7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spc="-10" dirty="0">
                <a:solidFill>
                  <a:srgbClr val="003043"/>
                </a:solidFill>
                <a:latin typeface="Lucida Sans Unicode"/>
                <a:cs typeface="Lucida Sans Unicode"/>
              </a:rPr>
              <a:t>de</a:t>
            </a:r>
            <a:r>
              <a:rPr sz="2000" b="1" spc="-7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spc="-35" dirty="0">
                <a:solidFill>
                  <a:srgbClr val="003043"/>
                </a:solidFill>
                <a:latin typeface="Lucida Sans Unicode"/>
                <a:cs typeface="Lucida Sans Unicode"/>
              </a:rPr>
              <a:t>los</a:t>
            </a:r>
            <a:r>
              <a:rPr sz="2000" b="1" spc="-7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spc="-20" dirty="0" err="1">
                <a:solidFill>
                  <a:srgbClr val="003043"/>
                </a:solidFill>
                <a:latin typeface="Lucida Sans Unicode"/>
                <a:cs typeface="Lucida Sans Unicode"/>
              </a:rPr>
              <a:t>modos</a:t>
            </a:r>
            <a:r>
              <a:rPr sz="2000" b="1" spc="-7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spc="-15" dirty="0" err="1" smtClean="0">
                <a:solidFill>
                  <a:srgbClr val="003043"/>
                </a:solidFill>
                <a:latin typeface="Lucida Sans Unicode"/>
                <a:cs typeface="Lucida Sans Unicode"/>
              </a:rPr>
              <a:t>operativos</a:t>
            </a:r>
            <a:r>
              <a:rPr lang="es-ES" sz="2000" b="1" spc="-15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spc="-20" dirty="0" err="1" smtClean="0">
                <a:solidFill>
                  <a:srgbClr val="003043"/>
                </a:solidFill>
                <a:latin typeface="Lucida Sans Unicode"/>
                <a:cs typeface="Lucida Sans Unicode"/>
              </a:rPr>
              <a:t>necesarios</a:t>
            </a:r>
            <a:r>
              <a:rPr sz="2000" b="1"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,</a:t>
            </a:r>
            <a:r>
              <a:rPr sz="2000" b="1" spc="-8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como</a:t>
            </a:r>
            <a:r>
              <a:rPr sz="2000" b="1" spc="-8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se</a:t>
            </a:r>
            <a:r>
              <a:rPr sz="2000" b="1" spc="-8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spc="-5" dirty="0">
                <a:solidFill>
                  <a:srgbClr val="003043"/>
                </a:solidFill>
                <a:latin typeface="Lucida Sans Unicode"/>
                <a:cs typeface="Lucida Sans Unicode"/>
              </a:rPr>
              <a:t>muestra</a:t>
            </a:r>
            <a:r>
              <a:rPr sz="2000" b="1" spc="-8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dirty="0">
                <a:solidFill>
                  <a:srgbClr val="003043"/>
                </a:solidFill>
                <a:latin typeface="Lucida Sans Unicode"/>
                <a:cs typeface="Lucida Sans Unicode"/>
              </a:rPr>
              <a:t>en</a:t>
            </a:r>
            <a:r>
              <a:rPr sz="2000" b="1" spc="-8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spc="-10" dirty="0">
                <a:solidFill>
                  <a:srgbClr val="003043"/>
                </a:solidFill>
                <a:latin typeface="Lucida Sans Unicode"/>
                <a:cs typeface="Lucida Sans Unicode"/>
              </a:rPr>
              <a:t>esta</a:t>
            </a:r>
            <a:r>
              <a:rPr sz="2000" b="1" spc="-8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spc="-10" dirty="0">
                <a:solidFill>
                  <a:srgbClr val="003043"/>
                </a:solidFill>
                <a:latin typeface="Lucida Sans Unicode"/>
                <a:cs typeface="Lucida Sans Unicode"/>
              </a:rPr>
              <a:t>captura</a:t>
            </a:r>
            <a:r>
              <a:rPr sz="2000" b="1" spc="-8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spc="-10" dirty="0">
                <a:solidFill>
                  <a:srgbClr val="003043"/>
                </a:solidFill>
                <a:latin typeface="Lucida Sans Unicode"/>
                <a:cs typeface="Lucida Sans Unicode"/>
              </a:rPr>
              <a:t>de</a:t>
            </a:r>
            <a:r>
              <a:rPr sz="2000" b="1" spc="-7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pantalla.</a:t>
            </a:r>
            <a:r>
              <a:rPr sz="2000" b="1" spc="-8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spc="-20" dirty="0" err="1">
                <a:solidFill>
                  <a:srgbClr val="003043"/>
                </a:solidFill>
                <a:latin typeface="Lucida Sans Unicode"/>
                <a:cs typeface="Lucida Sans Unicode"/>
              </a:rPr>
              <a:t>Estos</a:t>
            </a:r>
            <a:r>
              <a:rPr sz="2000" b="1" spc="-8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spc="-20" dirty="0" err="1" smtClean="0">
                <a:solidFill>
                  <a:srgbClr val="003043"/>
                </a:solidFill>
                <a:latin typeface="Lucida Sans Unicode"/>
                <a:cs typeface="Lucida Sans Unicode"/>
              </a:rPr>
              <a:t>modos</a:t>
            </a:r>
            <a:r>
              <a:rPr lang="es-ES" sz="2000" b="1" spc="-20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spc="-10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de </a:t>
            </a:r>
            <a:r>
              <a:rPr sz="2000" b="1" spc="-15" dirty="0">
                <a:solidFill>
                  <a:srgbClr val="003043"/>
                </a:solidFill>
                <a:latin typeface="Lucida Sans Unicode"/>
                <a:cs typeface="Lucida Sans Unicode"/>
              </a:rPr>
              <a:t>funcionamiento </a:t>
            </a:r>
            <a:r>
              <a:rPr sz="2000" b="1" spc="-5" dirty="0">
                <a:solidFill>
                  <a:srgbClr val="003043"/>
                </a:solidFill>
                <a:latin typeface="Lucida Sans Unicode"/>
                <a:cs typeface="Lucida Sans Unicode"/>
              </a:rPr>
              <a:t>serán </a:t>
            </a:r>
            <a:r>
              <a:rPr sz="2000" b="1"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la </a:t>
            </a:r>
            <a:r>
              <a:rPr sz="2000" b="1" spc="-10" dirty="0">
                <a:solidFill>
                  <a:srgbClr val="003043"/>
                </a:solidFill>
                <a:latin typeface="Lucida Sans Unicode"/>
                <a:cs typeface="Lucida Sans Unicode"/>
              </a:rPr>
              <a:t>base </a:t>
            </a:r>
            <a:r>
              <a:rPr sz="2000" b="1" dirty="0">
                <a:solidFill>
                  <a:srgbClr val="003043"/>
                </a:solidFill>
                <a:latin typeface="Lucida Sans Unicode"/>
                <a:cs typeface="Lucida Sans Unicode"/>
              </a:rPr>
              <a:t>para </a:t>
            </a:r>
            <a:r>
              <a:rPr sz="2000" b="1"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el proceso </a:t>
            </a:r>
            <a:r>
              <a:rPr sz="2000" b="1" spc="-10" dirty="0">
                <a:solidFill>
                  <a:srgbClr val="003043"/>
                </a:solidFill>
                <a:latin typeface="Lucida Sans Unicode"/>
                <a:cs typeface="Lucida Sans Unicode"/>
              </a:rPr>
              <a:t>de </a:t>
            </a:r>
            <a:r>
              <a:rPr sz="2000" b="1" spc="-15" dirty="0" err="1" smtClean="0">
                <a:solidFill>
                  <a:srgbClr val="003043"/>
                </a:solidFill>
                <a:latin typeface="Lucida Sans Unicode"/>
                <a:cs typeface="Lucida Sans Unicode"/>
              </a:rPr>
              <a:t>dimensionado</a:t>
            </a:r>
            <a:r>
              <a:rPr lang="es-ES" sz="2000" b="1" spc="-15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spc="-20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posterior</a:t>
            </a:r>
            <a:r>
              <a:rPr sz="2000" b="1"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.</a:t>
            </a:r>
            <a:endParaRPr sz="2000" b="1" dirty="0">
              <a:latin typeface="Lucida Sans Unicode"/>
              <a:cs typeface="Lucida Sans Unicode"/>
            </a:endParaRPr>
          </a:p>
          <a:p>
            <a:pPr marL="192405" marR="448309" indent="-178435" algn="just">
              <a:spcBef>
                <a:spcPts val="420"/>
              </a:spcBef>
              <a:buClr>
                <a:srgbClr val="869AAA"/>
              </a:buClr>
              <a:buSzPct val="138461"/>
              <a:buChar char="•"/>
              <a:tabLst>
                <a:tab pos="193040" algn="l"/>
              </a:tabLst>
            </a:pPr>
            <a:r>
              <a:rPr sz="2000" b="1" spc="-25" dirty="0">
                <a:solidFill>
                  <a:srgbClr val="003043"/>
                </a:solidFill>
                <a:latin typeface="Lucida Sans Unicode"/>
                <a:cs typeface="Lucida Sans Unicode"/>
              </a:rPr>
              <a:t>Los</a:t>
            </a:r>
            <a:r>
              <a:rPr sz="2000" b="1" spc="-7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estados</a:t>
            </a:r>
            <a:r>
              <a:rPr sz="2000" b="1" spc="-7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spc="-5" dirty="0">
                <a:solidFill>
                  <a:srgbClr val="003043"/>
                </a:solidFill>
                <a:latin typeface="Lucida Sans Unicode"/>
                <a:cs typeface="Lucida Sans Unicode"/>
              </a:rPr>
              <a:t>de</a:t>
            </a:r>
            <a:r>
              <a:rPr sz="2000" b="1" spc="-7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spc="-15" dirty="0">
                <a:solidFill>
                  <a:srgbClr val="003043"/>
                </a:solidFill>
                <a:latin typeface="Lucida Sans Unicode"/>
                <a:cs typeface="Lucida Sans Unicode"/>
              </a:rPr>
              <a:t>conmutación</a:t>
            </a:r>
            <a:r>
              <a:rPr sz="2000" b="1" spc="-7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dirty="0">
                <a:solidFill>
                  <a:srgbClr val="003043"/>
                </a:solidFill>
                <a:latin typeface="Lucida Sans Unicode"/>
                <a:cs typeface="Lucida Sans Unicode"/>
              </a:rPr>
              <a:t>para</a:t>
            </a:r>
            <a:r>
              <a:rPr sz="2000" b="1" spc="-7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spc="-35" dirty="0">
                <a:solidFill>
                  <a:srgbClr val="003043"/>
                </a:solidFill>
                <a:latin typeface="Lucida Sans Unicode"/>
                <a:cs typeface="Lucida Sans Unicode"/>
              </a:rPr>
              <a:t>los</a:t>
            </a:r>
            <a:r>
              <a:rPr sz="2000" b="1" spc="-7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spc="-5" dirty="0">
                <a:solidFill>
                  <a:srgbClr val="003043"/>
                </a:solidFill>
                <a:latin typeface="Lucida Sans Unicode"/>
                <a:cs typeface="Lucida Sans Unicode"/>
              </a:rPr>
              <a:t>que</a:t>
            </a:r>
            <a:r>
              <a:rPr sz="2000" b="1" spc="-7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spc="-10" dirty="0">
                <a:solidFill>
                  <a:srgbClr val="003043"/>
                </a:solidFill>
                <a:latin typeface="Lucida Sans Unicode"/>
                <a:cs typeface="Lucida Sans Unicode"/>
              </a:rPr>
              <a:t>no</a:t>
            </a:r>
            <a:r>
              <a:rPr sz="2000" b="1" spc="-7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es</a:t>
            </a:r>
            <a:r>
              <a:rPr sz="2000" b="1" spc="-7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spc="-25" dirty="0">
                <a:solidFill>
                  <a:srgbClr val="003043"/>
                </a:solidFill>
                <a:latin typeface="Lucida Sans Unicode"/>
                <a:cs typeface="Lucida Sans Unicode"/>
              </a:rPr>
              <a:t>posible</a:t>
            </a:r>
            <a:r>
              <a:rPr sz="2000" b="1" spc="-7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spc="-5" dirty="0">
                <a:solidFill>
                  <a:srgbClr val="003043"/>
                </a:solidFill>
                <a:latin typeface="Lucida Sans Unicode"/>
                <a:cs typeface="Lucida Sans Unicode"/>
              </a:rPr>
              <a:t>un</a:t>
            </a:r>
            <a:r>
              <a:rPr sz="2000" b="1" spc="-7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spc="-25" dirty="0" err="1">
                <a:solidFill>
                  <a:srgbClr val="003043"/>
                </a:solidFill>
                <a:latin typeface="Lucida Sans Unicode"/>
                <a:cs typeface="Lucida Sans Unicode"/>
              </a:rPr>
              <a:t>cálculo</a:t>
            </a:r>
            <a:r>
              <a:rPr sz="2000" b="1" spc="-7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spc="-10" dirty="0" err="1" smtClean="0">
                <a:solidFill>
                  <a:srgbClr val="003043"/>
                </a:solidFill>
                <a:latin typeface="Lucida Sans Unicode"/>
                <a:cs typeface="Lucida Sans Unicode"/>
              </a:rPr>
              <a:t>están</a:t>
            </a:r>
            <a:r>
              <a:rPr lang="es-ES" sz="2000" b="1" spc="-10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spc="-15" dirty="0" err="1" smtClean="0">
                <a:solidFill>
                  <a:srgbClr val="003043"/>
                </a:solidFill>
                <a:latin typeface="Lucida Sans Unicode"/>
                <a:cs typeface="Lucida Sans Unicode"/>
              </a:rPr>
              <a:t>marcados</a:t>
            </a:r>
            <a:r>
              <a:rPr sz="2000" b="1" spc="-15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dirty="0">
                <a:solidFill>
                  <a:srgbClr val="003043"/>
                </a:solidFill>
                <a:latin typeface="Lucida Sans Unicode"/>
                <a:cs typeface="Lucida Sans Unicode"/>
              </a:rPr>
              <a:t>en </a:t>
            </a:r>
            <a:r>
              <a:rPr sz="2000" b="1" spc="-25" dirty="0">
                <a:solidFill>
                  <a:srgbClr val="003043"/>
                </a:solidFill>
                <a:latin typeface="Lucida Sans Unicode"/>
                <a:cs typeface="Lucida Sans Unicode"/>
              </a:rPr>
              <a:t>consecuencia. </a:t>
            </a:r>
            <a:r>
              <a:rPr sz="2000" b="1" spc="-10" dirty="0">
                <a:solidFill>
                  <a:srgbClr val="003043"/>
                </a:solidFill>
                <a:latin typeface="Lucida Sans Unicode"/>
                <a:cs typeface="Lucida Sans Unicode"/>
              </a:rPr>
              <a:t>Deben </a:t>
            </a:r>
            <a:r>
              <a:rPr sz="2000" b="1" spc="-15" dirty="0">
                <a:solidFill>
                  <a:srgbClr val="003043"/>
                </a:solidFill>
                <a:latin typeface="Lucida Sans Unicode"/>
                <a:cs typeface="Lucida Sans Unicode"/>
              </a:rPr>
              <a:t>ajustarse </a:t>
            </a:r>
            <a:r>
              <a:rPr sz="2000" b="1" spc="-10" dirty="0">
                <a:solidFill>
                  <a:srgbClr val="003043"/>
                </a:solidFill>
                <a:latin typeface="Lucida Sans Unicode"/>
                <a:cs typeface="Lucida Sans Unicode"/>
              </a:rPr>
              <a:t>correctamente antes </a:t>
            </a:r>
            <a:r>
              <a:rPr sz="2000" b="1" spc="-20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del</a:t>
            </a:r>
            <a:r>
              <a:rPr lang="es-ES" sz="2000" b="1" spc="-20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spc="-20" dirty="0" err="1" smtClean="0">
                <a:solidFill>
                  <a:srgbClr val="003043"/>
                </a:solidFill>
                <a:latin typeface="Lucida Sans Unicode"/>
                <a:cs typeface="Lucida Sans Unicode"/>
              </a:rPr>
              <a:t>dimensionamiento</a:t>
            </a:r>
            <a:r>
              <a:rPr sz="2000" b="1"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.</a:t>
            </a:r>
            <a:endParaRPr sz="2000" b="1" dirty="0">
              <a:latin typeface="Lucida Sans Unicode"/>
              <a:cs typeface="Lucida Sans Unicode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4104894" y="2054097"/>
            <a:ext cx="570230" cy="1549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50" spc="-15" dirty="0">
                <a:latin typeface="Lucida Sans Unicode"/>
                <a:cs typeface="Lucida Sans Unicode"/>
              </a:rPr>
              <a:t>Rebautizar</a:t>
            </a:r>
            <a:endParaRPr sz="850">
              <a:latin typeface="Lucida Sans Unicode"/>
              <a:cs typeface="Lucida Sans Unicode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4173473" y="2354960"/>
            <a:ext cx="485775" cy="4622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39700">
              <a:lnSpc>
                <a:spcPct val="100000"/>
              </a:lnSpc>
              <a:spcBef>
                <a:spcPts val="100"/>
              </a:spcBef>
            </a:pPr>
            <a:r>
              <a:rPr sz="850" spc="-15" dirty="0">
                <a:latin typeface="Lucida Sans Unicode"/>
                <a:cs typeface="Lucida Sans Unicode"/>
              </a:rPr>
              <a:t>Copiar</a:t>
            </a:r>
            <a:endParaRPr sz="850">
              <a:latin typeface="Lucida Sans Unicode"/>
              <a:cs typeface="Lucida Sans Unicode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700">
              <a:latin typeface="Lucida Sans Unicode"/>
              <a:cs typeface="Lucida Sans Unicode"/>
            </a:endParaRPr>
          </a:p>
          <a:p>
            <a:pPr marL="12700">
              <a:lnSpc>
                <a:spcPct val="100000"/>
              </a:lnSpc>
            </a:pPr>
            <a:r>
              <a:rPr sz="1100" spc="15" dirty="0">
                <a:latin typeface="Lucida Sans Unicode"/>
                <a:cs typeface="Lucida Sans Unicode"/>
              </a:rPr>
              <a:t>Borrar</a:t>
            </a:r>
            <a:endParaRPr sz="1100">
              <a:latin typeface="Lucida Sans Unicode"/>
              <a:cs typeface="Lucida Sans Unicode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613663" y="5253481"/>
            <a:ext cx="11097895" cy="1303562"/>
          </a:xfrm>
          <a:prstGeom prst="rect">
            <a:avLst/>
          </a:prstGeom>
          <a:solidFill>
            <a:srgbClr val="D6D6CD"/>
          </a:solidFill>
        </p:spPr>
        <p:txBody>
          <a:bodyPr vert="horz" wrap="square" lIns="0" tIns="165735" rIns="0" bIns="0" rtlCol="0">
            <a:spAutoFit/>
          </a:bodyPr>
          <a:lstStyle/>
          <a:p>
            <a:pPr marL="108585">
              <a:lnSpc>
                <a:spcPct val="100000"/>
              </a:lnSpc>
              <a:spcBef>
                <a:spcPts val="1305"/>
              </a:spcBef>
            </a:pPr>
            <a:r>
              <a:rPr b="1" spc="25" dirty="0">
                <a:solidFill>
                  <a:srgbClr val="003043"/>
                </a:solidFill>
                <a:latin typeface="Arial"/>
                <a:cs typeface="Arial"/>
              </a:rPr>
              <a:t>Atención:</a:t>
            </a:r>
            <a:endParaRPr b="1" dirty="0">
              <a:latin typeface="Arial"/>
              <a:cs typeface="Arial"/>
            </a:endParaRPr>
          </a:p>
          <a:p>
            <a:pPr marL="108585" marR="349885" algn="just">
              <a:lnSpc>
                <a:spcPts val="2160"/>
              </a:lnSpc>
              <a:spcBef>
                <a:spcPts val="90"/>
              </a:spcBef>
            </a:pPr>
            <a:r>
              <a:rPr b="1" spc="-35" dirty="0">
                <a:solidFill>
                  <a:srgbClr val="003043"/>
                </a:solidFill>
                <a:latin typeface="Lucida Sans Unicode"/>
                <a:cs typeface="Lucida Sans Unicode"/>
              </a:rPr>
              <a:t>Tan</a:t>
            </a:r>
            <a:r>
              <a:rPr b="1" spc="-7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b="1" spc="-15" dirty="0">
                <a:solidFill>
                  <a:srgbClr val="003043"/>
                </a:solidFill>
                <a:latin typeface="Lucida Sans Unicode"/>
                <a:cs typeface="Lucida Sans Unicode"/>
              </a:rPr>
              <a:t>pronto</a:t>
            </a:r>
            <a:r>
              <a:rPr b="1" spc="-7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b="1"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como</a:t>
            </a:r>
            <a:r>
              <a:rPr b="1" spc="-7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b="1" spc="-15" dirty="0">
                <a:solidFill>
                  <a:srgbClr val="003043"/>
                </a:solidFill>
                <a:latin typeface="Lucida Sans Unicode"/>
                <a:cs typeface="Lucida Sans Unicode"/>
              </a:rPr>
              <a:t>cambie</a:t>
            </a:r>
            <a:r>
              <a:rPr b="1" spc="-7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b="1" spc="-10" dirty="0">
                <a:solidFill>
                  <a:srgbClr val="003043"/>
                </a:solidFill>
                <a:latin typeface="Lucida Sans Unicode"/>
                <a:cs typeface="Lucida Sans Unicode"/>
              </a:rPr>
              <a:t>uno</a:t>
            </a:r>
            <a:r>
              <a:rPr b="1" spc="-7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b="1" spc="-10" dirty="0">
                <a:solidFill>
                  <a:srgbClr val="003043"/>
                </a:solidFill>
                <a:latin typeface="Lucida Sans Unicode"/>
                <a:cs typeface="Lucida Sans Unicode"/>
              </a:rPr>
              <a:t>de</a:t>
            </a:r>
            <a:r>
              <a:rPr b="1" spc="-7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b="1" spc="-35" dirty="0">
                <a:solidFill>
                  <a:srgbClr val="003043"/>
                </a:solidFill>
                <a:latin typeface="Lucida Sans Unicode"/>
                <a:cs typeface="Lucida Sans Unicode"/>
              </a:rPr>
              <a:t>los</a:t>
            </a:r>
            <a:r>
              <a:rPr b="1" spc="-7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b="1"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modos</a:t>
            </a:r>
            <a:r>
              <a:rPr b="1" spc="-7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b="1" spc="-10" dirty="0">
                <a:solidFill>
                  <a:srgbClr val="003043"/>
                </a:solidFill>
                <a:latin typeface="Lucida Sans Unicode"/>
                <a:cs typeface="Lucida Sans Unicode"/>
              </a:rPr>
              <a:t>de</a:t>
            </a:r>
            <a:r>
              <a:rPr b="1" spc="-7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b="1"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operación,</a:t>
            </a:r>
            <a:r>
              <a:rPr b="1" spc="-7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b="1" spc="-5" dirty="0">
                <a:solidFill>
                  <a:srgbClr val="003043"/>
                </a:solidFill>
                <a:latin typeface="Lucida Sans Unicode"/>
                <a:cs typeface="Lucida Sans Unicode"/>
              </a:rPr>
              <a:t>borre</a:t>
            </a:r>
            <a:r>
              <a:rPr b="1" spc="-7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b="1" spc="-15" dirty="0">
                <a:solidFill>
                  <a:srgbClr val="003043"/>
                </a:solidFill>
                <a:latin typeface="Lucida Sans Unicode"/>
                <a:cs typeface="Lucida Sans Unicode"/>
              </a:rPr>
              <a:t>o</a:t>
            </a:r>
            <a:r>
              <a:rPr b="1" spc="-7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b="1" dirty="0">
                <a:solidFill>
                  <a:srgbClr val="003043"/>
                </a:solidFill>
                <a:latin typeface="Lucida Sans Unicode"/>
                <a:cs typeface="Lucida Sans Unicode"/>
              </a:rPr>
              <a:t>agregue</a:t>
            </a:r>
            <a:r>
              <a:rPr b="1" spc="-7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b="1"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modos</a:t>
            </a:r>
            <a:r>
              <a:rPr b="1" spc="-7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b="1" spc="-10" dirty="0">
                <a:solidFill>
                  <a:srgbClr val="003043"/>
                </a:solidFill>
                <a:latin typeface="Lucida Sans Unicode"/>
                <a:cs typeface="Lucida Sans Unicode"/>
              </a:rPr>
              <a:t>de</a:t>
            </a:r>
            <a:r>
              <a:rPr b="1" spc="-7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b="1"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operación,</a:t>
            </a:r>
            <a:r>
              <a:rPr b="1" spc="-7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b="1" spc="-10" dirty="0">
                <a:solidFill>
                  <a:srgbClr val="003043"/>
                </a:solidFill>
                <a:latin typeface="Lucida Sans Unicode"/>
                <a:cs typeface="Lucida Sans Unicode"/>
              </a:rPr>
              <a:t>también</a:t>
            </a:r>
            <a:r>
              <a:rPr b="1" spc="-7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b="1" spc="-10" dirty="0">
                <a:solidFill>
                  <a:srgbClr val="003043"/>
                </a:solidFill>
                <a:latin typeface="Lucida Sans Unicode"/>
                <a:cs typeface="Lucida Sans Unicode"/>
              </a:rPr>
              <a:t>debe</a:t>
            </a:r>
            <a:r>
              <a:rPr b="1" spc="-7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b="1" spc="-25" dirty="0">
                <a:solidFill>
                  <a:srgbClr val="003043"/>
                </a:solidFill>
                <a:latin typeface="Lucida Sans Unicode"/>
                <a:cs typeface="Lucida Sans Unicode"/>
              </a:rPr>
              <a:t>iniciar</a:t>
            </a:r>
            <a:r>
              <a:rPr b="1" spc="-7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b="1" spc="-5" dirty="0">
                <a:solidFill>
                  <a:srgbClr val="003043"/>
                </a:solidFill>
                <a:latin typeface="Lucida Sans Unicode"/>
                <a:cs typeface="Lucida Sans Unicode"/>
              </a:rPr>
              <a:t>un</a:t>
            </a:r>
            <a:r>
              <a:rPr b="1" spc="-7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b="1" spc="-5" dirty="0" err="1" smtClean="0">
                <a:solidFill>
                  <a:srgbClr val="003043"/>
                </a:solidFill>
                <a:latin typeface="Lucida Sans Unicode"/>
                <a:cs typeface="Lucida Sans Unicode"/>
              </a:rPr>
              <a:t>nuevo</a:t>
            </a:r>
            <a:r>
              <a:rPr lang="es-ES" b="1" spc="-5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b="1" spc="-40" dirty="0" err="1" smtClean="0">
                <a:solidFill>
                  <a:srgbClr val="003043"/>
                </a:solidFill>
                <a:latin typeface="Lucida Sans Unicode"/>
                <a:cs typeface="Lucida Sans Unicode"/>
              </a:rPr>
              <a:t>ciclo</a:t>
            </a:r>
            <a:r>
              <a:rPr b="1" spc="-75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b="1" spc="-10" dirty="0">
                <a:solidFill>
                  <a:srgbClr val="003043"/>
                </a:solidFill>
                <a:latin typeface="Lucida Sans Unicode"/>
                <a:cs typeface="Lucida Sans Unicode"/>
              </a:rPr>
              <a:t>de</a:t>
            </a:r>
            <a:r>
              <a:rPr b="1" spc="-7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b="1"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dimensionado,</a:t>
            </a:r>
            <a:r>
              <a:rPr b="1" spc="-7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b="1" spc="-5" dirty="0">
                <a:solidFill>
                  <a:srgbClr val="003043"/>
                </a:solidFill>
                <a:latin typeface="Lucida Sans Unicode"/>
                <a:cs typeface="Lucida Sans Unicode"/>
              </a:rPr>
              <a:t>ya</a:t>
            </a:r>
            <a:r>
              <a:rPr b="1" spc="-7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b="1" spc="-5" dirty="0">
                <a:solidFill>
                  <a:srgbClr val="003043"/>
                </a:solidFill>
                <a:latin typeface="Lucida Sans Unicode"/>
                <a:cs typeface="Lucida Sans Unicode"/>
              </a:rPr>
              <a:t>que</a:t>
            </a:r>
            <a:r>
              <a:rPr b="1" spc="-7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b="1" spc="-15" dirty="0">
                <a:solidFill>
                  <a:srgbClr val="003043"/>
                </a:solidFill>
                <a:latin typeface="Lucida Sans Unicode"/>
                <a:cs typeface="Lucida Sans Unicode"/>
              </a:rPr>
              <a:t>cambia</a:t>
            </a:r>
            <a:r>
              <a:rPr b="1" spc="-7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b="1"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la</a:t>
            </a:r>
            <a:r>
              <a:rPr b="1" spc="-7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b="1" spc="-15" dirty="0">
                <a:solidFill>
                  <a:srgbClr val="003043"/>
                </a:solidFill>
                <a:latin typeface="Lucida Sans Unicode"/>
                <a:cs typeface="Lucida Sans Unicode"/>
              </a:rPr>
              <a:t>base</a:t>
            </a:r>
            <a:r>
              <a:rPr b="1" spc="-7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b="1" spc="-10" dirty="0">
                <a:solidFill>
                  <a:srgbClr val="003043"/>
                </a:solidFill>
                <a:latin typeface="Lucida Sans Unicode"/>
                <a:cs typeface="Lucida Sans Unicode"/>
              </a:rPr>
              <a:t>de</a:t>
            </a:r>
            <a:r>
              <a:rPr b="1" spc="-7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b="1" spc="-30" dirty="0">
                <a:solidFill>
                  <a:srgbClr val="003043"/>
                </a:solidFill>
                <a:latin typeface="Lucida Sans Unicode"/>
                <a:cs typeface="Lucida Sans Unicode"/>
              </a:rPr>
              <a:t>cálculo</a:t>
            </a:r>
            <a:r>
              <a:rPr b="1" spc="-7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b="1" dirty="0">
                <a:solidFill>
                  <a:srgbClr val="003043"/>
                </a:solidFill>
                <a:latin typeface="Lucida Sans Unicode"/>
                <a:cs typeface="Lucida Sans Unicode"/>
              </a:rPr>
              <a:t>para</a:t>
            </a:r>
            <a:r>
              <a:rPr b="1" spc="-7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b="1"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el</a:t>
            </a:r>
            <a:r>
              <a:rPr b="1" spc="-7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b="1"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proceso</a:t>
            </a:r>
            <a:r>
              <a:rPr b="1" spc="-7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b="1" spc="-10" dirty="0">
                <a:solidFill>
                  <a:srgbClr val="003043"/>
                </a:solidFill>
                <a:latin typeface="Lucida Sans Unicode"/>
                <a:cs typeface="Lucida Sans Unicode"/>
              </a:rPr>
              <a:t>de</a:t>
            </a:r>
            <a:r>
              <a:rPr b="1" spc="-7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b="1" spc="-15" dirty="0">
                <a:solidFill>
                  <a:srgbClr val="003043"/>
                </a:solidFill>
                <a:latin typeface="Lucida Sans Unicode"/>
                <a:cs typeface="Lucida Sans Unicode"/>
              </a:rPr>
              <a:t>dimensionado</a:t>
            </a:r>
            <a:r>
              <a:rPr b="1" spc="-7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b="1" spc="-25" dirty="0">
                <a:solidFill>
                  <a:srgbClr val="003043"/>
                </a:solidFill>
                <a:latin typeface="Lucida Sans Unicode"/>
                <a:cs typeface="Lucida Sans Unicode"/>
              </a:rPr>
              <a:t>con</a:t>
            </a:r>
            <a:r>
              <a:rPr b="1" spc="-7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b="1" spc="-15" dirty="0">
                <a:solidFill>
                  <a:srgbClr val="003043"/>
                </a:solidFill>
                <a:latin typeface="Lucida Sans Unicode"/>
                <a:cs typeface="Lucida Sans Unicode"/>
              </a:rPr>
              <a:t>cada</a:t>
            </a:r>
            <a:r>
              <a:rPr b="1" spc="-7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b="1" spc="-5" dirty="0">
                <a:solidFill>
                  <a:srgbClr val="003043"/>
                </a:solidFill>
                <a:latin typeface="Lucida Sans Unicode"/>
                <a:cs typeface="Lucida Sans Unicode"/>
              </a:rPr>
              <a:t>nuevo</a:t>
            </a:r>
            <a:r>
              <a:rPr b="1" spc="-7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b="1"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cambio</a:t>
            </a:r>
            <a:r>
              <a:rPr b="1" spc="-7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b="1" spc="-10" dirty="0">
                <a:solidFill>
                  <a:srgbClr val="003043"/>
                </a:solidFill>
                <a:latin typeface="Lucida Sans Unicode"/>
                <a:cs typeface="Lucida Sans Unicode"/>
              </a:rPr>
              <a:t>de</a:t>
            </a:r>
            <a:r>
              <a:rPr b="1" spc="-7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b="1" spc="-15" dirty="0" err="1">
                <a:solidFill>
                  <a:srgbClr val="003043"/>
                </a:solidFill>
                <a:latin typeface="Lucida Sans Unicode"/>
                <a:cs typeface="Lucida Sans Unicode"/>
              </a:rPr>
              <a:t>modo</a:t>
            </a:r>
            <a:r>
              <a:rPr b="1" spc="-7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b="1" spc="-10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de</a:t>
            </a:r>
            <a:r>
              <a:rPr lang="es-ES" b="1" spc="-10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b="1" spc="-20" dirty="0" err="1" smtClean="0">
                <a:solidFill>
                  <a:srgbClr val="003043"/>
                </a:solidFill>
                <a:latin typeface="Lucida Sans Unicode"/>
                <a:cs typeface="Lucida Sans Unicode"/>
              </a:rPr>
              <a:t>operación</a:t>
            </a:r>
            <a:r>
              <a:rPr b="1"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.</a:t>
            </a:r>
            <a:endParaRPr b="1" dirty="0">
              <a:latin typeface="Lucida Sans Unicode"/>
              <a:cs typeface="Lucida Sans Unicode"/>
            </a:endParaRPr>
          </a:p>
        </p:txBody>
      </p:sp>
      <p:sp>
        <p:nvSpPr>
          <p:cNvPr id="21" name="object 5"/>
          <p:cNvSpPr txBox="1"/>
          <p:nvPr/>
        </p:nvSpPr>
        <p:spPr>
          <a:xfrm>
            <a:off x="613663" y="309498"/>
            <a:ext cx="6091937" cy="92845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b="1" spc="40" dirty="0">
                <a:solidFill>
                  <a:srgbClr val="00646D"/>
                </a:solidFill>
                <a:latin typeface="Arial"/>
                <a:cs typeface="Arial"/>
              </a:rPr>
              <a:t>Dimensionamiento</a:t>
            </a:r>
            <a:endParaRPr sz="2800" dirty="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869"/>
              </a:spcBef>
            </a:pPr>
            <a:r>
              <a:rPr sz="2400" b="1" spc="25" dirty="0">
                <a:solidFill>
                  <a:srgbClr val="00646D"/>
                </a:solidFill>
                <a:latin typeface="Arial"/>
                <a:cs typeface="Arial"/>
              </a:rPr>
              <a:t>Definición</a:t>
            </a:r>
            <a:r>
              <a:rPr sz="2400" b="1" spc="-35" dirty="0">
                <a:solidFill>
                  <a:srgbClr val="00646D"/>
                </a:solidFill>
                <a:latin typeface="Arial"/>
                <a:cs typeface="Arial"/>
              </a:rPr>
              <a:t> </a:t>
            </a:r>
            <a:r>
              <a:rPr sz="2400" b="1" spc="25" dirty="0">
                <a:solidFill>
                  <a:srgbClr val="00646D"/>
                </a:solidFill>
                <a:latin typeface="Arial"/>
                <a:cs typeface="Arial"/>
              </a:rPr>
              <a:t>de</a:t>
            </a:r>
            <a:r>
              <a:rPr sz="2400" b="1" spc="-35" dirty="0">
                <a:solidFill>
                  <a:srgbClr val="00646D"/>
                </a:solidFill>
                <a:latin typeface="Arial"/>
                <a:cs typeface="Arial"/>
              </a:rPr>
              <a:t> </a:t>
            </a:r>
            <a:r>
              <a:rPr sz="2400" b="1" spc="15" dirty="0">
                <a:solidFill>
                  <a:srgbClr val="00646D"/>
                </a:solidFill>
                <a:latin typeface="Arial"/>
                <a:cs typeface="Arial"/>
              </a:rPr>
              <a:t>modos</a:t>
            </a:r>
            <a:r>
              <a:rPr sz="2400" b="1" spc="-35" dirty="0">
                <a:solidFill>
                  <a:srgbClr val="00646D"/>
                </a:solidFill>
                <a:latin typeface="Arial"/>
                <a:cs typeface="Arial"/>
              </a:rPr>
              <a:t> </a:t>
            </a:r>
            <a:r>
              <a:rPr sz="2400" b="1" spc="25" dirty="0">
                <a:solidFill>
                  <a:srgbClr val="00646D"/>
                </a:solidFill>
                <a:latin typeface="Arial"/>
                <a:cs typeface="Arial"/>
              </a:rPr>
              <a:t>de</a:t>
            </a:r>
            <a:r>
              <a:rPr sz="2400" b="1" spc="-30" dirty="0">
                <a:solidFill>
                  <a:srgbClr val="00646D"/>
                </a:solidFill>
                <a:latin typeface="Arial"/>
                <a:cs typeface="Arial"/>
              </a:rPr>
              <a:t> </a:t>
            </a:r>
            <a:r>
              <a:rPr sz="2400" b="1" spc="40" dirty="0">
                <a:solidFill>
                  <a:srgbClr val="00646D"/>
                </a:solidFill>
                <a:latin typeface="Arial"/>
                <a:cs typeface="Arial"/>
              </a:rPr>
              <a:t>funcionamiento</a:t>
            </a:r>
            <a:endParaRPr sz="2400" dirty="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338029" y="4370334"/>
            <a:ext cx="4934712" cy="1543812"/>
          </a:xfrm>
          <a:prstGeom prst="rect">
            <a:avLst/>
          </a:prstGeom>
        </p:spPr>
      </p:pic>
      <p:grpSp>
        <p:nvGrpSpPr>
          <p:cNvPr id="3" name="object 3"/>
          <p:cNvGrpSpPr/>
          <p:nvPr/>
        </p:nvGrpSpPr>
        <p:grpSpPr>
          <a:xfrm>
            <a:off x="2835109" y="2143795"/>
            <a:ext cx="5941060" cy="373380"/>
            <a:chOff x="621791" y="2263139"/>
            <a:chExt cx="5941060" cy="373380"/>
          </a:xfrm>
        </p:grpSpPr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21791" y="2316479"/>
              <a:ext cx="5940552" cy="304800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1780794" y="2277617"/>
              <a:ext cx="810895" cy="344805"/>
            </a:xfrm>
            <a:custGeom>
              <a:avLst/>
              <a:gdLst/>
              <a:ahLst/>
              <a:cxnLst/>
              <a:rect l="l" t="t" r="r" b="b"/>
              <a:pathLst>
                <a:path w="810894" h="344805">
                  <a:moveTo>
                    <a:pt x="0" y="344424"/>
                  </a:moveTo>
                  <a:lnTo>
                    <a:pt x="810768" y="344424"/>
                  </a:lnTo>
                  <a:lnTo>
                    <a:pt x="810768" y="0"/>
                  </a:lnTo>
                  <a:lnTo>
                    <a:pt x="0" y="0"/>
                  </a:lnTo>
                  <a:lnTo>
                    <a:pt x="0" y="344424"/>
                  </a:lnTo>
                  <a:close/>
                </a:path>
              </a:pathLst>
            </a:custGeom>
            <a:ln w="28956">
              <a:solidFill>
                <a:srgbClr val="FFC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/>
          <p:nvPr/>
        </p:nvSpPr>
        <p:spPr>
          <a:xfrm>
            <a:off x="613663" y="309498"/>
            <a:ext cx="5710937" cy="88742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200" b="1" spc="40" dirty="0" err="1" smtClean="0">
                <a:solidFill>
                  <a:srgbClr val="00646D"/>
                </a:solidFill>
                <a:latin typeface="Arial"/>
                <a:cs typeface="Arial"/>
              </a:rPr>
              <a:t>Dimensionamiento</a:t>
            </a:r>
            <a:endParaRPr lang="es-ES" sz="3200" b="1" spc="40" dirty="0" smtClean="0">
              <a:solidFill>
                <a:srgbClr val="00646D"/>
              </a:solidFill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s-ES" sz="2400" b="1" spc="-10" dirty="0">
                <a:latin typeface="Arial"/>
                <a:cs typeface="Arial"/>
              </a:rPr>
              <a:t>Cálculos</a:t>
            </a:r>
            <a:r>
              <a:rPr lang="es-ES" sz="2400" b="1" spc="-90" dirty="0">
                <a:latin typeface="Arial"/>
                <a:cs typeface="Arial"/>
              </a:rPr>
              <a:t> </a:t>
            </a:r>
            <a:r>
              <a:rPr lang="es-ES" sz="2400" b="1" spc="25" dirty="0">
                <a:latin typeface="Arial"/>
                <a:cs typeface="Arial"/>
              </a:rPr>
              <a:t>iniciales</a:t>
            </a:r>
            <a:endParaRPr sz="2400" b="1" dirty="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533400" y="1255949"/>
            <a:ext cx="11271098" cy="62837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just">
              <a:lnSpc>
                <a:spcPct val="100000"/>
              </a:lnSpc>
              <a:spcBef>
                <a:spcPts val="100"/>
              </a:spcBef>
            </a:pPr>
            <a:r>
              <a:rPr sz="2000" b="1" spc="-15" dirty="0">
                <a:solidFill>
                  <a:srgbClr val="003043"/>
                </a:solidFill>
                <a:latin typeface="Lucida Sans Unicode"/>
                <a:cs typeface="Lucida Sans Unicode"/>
              </a:rPr>
              <a:t>El</a:t>
            </a:r>
            <a:r>
              <a:rPr sz="2000" b="1" spc="-6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spc="-15" dirty="0">
                <a:solidFill>
                  <a:srgbClr val="003043"/>
                </a:solidFill>
                <a:latin typeface="Lucida Sans Unicode"/>
                <a:cs typeface="Lucida Sans Unicode"/>
              </a:rPr>
              <a:t>dimensionamiento</a:t>
            </a:r>
            <a:r>
              <a:rPr sz="2000" b="1" spc="-6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spc="-5" dirty="0">
                <a:solidFill>
                  <a:srgbClr val="003043"/>
                </a:solidFill>
                <a:latin typeface="Lucida Sans Unicode"/>
                <a:cs typeface="Lucida Sans Unicode"/>
              </a:rPr>
              <a:t>de</a:t>
            </a:r>
            <a:r>
              <a:rPr sz="2000" b="1" spc="-6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spc="-10" dirty="0">
                <a:solidFill>
                  <a:srgbClr val="003043"/>
                </a:solidFill>
                <a:latin typeface="Lucida Sans Unicode"/>
                <a:cs typeface="Lucida Sans Unicode"/>
              </a:rPr>
              <a:t>toda</a:t>
            </a:r>
            <a:r>
              <a:rPr sz="2000" b="1" spc="-6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spc="-15" dirty="0">
                <a:solidFill>
                  <a:srgbClr val="003043"/>
                </a:solidFill>
                <a:latin typeface="Lucida Sans Unicode"/>
                <a:cs typeface="Lucida Sans Unicode"/>
              </a:rPr>
              <a:t>la</a:t>
            </a:r>
            <a:r>
              <a:rPr sz="2000" b="1" spc="-6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red,</a:t>
            </a:r>
            <a:r>
              <a:rPr sz="2000" b="1" spc="-6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spc="-30" dirty="0">
                <a:solidFill>
                  <a:srgbClr val="003043"/>
                </a:solidFill>
                <a:latin typeface="Lucida Sans Unicode"/>
                <a:cs typeface="Lucida Sans Unicode"/>
              </a:rPr>
              <a:t>los</a:t>
            </a:r>
            <a:r>
              <a:rPr sz="2000" b="1" spc="-6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spc="-25" dirty="0">
                <a:solidFill>
                  <a:srgbClr val="003043"/>
                </a:solidFill>
                <a:latin typeface="Lucida Sans Unicode"/>
                <a:cs typeface="Lucida Sans Unicode"/>
              </a:rPr>
              <a:t>circuitos</a:t>
            </a:r>
            <a:r>
              <a:rPr sz="2000" b="1" spc="-6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seleccionados</a:t>
            </a:r>
            <a:r>
              <a:rPr sz="2000" b="1" spc="-6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spc="-15" dirty="0">
                <a:solidFill>
                  <a:srgbClr val="003043"/>
                </a:solidFill>
                <a:latin typeface="Lucida Sans Unicode"/>
                <a:cs typeface="Lucida Sans Unicode"/>
              </a:rPr>
              <a:t>o</a:t>
            </a:r>
            <a:r>
              <a:rPr sz="2000" b="1" spc="-6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spc="-25" dirty="0">
                <a:solidFill>
                  <a:srgbClr val="003043"/>
                </a:solidFill>
                <a:latin typeface="Lucida Sans Unicode"/>
                <a:cs typeface="Lucida Sans Unicode"/>
              </a:rPr>
              <a:t>las</a:t>
            </a:r>
            <a:r>
              <a:rPr sz="2000" b="1" spc="-6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spc="-15" dirty="0" err="1">
                <a:solidFill>
                  <a:srgbClr val="003043"/>
                </a:solidFill>
                <a:latin typeface="Lucida Sans Unicode"/>
                <a:cs typeface="Lucida Sans Unicode"/>
              </a:rPr>
              <a:t>subredes</a:t>
            </a:r>
            <a:r>
              <a:rPr sz="2000" b="1" spc="-6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lang="es-ES" sz="2000" b="1" spc="-15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se puede</a:t>
            </a:r>
            <a:r>
              <a:rPr sz="2000" b="1" spc="-60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spc="-15" dirty="0">
                <a:solidFill>
                  <a:srgbClr val="003043"/>
                </a:solidFill>
                <a:latin typeface="Lucida Sans Unicode"/>
                <a:cs typeface="Lucida Sans Unicode"/>
              </a:rPr>
              <a:t>activar</a:t>
            </a:r>
            <a:r>
              <a:rPr sz="2000" b="1" spc="-6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spc="-10" dirty="0">
                <a:solidFill>
                  <a:srgbClr val="003043"/>
                </a:solidFill>
                <a:latin typeface="Lucida Sans Unicode"/>
                <a:cs typeface="Lucida Sans Unicode"/>
              </a:rPr>
              <a:t>directamente</a:t>
            </a:r>
            <a:r>
              <a:rPr sz="2000" b="1" spc="-6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spc="-30" dirty="0">
                <a:solidFill>
                  <a:srgbClr val="003043"/>
                </a:solidFill>
                <a:latin typeface="Lucida Sans Unicode"/>
                <a:cs typeface="Lucida Sans Unicode"/>
              </a:rPr>
              <a:t>utilizando</a:t>
            </a:r>
            <a:r>
              <a:rPr sz="2000" b="1" spc="-6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spc="-30" dirty="0">
                <a:solidFill>
                  <a:srgbClr val="003043"/>
                </a:solidFill>
                <a:latin typeface="Lucida Sans Unicode"/>
                <a:cs typeface="Lucida Sans Unicode"/>
              </a:rPr>
              <a:t>los</a:t>
            </a:r>
            <a:r>
              <a:rPr sz="2000" b="1" spc="-6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spc="-25" dirty="0" err="1">
                <a:solidFill>
                  <a:srgbClr val="003043"/>
                </a:solidFill>
                <a:latin typeface="Lucida Sans Unicode"/>
                <a:cs typeface="Lucida Sans Unicode"/>
              </a:rPr>
              <a:t>iconos</a:t>
            </a:r>
            <a:r>
              <a:rPr sz="2000" b="1" spc="-6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spc="-5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de</a:t>
            </a:r>
            <a:r>
              <a:rPr lang="es-ES" sz="2000" b="1" spc="-5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spc="-15" dirty="0" err="1" smtClean="0">
                <a:solidFill>
                  <a:srgbClr val="003043"/>
                </a:solidFill>
                <a:latin typeface="Lucida Sans Unicode"/>
                <a:cs typeface="Lucida Sans Unicode"/>
              </a:rPr>
              <a:t>dimensionamiento</a:t>
            </a:r>
            <a:r>
              <a:rPr sz="2000" b="1" spc="-70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dirty="0">
                <a:solidFill>
                  <a:srgbClr val="003043"/>
                </a:solidFill>
                <a:latin typeface="Lucida Sans Unicode"/>
                <a:cs typeface="Lucida Sans Unicode"/>
              </a:rPr>
              <a:t>en</a:t>
            </a:r>
            <a:r>
              <a:rPr sz="2000" b="1" spc="-7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spc="-15" dirty="0">
                <a:solidFill>
                  <a:srgbClr val="003043"/>
                </a:solidFill>
                <a:latin typeface="Lucida Sans Unicode"/>
                <a:cs typeface="Lucida Sans Unicode"/>
              </a:rPr>
              <a:t>la</a:t>
            </a:r>
            <a:r>
              <a:rPr sz="2000" b="1" spc="-7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dirty="0">
                <a:solidFill>
                  <a:srgbClr val="003043"/>
                </a:solidFill>
                <a:latin typeface="Lucida Sans Unicode"/>
                <a:cs typeface="Lucida Sans Unicode"/>
              </a:rPr>
              <a:t>barra</a:t>
            </a:r>
            <a:r>
              <a:rPr sz="2000" b="1" spc="-7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spc="-5" dirty="0">
                <a:solidFill>
                  <a:srgbClr val="003043"/>
                </a:solidFill>
                <a:latin typeface="Lucida Sans Unicode"/>
                <a:cs typeface="Lucida Sans Unicode"/>
              </a:rPr>
              <a:t>de</a:t>
            </a:r>
            <a:r>
              <a:rPr sz="2000" b="1" spc="-7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spc="-10" dirty="0">
                <a:solidFill>
                  <a:srgbClr val="003043"/>
                </a:solidFill>
                <a:latin typeface="Lucida Sans Unicode"/>
                <a:cs typeface="Lucida Sans Unicode"/>
              </a:rPr>
              <a:t>herramientas.</a:t>
            </a:r>
            <a:endParaRPr sz="2000" b="1" dirty="0">
              <a:latin typeface="Lucida Sans Unicode"/>
              <a:cs typeface="Lucida Sans Unicode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616102" y="2876296"/>
            <a:ext cx="11271098" cy="11208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spcBef>
                <a:spcPts val="100"/>
              </a:spcBef>
            </a:pPr>
            <a:r>
              <a:rPr sz="2400" b="1" spc="-15" dirty="0">
                <a:solidFill>
                  <a:srgbClr val="003043"/>
                </a:solidFill>
                <a:latin typeface="Lucida Sans Unicode"/>
                <a:cs typeface="Lucida Sans Unicode"/>
              </a:rPr>
              <a:t>Si</a:t>
            </a:r>
            <a:r>
              <a:rPr sz="2400" b="1" spc="-7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10" dirty="0">
                <a:solidFill>
                  <a:srgbClr val="003043"/>
                </a:solidFill>
                <a:latin typeface="Lucida Sans Unicode"/>
                <a:cs typeface="Lucida Sans Unicode"/>
              </a:rPr>
              <a:t>no</a:t>
            </a:r>
            <a:r>
              <a:rPr sz="2400" b="1" spc="-7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definió</a:t>
            </a:r>
            <a:r>
              <a:rPr sz="2400" b="1" spc="-6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15" dirty="0">
                <a:solidFill>
                  <a:srgbClr val="003043"/>
                </a:solidFill>
                <a:latin typeface="Lucida Sans Unicode"/>
                <a:cs typeface="Lucida Sans Unicode"/>
              </a:rPr>
              <a:t>ningún</a:t>
            </a:r>
            <a:r>
              <a:rPr sz="2400" b="1" spc="-7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15" dirty="0">
                <a:solidFill>
                  <a:srgbClr val="003043"/>
                </a:solidFill>
                <a:latin typeface="Lucida Sans Unicode"/>
                <a:cs typeface="Lucida Sans Unicode"/>
              </a:rPr>
              <a:t>modo</a:t>
            </a:r>
            <a:r>
              <a:rPr sz="2400" b="1" spc="-7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5" dirty="0">
                <a:solidFill>
                  <a:srgbClr val="003043"/>
                </a:solidFill>
                <a:latin typeface="Lucida Sans Unicode"/>
                <a:cs typeface="Lucida Sans Unicode"/>
              </a:rPr>
              <a:t>de</a:t>
            </a:r>
            <a:r>
              <a:rPr sz="2400" b="1" spc="-6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15" dirty="0">
                <a:solidFill>
                  <a:srgbClr val="003043"/>
                </a:solidFill>
                <a:latin typeface="Lucida Sans Unicode"/>
                <a:cs typeface="Lucida Sans Unicode"/>
              </a:rPr>
              <a:t>operación</a:t>
            </a:r>
            <a:r>
              <a:rPr sz="2400" b="1" spc="-7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5" dirty="0">
                <a:solidFill>
                  <a:srgbClr val="003043"/>
                </a:solidFill>
                <a:latin typeface="Lucida Sans Unicode"/>
                <a:cs typeface="Lucida Sans Unicode"/>
              </a:rPr>
              <a:t>de</a:t>
            </a:r>
            <a:r>
              <a:rPr sz="2400" b="1" spc="-6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10" dirty="0">
                <a:solidFill>
                  <a:srgbClr val="003043"/>
                </a:solidFill>
                <a:latin typeface="Lucida Sans Unicode"/>
                <a:cs typeface="Lucida Sans Unicode"/>
              </a:rPr>
              <a:t>antemano,</a:t>
            </a:r>
            <a:r>
              <a:rPr sz="2400" b="1" spc="-7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el</a:t>
            </a:r>
            <a:r>
              <a:rPr sz="2400" b="1" spc="-7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10" dirty="0">
                <a:solidFill>
                  <a:srgbClr val="003043"/>
                </a:solidFill>
                <a:latin typeface="Lucida Sans Unicode"/>
                <a:cs typeface="Lucida Sans Unicode"/>
              </a:rPr>
              <a:t>cuadro</a:t>
            </a:r>
            <a:r>
              <a:rPr sz="2400" b="1" spc="-6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5" dirty="0">
                <a:solidFill>
                  <a:srgbClr val="003043"/>
                </a:solidFill>
                <a:latin typeface="Lucida Sans Unicode"/>
                <a:cs typeface="Lucida Sans Unicode"/>
              </a:rPr>
              <a:t>de</a:t>
            </a:r>
            <a:r>
              <a:rPr sz="2400" b="1" spc="-7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diálogo</a:t>
            </a:r>
            <a:r>
              <a:rPr sz="2400" b="1" spc="-6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dirty="0">
                <a:solidFill>
                  <a:srgbClr val="003043"/>
                </a:solidFill>
                <a:latin typeface="Lucida Sans Unicode"/>
                <a:cs typeface="Lucida Sans Unicode"/>
              </a:rPr>
              <a:t>para</a:t>
            </a:r>
            <a:r>
              <a:rPr sz="2400" b="1" spc="-7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15" dirty="0">
                <a:solidFill>
                  <a:srgbClr val="003043"/>
                </a:solidFill>
                <a:latin typeface="Lucida Sans Unicode"/>
                <a:cs typeface="Lucida Sans Unicode"/>
              </a:rPr>
              <a:t>la</a:t>
            </a:r>
            <a:r>
              <a:rPr sz="2400" b="1" spc="-7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25" dirty="0">
                <a:solidFill>
                  <a:srgbClr val="003043"/>
                </a:solidFill>
                <a:latin typeface="Lucida Sans Unicode"/>
                <a:cs typeface="Lucida Sans Unicode"/>
              </a:rPr>
              <a:t>definición</a:t>
            </a:r>
            <a:r>
              <a:rPr sz="2400" b="1" spc="-6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5" dirty="0">
                <a:solidFill>
                  <a:srgbClr val="003043"/>
                </a:solidFill>
                <a:latin typeface="Lucida Sans Unicode"/>
                <a:cs typeface="Lucida Sans Unicode"/>
              </a:rPr>
              <a:t>de</a:t>
            </a:r>
            <a:r>
              <a:rPr sz="2400" b="1" spc="-7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35" dirty="0">
                <a:solidFill>
                  <a:srgbClr val="003043"/>
                </a:solidFill>
                <a:latin typeface="Lucida Sans Unicode"/>
                <a:cs typeface="Lucida Sans Unicode"/>
              </a:rPr>
              <a:t>los</a:t>
            </a:r>
            <a:r>
              <a:rPr sz="2400" b="1" spc="-6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modos</a:t>
            </a:r>
            <a:r>
              <a:rPr sz="2400" b="1" spc="-7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5" dirty="0">
                <a:solidFill>
                  <a:srgbClr val="003043"/>
                </a:solidFill>
                <a:latin typeface="Lucida Sans Unicode"/>
                <a:cs typeface="Lucida Sans Unicode"/>
              </a:rPr>
              <a:t>de</a:t>
            </a:r>
            <a:r>
              <a:rPr sz="2400" b="1" spc="-7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15" dirty="0">
                <a:solidFill>
                  <a:srgbClr val="003043"/>
                </a:solidFill>
                <a:latin typeface="Lucida Sans Unicode"/>
                <a:cs typeface="Lucida Sans Unicode"/>
              </a:rPr>
              <a:t>operación</a:t>
            </a:r>
            <a:r>
              <a:rPr sz="2400" b="1" spc="-6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se</a:t>
            </a:r>
            <a:r>
              <a:rPr sz="2400" b="1" spc="-7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5" dirty="0" err="1" smtClean="0">
                <a:solidFill>
                  <a:srgbClr val="003043"/>
                </a:solidFill>
                <a:latin typeface="Lucida Sans Unicode"/>
                <a:cs typeface="Lucida Sans Unicode"/>
              </a:rPr>
              <a:t>mostrará</a:t>
            </a:r>
            <a:r>
              <a:rPr lang="es-ES" sz="2400" b="1" spc="-5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10" dirty="0" err="1" smtClean="0">
                <a:solidFill>
                  <a:srgbClr val="003043"/>
                </a:solidFill>
                <a:latin typeface="Lucida Sans Unicode"/>
                <a:cs typeface="Lucida Sans Unicode"/>
              </a:rPr>
              <a:t>automáticamente</a:t>
            </a:r>
            <a:r>
              <a:rPr sz="2400" b="1" spc="-75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5" dirty="0">
                <a:solidFill>
                  <a:srgbClr val="003043"/>
                </a:solidFill>
                <a:latin typeface="Lucida Sans Unicode"/>
                <a:cs typeface="Lucida Sans Unicode"/>
              </a:rPr>
              <a:t>(para</a:t>
            </a:r>
            <a:r>
              <a:rPr sz="2400" b="1" spc="-7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5" dirty="0">
                <a:solidFill>
                  <a:srgbClr val="003043"/>
                </a:solidFill>
                <a:latin typeface="Lucida Sans Unicode"/>
                <a:cs typeface="Lucida Sans Unicode"/>
              </a:rPr>
              <a:t>obtener</a:t>
            </a:r>
            <a:r>
              <a:rPr sz="2400" b="1" spc="-7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dirty="0">
                <a:solidFill>
                  <a:srgbClr val="003043"/>
                </a:solidFill>
                <a:latin typeface="Lucida Sans Unicode"/>
                <a:cs typeface="Lucida Sans Unicode"/>
              </a:rPr>
              <a:t>una</a:t>
            </a:r>
            <a:r>
              <a:rPr sz="2400" b="1" spc="-7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30" dirty="0">
                <a:solidFill>
                  <a:srgbClr val="003043"/>
                </a:solidFill>
                <a:latin typeface="Lucida Sans Unicode"/>
                <a:cs typeface="Lucida Sans Unicode"/>
              </a:rPr>
              <a:t>descripción,</a:t>
            </a:r>
            <a:r>
              <a:rPr sz="2400" b="1" spc="-7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20" dirty="0" err="1">
                <a:solidFill>
                  <a:srgbClr val="003043"/>
                </a:solidFill>
                <a:latin typeface="Lucida Sans Unicode"/>
                <a:cs typeface="Lucida Sans Unicode"/>
              </a:rPr>
              <a:t>consulte</a:t>
            </a:r>
            <a:r>
              <a:rPr sz="2400" b="1" spc="-7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20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"</a:t>
            </a:r>
            <a:r>
              <a:rPr lang="es-ES" sz="2400" b="1" u="sng" spc="-20" dirty="0">
                <a:solidFill>
                  <a:srgbClr val="EB780A"/>
                </a:solidFill>
                <a:uFill>
                  <a:solidFill>
                    <a:srgbClr val="EB780A"/>
                  </a:solidFill>
                </a:uFill>
                <a:latin typeface="Lucida Sans Unicode"/>
                <a:cs typeface="Lucida Sans Unicode"/>
              </a:rPr>
              <a:t>"</a:t>
            </a:r>
            <a:r>
              <a:rPr lang="es-ES" sz="2400" b="1" u="sng" spc="-20" dirty="0" err="1">
                <a:solidFill>
                  <a:srgbClr val="EB780A"/>
                </a:solidFill>
                <a:uFill>
                  <a:solidFill>
                    <a:srgbClr val="EB780A"/>
                  </a:solidFill>
                </a:uFill>
                <a:latin typeface="Lucida Sans Unicode"/>
                <a:cs typeface="Lucida Sans Unicode"/>
              </a:rPr>
              <a:t>Defining</a:t>
            </a:r>
            <a:r>
              <a:rPr lang="es-ES" sz="2400" b="1" u="sng" spc="-20" dirty="0">
                <a:solidFill>
                  <a:srgbClr val="EB780A"/>
                </a:solidFill>
                <a:uFill>
                  <a:solidFill>
                    <a:srgbClr val="EB780A"/>
                  </a:solidFill>
                </a:uFill>
                <a:latin typeface="Lucida Sans Unicode"/>
                <a:cs typeface="Lucida Sans Unicode"/>
              </a:rPr>
              <a:t> </a:t>
            </a:r>
            <a:r>
              <a:rPr lang="es-ES" sz="2400" b="1" u="sng" spc="-20" dirty="0" err="1">
                <a:solidFill>
                  <a:srgbClr val="EB780A"/>
                </a:solidFill>
                <a:uFill>
                  <a:solidFill>
                    <a:srgbClr val="EB780A"/>
                  </a:solidFill>
                </a:uFill>
                <a:latin typeface="Lucida Sans Unicode"/>
                <a:cs typeface="Lucida Sans Unicode"/>
              </a:rPr>
              <a:t>operating</a:t>
            </a:r>
            <a:r>
              <a:rPr lang="es-ES" sz="2400" b="1" u="sng" spc="-20" dirty="0">
                <a:solidFill>
                  <a:srgbClr val="EB780A"/>
                </a:solidFill>
                <a:uFill>
                  <a:solidFill>
                    <a:srgbClr val="EB780A"/>
                  </a:solidFill>
                </a:uFill>
                <a:latin typeface="Lucida Sans Unicode"/>
                <a:cs typeface="Lucida Sans Unicode"/>
              </a:rPr>
              <a:t> </a:t>
            </a:r>
            <a:r>
              <a:rPr lang="es-ES" sz="2400" b="1" u="sng" spc="-20" dirty="0" err="1" smtClean="0">
                <a:solidFill>
                  <a:srgbClr val="EB780A"/>
                </a:solidFill>
                <a:uFill>
                  <a:solidFill>
                    <a:srgbClr val="EB780A"/>
                  </a:solidFill>
                </a:uFill>
                <a:latin typeface="Lucida Sans Unicode"/>
                <a:cs typeface="Lucida Sans Unicode"/>
              </a:rPr>
              <a:t>modes</a:t>
            </a:r>
            <a:r>
              <a:rPr sz="2400" b="1" spc="-75" dirty="0" smtClean="0">
                <a:solidFill>
                  <a:srgbClr val="EB780A"/>
                </a:solidFill>
                <a:latin typeface="Lucida Sans Unicode"/>
                <a:cs typeface="Lucida Sans Unicode"/>
              </a:rPr>
              <a:t> </a:t>
            </a:r>
            <a:r>
              <a:rPr sz="2400" b="1" spc="5" dirty="0">
                <a:solidFill>
                  <a:srgbClr val="003043"/>
                </a:solidFill>
                <a:latin typeface="Lucida Sans Unicode"/>
                <a:cs typeface="Lucida Sans Unicode"/>
              </a:rPr>
              <a:t>")</a:t>
            </a:r>
            <a:endParaRPr sz="2400" b="1" dirty="0">
              <a:latin typeface="Lucida Sans Unicode"/>
              <a:cs typeface="Lucida Sans Unicode"/>
            </a:endParaRPr>
          </a:p>
        </p:txBody>
      </p:sp>
    </p:spTree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/>
          <p:nvPr/>
        </p:nvSpPr>
        <p:spPr>
          <a:xfrm>
            <a:off x="304800" y="1275764"/>
            <a:ext cx="11194898" cy="47757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marR="5080" indent="-342900" algn="just">
              <a:spcBef>
                <a:spcPts val="100"/>
              </a:spcBef>
              <a:buFont typeface="Arial" panose="020B0604020202020204" pitchFamily="34" charset="0"/>
              <a:buChar char="•"/>
            </a:pPr>
            <a:r>
              <a:rPr sz="2400" b="1" spc="-15" dirty="0">
                <a:solidFill>
                  <a:srgbClr val="003043"/>
                </a:solidFill>
                <a:latin typeface="Lucida Sans Unicode"/>
                <a:cs typeface="Lucida Sans Unicode"/>
              </a:rPr>
              <a:t>El</a:t>
            </a:r>
            <a:r>
              <a:rPr sz="2400" b="1" spc="-6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15" dirty="0">
                <a:solidFill>
                  <a:srgbClr val="003043"/>
                </a:solidFill>
                <a:latin typeface="Lucida Sans Unicode"/>
                <a:cs typeface="Lucida Sans Unicode"/>
              </a:rPr>
              <a:t>dimensionamiento</a:t>
            </a:r>
            <a:r>
              <a:rPr sz="2400" b="1" spc="-6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y</a:t>
            </a:r>
            <a:r>
              <a:rPr sz="2400" b="1" spc="-6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15" dirty="0">
                <a:solidFill>
                  <a:srgbClr val="003043"/>
                </a:solidFill>
                <a:latin typeface="Lucida Sans Unicode"/>
                <a:cs typeface="Lucida Sans Unicode"/>
              </a:rPr>
              <a:t>la</a:t>
            </a:r>
            <a:r>
              <a:rPr sz="2400" b="1" spc="-6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25" dirty="0">
                <a:solidFill>
                  <a:srgbClr val="003043"/>
                </a:solidFill>
                <a:latin typeface="Lucida Sans Unicode"/>
                <a:cs typeface="Lucida Sans Unicode"/>
              </a:rPr>
              <a:t>selección</a:t>
            </a:r>
            <a:r>
              <a:rPr sz="2400" b="1" spc="-6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del</a:t>
            </a:r>
            <a:r>
              <a:rPr sz="2400" b="1" spc="-6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30" dirty="0">
                <a:solidFill>
                  <a:srgbClr val="003043"/>
                </a:solidFill>
                <a:latin typeface="Lucida Sans Unicode"/>
                <a:cs typeface="Lucida Sans Unicode"/>
              </a:rPr>
              <a:t>dispositivo</a:t>
            </a:r>
            <a:r>
              <a:rPr sz="2400" b="1" spc="-6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10" dirty="0">
                <a:solidFill>
                  <a:srgbClr val="003043"/>
                </a:solidFill>
                <a:latin typeface="Lucida Sans Unicode"/>
                <a:cs typeface="Lucida Sans Unicode"/>
              </a:rPr>
              <a:t>resultante</a:t>
            </a:r>
            <a:r>
              <a:rPr sz="2400" b="1" spc="-6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se</a:t>
            </a:r>
            <a:r>
              <a:rPr sz="2400" b="1" spc="-6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25" dirty="0">
                <a:solidFill>
                  <a:srgbClr val="003043"/>
                </a:solidFill>
                <a:latin typeface="Lucida Sans Unicode"/>
                <a:cs typeface="Lucida Sans Unicode"/>
              </a:rPr>
              <a:t>realizan</a:t>
            </a:r>
            <a:r>
              <a:rPr sz="2400" b="1" spc="-6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5" dirty="0">
                <a:solidFill>
                  <a:srgbClr val="003043"/>
                </a:solidFill>
                <a:latin typeface="Lucida Sans Unicode"/>
                <a:cs typeface="Lucida Sans Unicode"/>
              </a:rPr>
              <a:t>de</a:t>
            </a:r>
            <a:r>
              <a:rPr sz="2400" b="1" spc="-6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10" dirty="0">
                <a:solidFill>
                  <a:srgbClr val="003043"/>
                </a:solidFill>
                <a:latin typeface="Lucida Sans Unicode"/>
                <a:cs typeface="Lucida Sans Unicode"/>
              </a:rPr>
              <a:t>acuerdo</a:t>
            </a:r>
            <a:r>
              <a:rPr sz="2400" b="1" spc="-6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con</a:t>
            </a:r>
            <a:r>
              <a:rPr sz="2400" b="1" spc="-6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constelaciones</a:t>
            </a:r>
            <a:r>
              <a:rPr sz="2400" b="1" spc="-6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15" dirty="0">
                <a:solidFill>
                  <a:srgbClr val="003043"/>
                </a:solidFill>
                <a:latin typeface="Lucida Sans Unicode"/>
                <a:cs typeface="Lucida Sans Unicode"/>
              </a:rPr>
              <a:t>operativas</a:t>
            </a:r>
            <a:r>
              <a:rPr sz="2400" b="1" spc="-6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25" dirty="0">
                <a:solidFill>
                  <a:srgbClr val="003043"/>
                </a:solidFill>
                <a:latin typeface="Lucida Sans Unicode"/>
                <a:cs typeface="Lucida Sans Unicode"/>
              </a:rPr>
              <a:t>definidas.</a:t>
            </a:r>
            <a:r>
              <a:rPr sz="2400" b="1" spc="-6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10" dirty="0">
                <a:solidFill>
                  <a:srgbClr val="003043"/>
                </a:solidFill>
                <a:latin typeface="Lucida Sans Unicode"/>
                <a:cs typeface="Lucida Sans Unicode"/>
              </a:rPr>
              <a:t>De</a:t>
            </a:r>
            <a:r>
              <a:rPr sz="2400" b="1" spc="-6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10" dirty="0">
                <a:solidFill>
                  <a:srgbClr val="003043"/>
                </a:solidFill>
                <a:latin typeface="Lucida Sans Unicode"/>
                <a:cs typeface="Lucida Sans Unicode"/>
              </a:rPr>
              <a:t>este</a:t>
            </a:r>
            <a:r>
              <a:rPr sz="2400" b="1" spc="-6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15" dirty="0" err="1">
                <a:solidFill>
                  <a:srgbClr val="003043"/>
                </a:solidFill>
                <a:latin typeface="Lucida Sans Unicode"/>
                <a:cs typeface="Lucida Sans Unicode"/>
              </a:rPr>
              <a:t>modo</a:t>
            </a:r>
            <a:r>
              <a:rPr sz="2400" b="1" spc="-6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20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se</a:t>
            </a:r>
            <a:r>
              <a:rPr lang="es-ES" sz="2400" b="1" spc="-20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15" dirty="0" err="1" smtClean="0">
                <a:solidFill>
                  <a:srgbClr val="003043"/>
                </a:solidFill>
                <a:latin typeface="Lucida Sans Unicode"/>
                <a:cs typeface="Lucida Sans Unicode"/>
              </a:rPr>
              <a:t>obtiene</a:t>
            </a:r>
            <a:r>
              <a:rPr sz="2400" b="1" spc="-75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5" dirty="0">
                <a:solidFill>
                  <a:srgbClr val="003043"/>
                </a:solidFill>
                <a:latin typeface="Lucida Sans Unicode"/>
                <a:cs typeface="Lucida Sans Unicode"/>
              </a:rPr>
              <a:t>un</a:t>
            </a:r>
            <a:r>
              <a:rPr sz="2400" b="1" spc="-7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15" dirty="0">
                <a:solidFill>
                  <a:srgbClr val="003043"/>
                </a:solidFill>
                <a:latin typeface="Lucida Sans Unicode"/>
                <a:cs typeface="Lucida Sans Unicode"/>
              </a:rPr>
              <a:t>resultado</a:t>
            </a:r>
            <a:r>
              <a:rPr sz="2400" b="1" spc="-7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5" dirty="0">
                <a:solidFill>
                  <a:srgbClr val="003043"/>
                </a:solidFill>
                <a:latin typeface="Lucida Sans Unicode"/>
                <a:cs typeface="Lucida Sans Unicode"/>
              </a:rPr>
              <a:t>de</a:t>
            </a:r>
            <a:r>
              <a:rPr sz="2400" b="1" spc="-7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15" dirty="0">
                <a:solidFill>
                  <a:srgbClr val="003043"/>
                </a:solidFill>
                <a:latin typeface="Lucida Sans Unicode"/>
                <a:cs typeface="Lucida Sans Unicode"/>
              </a:rPr>
              <a:t>dimensionado</a:t>
            </a:r>
            <a:r>
              <a:rPr sz="2400" b="1" spc="-7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35" dirty="0">
                <a:solidFill>
                  <a:srgbClr val="003043"/>
                </a:solidFill>
                <a:latin typeface="Lucida Sans Unicode"/>
                <a:cs typeface="Lucida Sans Unicode"/>
              </a:rPr>
              <a:t>optimizado.</a:t>
            </a:r>
            <a:endParaRPr sz="2400" b="1" dirty="0">
              <a:latin typeface="Lucida Sans Unicode"/>
              <a:cs typeface="Lucida Sans Unicode"/>
            </a:endParaRPr>
          </a:p>
          <a:p>
            <a:pPr marL="342900" indent="-342900" algn="just">
              <a:spcBef>
                <a:spcPts val="75"/>
              </a:spcBef>
              <a:buFont typeface="Arial" panose="020B0604020202020204" pitchFamily="34" charset="0"/>
              <a:buChar char="•"/>
            </a:pPr>
            <a:endParaRPr sz="2400" b="1" dirty="0">
              <a:latin typeface="Lucida Sans Unicode"/>
              <a:cs typeface="Lucida Sans Unicode"/>
            </a:endParaRPr>
          </a:p>
          <a:p>
            <a:pPr marL="355600" marR="1684655" indent="-342900" algn="just">
              <a:buFont typeface="Arial" panose="020B0604020202020204" pitchFamily="34" charset="0"/>
              <a:buChar char="•"/>
            </a:pPr>
            <a:r>
              <a:rPr lang="es-ES" sz="2400" b="1" spc="20" dirty="0">
                <a:solidFill>
                  <a:srgbClr val="EB780A"/>
                </a:solidFill>
                <a:latin typeface="Arial"/>
                <a:cs typeface="Arial"/>
              </a:rPr>
              <a:t>SIMARIS </a:t>
            </a:r>
            <a:r>
              <a:rPr lang="es-ES" sz="2400" b="1" spc="20" dirty="0" err="1" smtClean="0">
                <a:solidFill>
                  <a:srgbClr val="EB780A"/>
                </a:solidFill>
                <a:latin typeface="Arial"/>
                <a:cs typeface="Arial"/>
              </a:rPr>
              <a:t>design</a:t>
            </a:r>
            <a:r>
              <a:rPr lang="es-ES" sz="2400" b="1" spc="20" dirty="0" smtClean="0">
                <a:solidFill>
                  <a:srgbClr val="EB780A"/>
                </a:solidFill>
                <a:latin typeface="Arial"/>
                <a:cs typeface="Arial"/>
              </a:rPr>
              <a:t> </a:t>
            </a:r>
            <a:r>
              <a:rPr sz="2400" b="1" spc="-15" dirty="0" err="1" smtClean="0">
                <a:solidFill>
                  <a:srgbClr val="003043"/>
                </a:solidFill>
                <a:latin typeface="Lucida Sans Unicode"/>
                <a:cs typeface="Lucida Sans Unicode"/>
              </a:rPr>
              <a:t>calcula</a:t>
            </a:r>
            <a:r>
              <a:rPr sz="2400" b="1" spc="-90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30" dirty="0">
                <a:solidFill>
                  <a:srgbClr val="003043"/>
                </a:solidFill>
                <a:latin typeface="Lucida Sans Unicode"/>
                <a:cs typeface="Lucida Sans Unicode"/>
              </a:rPr>
              <a:t>las</a:t>
            </a:r>
            <a:r>
              <a:rPr sz="2400" b="1" spc="-8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corrientes</a:t>
            </a:r>
            <a:r>
              <a:rPr sz="2400" b="1" spc="-9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10" dirty="0">
                <a:solidFill>
                  <a:srgbClr val="003043"/>
                </a:solidFill>
                <a:latin typeface="Lucida Sans Unicode"/>
                <a:cs typeface="Lucida Sans Unicode"/>
              </a:rPr>
              <a:t>de</a:t>
            </a:r>
            <a:r>
              <a:rPr sz="2400" b="1" spc="-8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30" dirty="0">
                <a:solidFill>
                  <a:srgbClr val="003043"/>
                </a:solidFill>
                <a:latin typeface="Lucida Sans Unicode"/>
                <a:cs typeface="Lucida Sans Unicode"/>
              </a:rPr>
              <a:t>cortocircuito</a:t>
            </a:r>
            <a:r>
              <a:rPr sz="2400" b="1" spc="-9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mínimas</a:t>
            </a:r>
            <a:r>
              <a:rPr sz="2400" b="1" spc="-8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y</a:t>
            </a:r>
            <a:r>
              <a:rPr sz="2400" b="1" spc="-9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30" dirty="0">
                <a:solidFill>
                  <a:srgbClr val="003043"/>
                </a:solidFill>
                <a:latin typeface="Lucida Sans Unicode"/>
                <a:cs typeface="Lucida Sans Unicode"/>
              </a:rPr>
              <a:t>máximas</a:t>
            </a:r>
            <a:r>
              <a:rPr sz="2400" b="1" spc="-8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10" dirty="0">
                <a:solidFill>
                  <a:srgbClr val="003043"/>
                </a:solidFill>
                <a:latin typeface="Lucida Sans Unicode"/>
                <a:cs typeface="Lucida Sans Unicode"/>
              </a:rPr>
              <a:t>de</a:t>
            </a:r>
            <a:r>
              <a:rPr sz="2400" b="1" spc="-9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25" dirty="0">
                <a:solidFill>
                  <a:srgbClr val="003043"/>
                </a:solidFill>
                <a:latin typeface="Lucida Sans Unicode"/>
                <a:cs typeface="Lucida Sans Unicode"/>
              </a:rPr>
              <a:t>todos</a:t>
            </a:r>
            <a:r>
              <a:rPr sz="2400" b="1" spc="-9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40" dirty="0">
                <a:solidFill>
                  <a:srgbClr val="003043"/>
                </a:solidFill>
                <a:latin typeface="Lucida Sans Unicode"/>
                <a:cs typeface="Lucida Sans Unicode"/>
              </a:rPr>
              <a:t>los</a:t>
            </a:r>
            <a:r>
              <a:rPr sz="2400" b="1" spc="-8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20" dirty="0" err="1">
                <a:solidFill>
                  <a:srgbClr val="003043"/>
                </a:solidFill>
                <a:latin typeface="Lucida Sans Unicode"/>
                <a:cs typeface="Lucida Sans Unicode"/>
              </a:rPr>
              <a:t>modos</a:t>
            </a:r>
            <a:r>
              <a:rPr sz="2400" b="1" spc="-9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10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de</a:t>
            </a:r>
            <a:r>
              <a:rPr lang="es-ES" sz="2400" b="1" spc="-10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20" dirty="0" err="1" smtClean="0">
                <a:solidFill>
                  <a:srgbClr val="003043"/>
                </a:solidFill>
                <a:latin typeface="Lucida Sans Unicode"/>
                <a:cs typeface="Lucida Sans Unicode"/>
              </a:rPr>
              <a:t>funcionamiento</a:t>
            </a:r>
            <a:r>
              <a:rPr sz="2400" b="1" spc="-95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35" dirty="0">
                <a:solidFill>
                  <a:srgbClr val="003043"/>
                </a:solidFill>
                <a:latin typeface="Lucida Sans Unicode"/>
                <a:cs typeface="Lucida Sans Unicode"/>
              </a:rPr>
              <a:t>definidos,</a:t>
            </a:r>
            <a:r>
              <a:rPr sz="2400" b="1" spc="-9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15" dirty="0">
                <a:solidFill>
                  <a:srgbClr val="003043"/>
                </a:solidFill>
                <a:latin typeface="Lucida Sans Unicode"/>
                <a:cs typeface="Lucida Sans Unicode"/>
              </a:rPr>
              <a:t>este</a:t>
            </a:r>
            <a:r>
              <a:rPr sz="2400" b="1" spc="-9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30" dirty="0">
                <a:solidFill>
                  <a:srgbClr val="003043"/>
                </a:solidFill>
                <a:latin typeface="Lucida Sans Unicode"/>
                <a:cs typeface="Lucida Sans Unicode"/>
              </a:rPr>
              <a:t>cálculo</a:t>
            </a:r>
            <a:r>
              <a:rPr sz="2400" b="1" spc="-9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10" dirty="0">
                <a:solidFill>
                  <a:srgbClr val="003043"/>
                </a:solidFill>
                <a:latin typeface="Lucida Sans Unicode"/>
                <a:cs typeface="Lucida Sans Unicode"/>
              </a:rPr>
              <a:t>forma</a:t>
            </a:r>
            <a:r>
              <a:rPr sz="2400" b="1" spc="-9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la</a:t>
            </a:r>
            <a:r>
              <a:rPr sz="2400" b="1" spc="-9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15" dirty="0">
                <a:solidFill>
                  <a:srgbClr val="003043"/>
                </a:solidFill>
                <a:latin typeface="Lucida Sans Unicode"/>
                <a:cs typeface="Lucida Sans Unicode"/>
              </a:rPr>
              <a:t>base</a:t>
            </a:r>
            <a:r>
              <a:rPr sz="2400" b="1" spc="-9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dirty="0">
                <a:solidFill>
                  <a:srgbClr val="003043"/>
                </a:solidFill>
                <a:latin typeface="Lucida Sans Unicode"/>
                <a:cs typeface="Lucida Sans Unicode"/>
              </a:rPr>
              <a:t>para</a:t>
            </a:r>
            <a:r>
              <a:rPr sz="2400" b="1" spc="-9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15" dirty="0">
                <a:solidFill>
                  <a:srgbClr val="003043"/>
                </a:solidFill>
                <a:latin typeface="Lucida Sans Unicode"/>
                <a:cs typeface="Lucida Sans Unicode"/>
              </a:rPr>
              <a:t>dimensionar</a:t>
            </a:r>
            <a:r>
              <a:rPr sz="2400" b="1" spc="-9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15" dirty="0">
                <a:solidFill>
                  <a:srgbClr val="003043"/>
                </a:solidFill>
                <a:latin typeface="Lucida Sans Unicode"/>
                <a:cs typeface="Lucida Sans Unicode"/>
              </a:rPr>
              <a:t>toda</a:t>
            </a:r>
            <a:r>
              <a:rPr sz="2400" b="1" spc="-9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la</a:t>
            </a:r>
            <a:r>
              <a:rPr sz="2400" b="1" spc="-9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25" dirty="0">
                <a:solidFill>
                  <a:srgbClr val="003043"/>
                </a:solidFill>
                <a:latin typeface="Lucida Sans Unicode"/>
                <a:cs typeface="Lucida Sans Unicode"/>
              </a:rPr>
              <a:t>red</a:t>
            </a:r>
            <a:r>
              <a:rPr sz="2400" b="1" spc="-25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.</a:t>
            </a:r>
            <a:endParaRPr lang="es-ES" sz="2400" b="1" spc="-25" dirty="0" smtClean="0">
              <a:solidFill>
                <a:srgbClr val="003043"/>
              </a:solidFill>
              <a:latin typeface="Lucida Sans Unicode"/>
              <a:cs typeface="Lucida Sans Unicode"/>
            </a:endParaRPr>
          </a:p>
          <a:p>
            <a:pPr marL="355600" marR="1684655" indent="-342900" algn="just">
              <a:buFont typeface="Arial" panose="020B0604020202020204" pitchFamily="34" charset="0"/>
              <a:buChar char="•"/>
            </a:pPr>
            <a:endParaRPr lang="es-ES" sz="2400" b="1" spc="-25" dirty="0">
              <a:solidFill>
                <a:srgbClr val="003043"/>
              </a:solidFill>
              <a:latin typeface="Lucida Sans Unicode"/>
              <a:cs typeface="Lucida Sans Unicode"/>
            </a:endParaRPr>
          </a:p>
          <a:p>
            <a:pPr marL="355600" indent="-342900" algn="just">
              <a:spcBef>
                <a:spcPts val="100"/>
              </a:spcBef>
              <a:buFont typeface="Arial" panose="020B0604020202020204" pitchFamily="34" charset="0"/>
              <a:buChar char="•"/>
            </a:pPr>
            <a:r>
              <a:rPr lang="es-ES" sz="2400" b="1" spc="-15" dirty="0">
                <a:solidFill>
                  <a:srgbClr val="003043"/>
                </a:solidFill>
                <a:latin typeface="Lucida Sans Unicode"/>
                <a:cs typeface="Lucida Sans Unicode"/>
              </a:rPr>
              <a:t>Las</a:t>
            </a:r>
            <a:r>
              <a:rPr lang="es-ES" sz="2400" b="1" spc="-5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lang="es-ES" sz="2400" b="1"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configuraciones</a:t>
            </a:r>
            <a:r>
              <a:rPr lang="es-ES" sz="2400" b="1" spc="-5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lang="es-ES" sz="2400" b="1" spc="-5" dirty="0">
                <a:solidFill>
                  <a:srgbClr val="003043"/>
                </a:solidFill>
                <a:latin typeface="Lucida Sans Unicode"/>
                <a:cs typeface="Lucida Sans Unicode"/>
              </a:rPr>
              <a:t>de</a:t>
            </a:r>
            <a:r>
              <a:rPr lang="es-ES" sz="2400" b="1" spc="-5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lang="es-ES" sz="2400" b="1" spc="-5" dirty="0">
                <a:solidFill>
                  <a:srgbClr val="003043"/>
                </a:solidFill>
                <a:latin typeface="Lucida Sans Unicode"/>
                <a:cs typeface="Lucida Sans Unicode"/>
              </a:rPr>
              <a:t>red</a:t>
            </a:r>
            <a:r>
              <a:rPr lang="es-ES" sz="2400" b="1" spc="-5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lang="es-ES" sz="2400" b="1"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complejas</a:t>
            </a:r>
            <a:r>
              <a:rPr lang="es-ES" sz="2400" b="1" spc="-5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lang="es-ES" sz="2400" b="1" spc="-15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se puede</a:t>
            </a:r>
            <a:r>
              <a:rPr lang="es-ES" sz="2400" b="1" spc="-5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n</a:t>
            </a:r>
            <a:r>
              <a:rPr lang="es-ES" sz="2400" b="1" spc="-50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lang="es-ES" sz="2400" b="1" spc="-10" dirty="0">
                <a:solidFill>
                  <a:srgbClr val="003043"/>
                </a:solidFill>
                <a:latin typeface="Lucida Sans Unicode"/>
                <a:cs typeface="Lucida Sans Unicode"/>
              </a:rPr>
              <a:t>implementar</a:t>
            </a:r>
            <a:r>
              <a:rPr lang="es-ES" sz="2400" b="1" spc="-5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lang="es-ES" sz="2400" b="1" spc="-15" dirty="0">
                <a:solidFill>
                  <a:srgbClr val="003043"/>
                </a:solidFill>
                <a:latin typeface="Lucida Sans Unicode"/>
                <a:cs typeface="Lucida Sans Unicode"/>
              </a:rPr>
              <a:t>fácilmente</a:t>
            </a:r>
            <a:r>
              <a:rPr lang="es-ES" sz="2400" b="1" spc="-5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lang="es-ES" sz="2400" b="1"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con</a:t>
            </a:r>
            <a:r>
              <a:rPr lang="es-ES" sz="2400" b="1" spc="-5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lang="es-ES" sz="2400" b="1" spc="-15" dirty="0">
                <a:solidFill>
                  <a:srgbClr val="003043"/>
                </a:solidFill>
                <a:latin typeface="Lucida Sans Unicode"/>
                <a:cs typeface="Lucida Sans Unicode"/>
              </a:rPr>
              <a:t>la</a:t>
            </a:r>
            <a:r>
              <a:rPr lang="es-ES" sz="2400" b="1" spc="-5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lang="es-ES" sz="2400" b="1" spc="-5" dirty="0">
                <a:solidFill>
                  <a:srgbClr val="003043"/>
                </a:solidFill>
                <a:latin typeface="Lucida Sans Unicode"/>
                <a:cs typeface="Lucida Sans Unicode"/>
              </a:rPr>
              <a:t>ayuda</a:t>
            </a:r>
            <a:r>
              <a:rPr lang="es-ES" sz="2400" b="1" spc="-5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lang="es-ES" sz="2400" b="1" spc="-5" dirty="0">
                <a:solidFill>
                  <a:srgbClr val="003043"/>
                </a:solidFill>
                <a:latin typeface="Lucida Sans Unicode"/>
                <a:cs typeface="Lucida Sans Unicode"/>
              </a:rPr>
              <a:t>de</a:t>
            </a:r>
            <a:r>
              <a:rPr lang="es-ES" sz="2400" b="1" spc="-5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lang="es-ES" sz="2400" b="1" spc="-10" dirty="0">
                <a:solidFill>
                  <a:srgbClr val="003043"/>
                </a:solidFill>
                <a:latin typeface="Lucida Sans Unicode"/>
                <a:cs typeface="Lucida Sans Unicode"/>
              </a:rPr>
              <a:t>interruptores</a:t>
            </a:r>
            <a:r>
              <a:rPr lang="es-ES" sz="2400" b="1" spc="-5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lang="es-ES" sz="2400" b="1" spc="-5" dirty="0">
                <a:solidFill>
                  <a:srgbClr val="003043"/>
                </a:solidFill>
                <a:latin typeface="Lucida Sans Unicode"/>
                <a:cs typeface="Lucida Sans Unicode"/>
              </a:rPr>
              <a:t>de</a:t>
            </a:r>
            <a:r>
              <a:rPr lang="es-ES" sz="2400" b="1" spc="-5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lang="es-ES" sz="2400" b="1" spc="-10" dirty="0">
                <a:solidFill>
                  <a:srgbClr val="003043"/>
                </a:solidFill>
                <a:latin typeface="Lucida Sans Unicode"/>
                <a:cs typeface="Lucida Sans Unicode"/>
              </a:rPr>
              <a:t>enlace</a:t>
            </a:r>
            <a:r>
              <a:rPr lang="es-ES" sz="2400" b="1" spc="-5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lang="es-ES" sz="2400" b="1" spc="-15" dirty="0">
                <a:solidFill>
                  <a:srgbClr val="003043"/>
                </a:solidFill>
                <a:latin typeface="Lucida Sans Unicode"/>
                <a:cs typeface="Lucida Sans Unicode"/>
              </a:rPr>
              <a:t>o</a:t>
            </a:r>
            <a:r>
              <a:rPr lang="es-ES" sz="2400" b="1" spc="-5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lang="es-ES" sz="2400" b="1" spc="-15" dirty="0">
                <a:solidFill>
                  <a:srgbClr val="003043"/>
                </a:solidFill>
                <a:latin typeface="Lucida Sans Unicode"/>
                <a:cs typeface="Lucida Sans Unicode"/>
              </a:rPr>
              <a:t>acopladores</a:t>
            </a:r>
            <a:r>
              <a:rPr lang="es-ES" sz="2400" b="1" spc="-5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lang="es-ES" sz="2400" b="1" spc="-5" dirty="0">
                <a:solidFill>
                  <a:srgbClr val="003043"/>
                </a:solidFill>
                <a:latin typeface="Lucida Sans Unicode"/>
                <a:cs typeface="Lucida Sans Unicode"/>
              </a:rPr>
              <a:t>de</a:t>
            </a:r>
            <a:r>
              <a:rPr lang="es-ES" sz="2400" b="1" spc="-5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lang="es-ES" sz="2400" b="1" spc="-30" dirty="0">
                <a:solidFill>
                  <a:srgbClr val="003043"/>
                </a:solidFill>
                <a:latin typeface="Lucida Sans Unicode"/>
                <a:cs typeface="Lucida Sans Unicode"/>
              </a:rPr>
              <a:t>bus,</a:t>
            </a:r>
            <a:r>
              <a:rPr lang="es-ES" sz="2400" b="1" spc="-5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lang="es-ES" sz="2400" b="1"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consulte</a:t>
            </a:r>
            <a:r>
              <a:rPr lang="es-ES" sz="2400" b="1" spc="-5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lang="es-ES" sz="2400" b="1" spc="-10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también</a:t>
            </a:r>
            <a:r>
              <a:rPr lang="es-ES" sz="2400" b="1" spc="-55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lang="es-ES" sz="2400" u="sng" spc="-20" dirty="0" smtClean="0">
                <a:solidFill>
                  <a:srgbClr val="EB780A"/>
                </a:solidFill>
                <a:uFill>
                  <a:solidFill>
                    <a:srgbClr val="EB780A"/>
                  </a:solidFill>
                </a:uFill>
                <a:latin typeface="Lucida Sans Unicode"/>
                <a:cs typeface="Lucida Sans Unicode"/>
              </a:rPr>
              <a:t>"</a:t>
            </a:r>
            <a:r>
              <a:rPr lang="es-ES" sz="2400" u="sng" spc="-20" dirty="0" err="1">
                <a:solidFill>
                  <a:srgbClr val="EB780A"/>
                </a:solidFill>
                <a:uFill>
                  <a:solidFill>
                    <a:srgbClr val="EB780A"/>
                  </a:solidFill>
                </a:uFill>
                <a:latin typeface="Lucida Sans Unicode"/>
                <a:cs typeface="Lucida Sans Unicode"/>
              </a:rPr>
              <a:t>Couplings</a:t>
            </a:r>
            <a:r>
              <a:rPr lang="es-ES" sz="2400" spc="-65" dirty="0">
                <a:solidFill>
                  <a:srgbClr val="EB780A"/>
                </a:solidFill>
                <a:latin typeface="Lucida Sans Unicode"/>
                <a:cs typeface="Lucida Sans Unicode"/>
              </a:rPr>
              <a:t> </a:t>
            </a:r>
            <a:r>
              <a:rPr lang="es-ES" sz="2400" spc="-10" dirty="0">
                <a:solidFill>
                  <a:srgbClr val="003043"/>
                </a:solidFill>
                <a:latin typeface="Lucida Sans Unicode"/>
                <a:cs typeface="Lucida Sans Unicode"/>
              </a:rPr>
              <a:t>".</a:t>
            </a:r>
            <a:endParaRPr lang="es-ES" sz="2400" dirty="0">
              <a:latin typeface="Lucida Sans Unicode"/>
              <a:cs typeface="Lucida Sans Unicode"/>
            </a:endParaRPr>
          </a:p>
          <a:p>
            <a:pPr marL="12700" marR="1684655">
              <a:lnSpc>
                <a:spcPct val="123700"/>
              </a:lnSpc>
            </a:pPr>
            <a:endParaRPr sz="1600" dirty="0">
              <a:latin typeface="Lucida Sans Unicode"/>
              <a:cs typeface="Lucida Sans Unicode"/>
            </a:endParaRPr>
          </a:p>
        </p:txBody>
      </p:sp>
      <p:sp>
        <p:nvSpPr>
          <p:cNvPr id="18" name="object 6"/>
          <p:cNvSpPr txBox="1"/>
          <p:nvPr/>
        </p:nvSpPr>
        <p:spPr>
          <a:xfrm>
            <a:off x="616102" y="388342"/>
            <a:ext cx="5710937" cy="88742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200" b="1" spc="40" dirty="0" err="1" smtClean="0">
                <a:solidFill>
                  <a:srgbClr val="00646D"/>
                </a:solidFill>
                <a:latin typeface="Arial"/>
                <a:cs typeface="Arial"/>
              </a:rPr>
              <a:t>Dimensionamiento</a:t>
            </a:r>
            <a:endParaRPr lang="es-ES" sz="3200" b="1" spc="40" dirty="0" smtClean="0">
              <a:solidFill>
                <a:srgbClr val="00646D"/>
              </a:solidFill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s-ES" sz="2400" b="1" spc="-10" dirty="0">
                <a:latin typeface="Arial"/>
                <a:cs typeface="Arial"/>
              </a:rPr>
              <a:t>Cálculos</a:t>
            </a:r>
            <a:r>
              <a:rPr lang="es-ES" sz="2400" b="1" spc="-90" dirty="0">
                <a:latin typeface="Arial"/>
                <a:cs typeface="Arial"/>
              </a:rPr>
              <a:t> </a:t>
            </a:r>
            <a:r>
              <a:rPr lang="es-ES" sz="2400" b="1" spc="25" dirty="0">
                <a:latin typeface="Arial"/>
                <a:cs typeface="Arial"/>
              </a:rPr>
              <a:t>iniciales</a:t>
            </a:r>
            <a:endParaRPr sz="2400" b="1" dirty="0">
              <a:latin typeface="Arial"/>
              <a:cs typeface="Arial"/>
            </a:endParaRPr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81200" y="6051558"/>
            <a:ext cx="8305800" cy="551453"/>
          </a:xfrm>
          <a:prstGeom prst="rect">
            <a:avLst/>
          </a:prstGeom>
        </p:spPr>
      </p:pic>
    </p:spTree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3070861" y="3608832"/>
            <a:ext cx="5305425" cy="2914015"/>
            <a:chOff x="2828544" y="3270503"/>
            <a:chExt cx="5305425" cy="291401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842260" y="3270503"/>
              <a:ext cx="5276088" cy="2898648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2843022" y="5913881"/>
              <a:ext cx="5276215" cy="256540"/>
            </a:xfrm>
            <a:custGeom>
              <a:avLst/>
              <a:gdLst/>
              <a:ahLst/>
              <a:cxnLst/>
              <a:rect l="l" t="t" r="r" b="b"/>
              <a:pathLst>
                <a:path w="5276215" h="256539">
                  <a:moveTo>
                    <a:pt x="0" y="256032"/>
                  </a:moveTo>
                  <a:lnTo>
                    <a:pt x="5276087" y="256032"/>
                  </a:lnTo>
                  <a:lnTo>
                    <a:pt x="5276087" y="0"/>
                  </a:lnTo>
                  <a:lnTo>
                    <a:pt x="0" y="0"/>
                  </a:lnTo>
                  <a:lnTo>
                    <a:pt x="0" y="256032"/>
                  </a:lnTo>
                  <a:close/>
                </a:path>
              </a:pathLst>
            </a:custGeom>
            <a:ln w="28956">
              <a:solidFill>
                <a:srgbClr val="FFC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5024627" y="3599687"/>
              <a:ext cx="1508760" cy="486409"/>
            </a:xfrm>
            <a:custGeom>
              <a:avLst/>
              <a:gdLst/>
              <a:ahLst/>
              <a:cxnLst/>
              <a:rect l="l" t="t" r="r" b="b"/>
              <a:pathLst>
                <a:path w="1508759" h="486410">
                  <a:moveTo>
                    <a:pt x="273304" y="0"/>
                  </a:moveTo>
                  <a:lnTo>
                    <a:pt x="0" y="243078"/>
                  </a:lnTo>
                  <a:lnTo>
                    <a:pt x="273304" y="486156"/>
                  </a:lnTo>
                  <a:lnTo>
                    <a:pt x="273304" y="371729"/>
                  </a:lnTo>
                  <a:lnTo>
                    <a:pt x="1508760" y="371729"/>
                  </a:lnTo>
                  <a:lnTo>
                    <a:pt x="1508760" y="114426"/>
                  </a:lnTo>
                  <a:lnTo>
                    <a:pt x="273304" y="114426"/>
                  </a:lnTo>
                  <a:lnTo>
                    <a:pt x="273304" y="0"/>
                  </a:lnTo>
                  <a:close/>
                </a:path>
              </a:pathLst>
            </a:custGeom>
            <a:solidFill>
              <a:srgbClr val="005F8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/>
          <p:nvPr/>
        </p:nvSpPr>
        <p:spPr>
          <a:xfrm>
            <a:off x="8458200" y="6096000"/>
            <a:ext cx="1140460" cy="516890"/>
          </a:xfrm>
          <a:custGeom>
            <a:avLst/>
            <a:gdLst/>
            <a:ahLst/>
            <a:cxnLst/>
            <a:rect l="l" t="t" r="r" b="b"/>
            <a:pathLst>
              <a:path w="1140459" h="516889">
                <a:moveTo>
                  <a:pt x="285369" y="0"/>
                </a:moveTo>
                <a:lnTo>
                  <a:pt x="0" y="258317"/>
                </a:lnTo>
                <a:lnTo>
                  <a:pt x="285369" y="516635"/>
                </a:lnTo>
                <a:lnTo>
                  <a:pt x="285369" y="387476"/>
                </a:lnTo>
                <a:lnTo>
                  <a:pt x="1139952" y="387476"/>
                </a:lnTo>
                <a:lnTo>
                  <a:pt x="1139952" y="129158"/>
                </a:lnTo>
                <a:lnTo>
                  <a:pt x="285369" y="129158"/>
                </a:lnTo>
                <a:lnTo>
                  <a:pt x="285369" y="0"/>
                </a:lnTo>
                <a:close/>
              </a:path>
            </a:pathLst>
          </a:custGeom>
          <a:solidFill>
            <a:srgbClr val="005F8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657796" y="1389809"/>
            <a:ext cx="10727055" cy="195181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8450" marR="219710" indent="-285750" algn="just">
              <a:spcBef>
                <a:spcPts val="100"/>
              </a:spcBef>
              <a:buFont typeface="Arial" panose="020B0604020202020204" pitchFamily="34" charset="0"/>
              <a:buChar char="•"/>
            </a:pPr>
            <a:r>
              <a:rPr b="1" spc="-15" dirty="0">
                <a:solidFill>
                  <a:srgbClr val="003043"/>
                </a:solidFill>
                <a:latin typeface="Lucida Sans Unicode"/>
                <a:cs typeface="Lucida Sans Unicode"/>
              </a:rPr>
              <a:t>Si</a:t>
            </a:r>
            <a:r>
              <a:rPr b="1" spc="-8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b="1"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se</a:t>
            </a:r>
            <a:r>
              <a:rPr b="1" spc="-7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b="1" spc="-15" dirty="0">
                <a:solidFill>
                  <a:srgbClr val="003043"/>
                </a:solidFill>
                <a:latin typeface="Lucida Sans Unicode"/>
                <a:cs typeface="Lucida Sans Unicode"/>
              </a:rPr>
              <a:t>producen</a:t>
            </a:r>
            <a:r>
              <a:rPr b="1" spc="-7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b="1" spc="-5" dirty="0">
                <a:solidFill>
                  <a:srgbClr val="003043"/>
                </a:solidFill>
                <a:latin typeface="Lucida Sans Unicode"/>
                <a:cs typeface="Lucida Sans Unicode"/>
              </a:rPr>
              <a:t>errores</a:t>
            </a:r>
            <a:r>
              <a:rPr b="1" spc="-7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b="1" spc="-5" dirty="0">
                <a:solidFill>
                  <a:srgbClr val="003043"/>
                </a:solidFill>
                <a:latin typeface="Lucida Sans Unicode"/>
                <a:cs typeface="Lucida Sans Unicode"/>
              </a:rPr>
              <a:t>durante</a:t>
            </a:r>
            <a:r>
              <a:rPr b="1" spc="-7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b="1"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el</a:t>
            </a:r>
            <a:r>
              <a:rPr b="1" spc="-7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b="1"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proceso</a:t>
            </a:r>
            <a:r>
              <a:rPr b="1" spc="-7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b="1" spc="-10" dirty="0">
                <a:solidFill>
                  <a:srgbClr val="003043"/>
                </a:solidFill>
                <a:latin typeface="Lucida Sans Unicode"/>
                <a:cs typeface="Lucida Sans Unicode"/>
              </a:rPr>
              <a:t>de</a:t>
            </a:r>
            <a:r>
              <a:rPr b="1" spc="-7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b="1"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dimensionado,</a:t>
            </a:r>
            <a:r>
              <a:rPr b="1" spc="-7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b="1" spc="-45" dirty="0">
                <a:solidFill>
                  <a:srgbClr val="003043"/>
                </a:solidFill>
                <a:latin typeface="Lucida Sans Unicode"/>
                <a:cs typeface="Lucida Sans Unicode"/>
              </a:rPr>
              <a:t>p.</a:t>
            </a:r>
            <a:r>
              <a:rPr b="1" spc="-8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b="1" spc="-45" dirty="0">
                <a:solidFill>
                  <a:srgbClr val="003043"/>
                </a:solidFill>
                <a:latin typeface="Lucida Sans Unicode"/>
                <a:cs typeface="Lucida Sans Unicode"/>
              </a:rPr>
              <a:t>ej.</a:t>
            </a:r>
            <a:r>
              <a:rPr b="1" spc="-7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b="1"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debido</a:t>
            </a:r>
            <a:r>
              <a:rPr b="1" spc="-7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b="1" spc="10" dirty="0">
                <a:solidFill>
                  <a:srgbClr val="003043"/>
                </a:solidFill>
                <a:latin typeface="Lucida Sans Unicode"/>
                <a:cs typeface="Lucida Sans Unicode"/>
              </a:rPr>
              <a:t>a</a:t>
            </a:r>
            <a:r>
              <a:rPr b="1" spc="-7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b="1" spc="-30" dirty="0">
                <a:solidFill>
                  <a:srgbClr val="003043"/>
                </a:solidFill>
                <a:latin typeface="Lucida Sans Unicode"/>
                <a:cs typeface="Lucida Sans Unicode"/>
              </a:rPr>
              <a:t>dispositivos</a:t>
            </a:r>
            <a:r>
              <a:rPr b="1" spc="-7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b="1" spc="-10" dirty="0">
                <a:solidFill>
                  <a:srgbClr val="003043"/>
                </a:solidFill>
                <a:latin typeface="Lucida Sans Unicode"/>
                <a:cs typeface="Lucida Sans Unicode"/>
              </a:rPr>
              <a:t>predeterminados</a:t>
            </a:r>
            <a:r>
              <a:rPr b="1" spc="-7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b="1" spc="-5" dirty="0">
                <a:solidFill>
                  <a:srgbClr val="003043"/>
                </a:solidFill>
                <a:latin typeface="Lucida Sans Unicode"/>
                <a:cs typeface="Lucida Sans Unicode"/>
              </a:rPr>
              <a:t>que</a:t>
            </a:r>
            <a:r>
              <a:rPr b="1" spc="-7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b="1" spc="-10" dirty="0">
                <a:solidFill>
                  <a:srgbClr val="003043"/>
                </a:solidFill>
                <a:latin typeface="Lucida Sans Unicode"/>
                <a:cs typeface="Lucida Sans Unicode"/>
              </a:rPr>
              <a:t>no</a:t>
            </a:r>
            <a:r>
              <a:rPr b="1" spc="-7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b="1" spc="-15" dirty="0" err="1">
                <a:solidFill>
                  <a:srgbClr val="003043"/>
                </a:solidFill>
                <a:latin typeface="Lucida Sans Unicode"/>
                <a:cs typeface="Lucida Sans Unicode"/>
              </a:rPr>
              <a:t>cumplen</a:t>
            </a:r>
            <a:r>
              <a:rPr b="1" spc="-7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b="1" spc="-35" dirty="0" err="1" smtClean="0">
                <a:solidFill>
                  <a:srgbClr val="003043"/>
                </a:solidFill>
                <a:latin typeface="Lucida Sans Unicode"/>
                <a:cs typeface="Lucida Sans Unicode"/>
              </a:rPr>
              <a:t>los</a:t>
            </a:r>
            <a:r>
              <a:rPr lang="es-ES" b="1" spc="-35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b="1" spc="-25" dirty="0" err="1" smtClean="0">
                <a:solidFill>
                  <a:srgbClr val="003043"/>
                </a:solidFill>
                <a:latin typeface="Lucida Sans Unicode"/>
                <a:cs typeface="Lucida Sans Unicode"/>
              </a:rPr>
              <a:t>requisitos</a:t>
            </a:r>
            <a:r>
              <a:rPr b="1" spc="-75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b="1" dirty="0">
                <a:solidFill>
                  <a:srgbClr val="003043"/>
                </a:solidFill>
                <a:latin typeface="Lucida Sans Unicode"/>
                <a:cs typeface="Lucida Sans Unicode"/>
              </a:rPr>
              <a:t>para</a:t>
            </a:r>
            <a:r>
              <a:rPr b="1" spc="-7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b="1" spc="-35" dirty="0">
                <a:solidFill>
                  <a:srgbClr val="003043"/>
                </a:solidFill>
                <a:latin typeface="Lucida Sans Unicode"/>
                <a:cs typeface="Lucida Sans Unicode"/>
              </a:rPr>
              <a:t>los</a:t>
            </a:r>
            <a:r>
              <a:rPr b="1" spc="-7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b="1"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modos</a:t>
            </a:r>
            <a:r>
              <a:rPr b="1" spc="-7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b="1" spc="-15" dirty="0">
                <a:solidFill>
                  <a:srgbClr val="003043"/>
                </a:solidFill>
                <a:latin typeface="Lucida Sans Unicode"/>
                <a:cs typeface="Lucida Sans Unicode"/>
              </a:rPr>
              <a:t>operativos</a:t>
            </a:r>
            <a:r>
              <a:rPr b="1" spc="-7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b="1" spc="-30" dirty="0">
                <a:solidFill>
                  <a:srgbClr val="003043"/>
                </a:solidFill>
                <a:latin typeface="Lucida Sans Unicode"/>
                <a:cs typeface="Lucida Sans Unicode"/>
              </a:rPr>
              <a:t>definidos,</a:t>
            </a:r>
            <a:r>
              <a:rPr b="1" spc="-7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b="1"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se</a:t>
            </a:r>
            <a:r>
              <a:rPr b="1" spc="-7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b="1" spc="-5" dirty="0">
                <a:solidFill>
                  <a:srgbClr val="003043"/>
                </a:solidFill>
                <a:latin typeface="Lucida Sans Unicode"/>
                <a:cs typeface="Lucida Sans Unicode"/>
              </a:rPr>
              <a:t>mostrarán</a:t>
            </a:r>
            <a:r>
              <a:rPr b="1" spc="-7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b="1"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información</a:t>
            </a:r>
            <a:r>
              <a:rPr b="1" spc="-7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b="1"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y</a:t>
            </a:r>
            <a:r>
              <a:rPr b="1" spc="-7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b="1"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mensajes</a:t>
            </a:r>
            <a:r>
              <a:rPr b="1" spc="-7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b="1" spc="-10" dirty="0">
                <a:solidFill>
                  <a:srgbClr val="003043"/>
                </a:solidFill>
                <a:latin typeface="Lucida Sans Unicode"/>
                <a:cs typeface="Lucida Sans Unicode"/>
              </a:rPr>
              <a:t>de</a:t>
            </a:r>
            <a:r>
              <a:rPr b="1" spc="-7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b="1" dirty="0">
                <a:solidFill>
                  <a:srgbClr val="003043"/>
                </a:solidFill>
                <a:latin typeface="Lucida Sans Unicode"/>
                <a:cs typeface="Lucida Sans Unicode"/>
              </a:rPr>
              <a:t>error</a:t>
            </a:r>
            <a:r>
              <a:rPr b="1" spc="-7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b="1"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debajo</a:t>
            </a:r>
            <a:r>
              <a:rPr b="1" spc="-7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b="1"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del</a:t>
            </a:r>
            <a:r>
              <a:rPr b="1" spc="-7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b="1" spc="-5" dirty="0">
                <a:solidFill>
                  <a:srgbClr val="003043"/>
                </a:solidFill>
                <a:latin typeface="Lucida Sans Unicode"/>
                <a:cs typeface="Lucida Sans Unicode"/>
              </a:rPr>
              <a:t>diagrama</a:t>
            </a:r>
            <a:r>
              <a:rPr b="1" spc="-7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b="1" spc="-10" dirty="0">
                <a:solidFill>
                  <a:srgbClr val="003043"/>
                </a:solidFill>
                <a:latin typeface="Lucida Sans Unicode"/>
                <a:cs typeface="Lucida Sans Unicode"/>
              </a:rPr>
              <a:t>de</a:t>
            </a:r>
            <a:r>
              <a:rPr b="1" spc="-7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b="1"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red.</a:t>
            </a:r>
            <a:endParaRPr b="1" dirty="0">
              <a:latin typeface="Lucida Sans Unicode"/>
              <a:cs typeface="Lucida Sans Unicode"/>
            </a:endParaRPr>
          </a:p>
          <a:p>
            <a:pPr marL="285750" indent="-285750" algn="just">
              <a:spcBef>
                <a:spcPts val="10"/>
              </a:spcBef>
              <a:buFont typeface="Arial" panose="020B0604020202020204" pitchFamily="34" charset="0"/>
              <a:buChar char="•"/>
            </a:pPr>
            <a:endParaRPr b="1" dirty="0">
              <a:latin typeface="Lucida Sans Unicode"/>
              <a:cs typeface="Lucida Sans Unicode"/>
            </a:endParaRPr>
          </a:p>
          <a:p>
            <a:pPr marL="298450" marR="5080" indent="-285750" algn="just">
              <a:buFont typeface="Arial" panose="020B0604020202020204" pitchFamily="34" charset="0"/>
              <a:buChar char="•"/>
            </a:pPr>
            <a:r>
              <a:rPr b="1"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Si</a:t>
            </a:r>
            <a:r>
              <a:rPr b="1" spc="-8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b="1"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se</a:t>
            </a:r>
            <a:r>
              <a:rPr b="1" spc="-7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b="1" spc="-25" dirty="0">
                <a:solidFill>
                  <a:srgbClr val="003043"/>
                </a:solidFill>
                <a:latin typeface="Lucida Sans Unicode"/>
                <a:cs typeface="Lucida Sans Unicode"/>
              </a:rPr>
              <a:t>selecciona</a:t>
            </a:r>
            <a:r>
              <a:rPr b="1" spc="-7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b="1" spc="-10" dirty="0">
                <a:solidFill>
                  <a:srgbClr val="003043"/>
                </a:solidFill>
                <a:latin typeface="Lucida Sans Unicode"/>
                <a:cs typeface="Lucida Sans Unicode"/>
              </a:rPr>
              <a:t>uno</a:t>
            </a:r>
            <a:r>
              <a:rPr b="1" spc="-7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b="1" spc="-10" dirty="0">
                <a:solidFill>
                  <a:srgbClr val="003043"/>
                </a:solidFill>
                <a:latin typeface="Lucida Sans Unicode"/>
                <a:cs typeface="Lucida Sans Unicode"/>
              </a:rPr>
              <a:t>de</a:t>
            </a:r>
            <a:r>
              <a:rPr b="1" spc="-8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b="1" spc="-40" dirty="0">
                <a:solidFill>
                  <a:srgbClr val="003043"/>
                </a:solidFill>
                <a:latin typeface="Lucida Sans Unicode"/>
                <a:cs typeface="Lucida Sans Unicode"/>
              </a:rPr>
              <a:t>los</a:t>
            </a:r>
            <a:r>
              <a:rPr b="1" spc="-7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b="1"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mensajes</a:t>
            </a:r>
            <a:r>
              <a:rPr b="1" spc="-7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b="1" spc="-25" dirty="0">
                <a:solidFill>
                  <a:srgbClr val="003043"/>
                </a:solidFill>
                <a:latin typeface="Lucida Sans Unicode"/>
                <a:cs typeface="Lucida Sans Unicode"/>
              </a:rPr>
              <a:t>con</a:t>
            </a:r>
            <a:r>
              <a:rPr b="1" spc="-7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b="1"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el</a:t>
            </a:r>
            <a:r>
              <a:rPr b="1" spc="-8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b="1"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cursor</a:t>
            </a:r>
            <a:r>
              <a:rPr b="1" spc="-7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b="1" spc="-5" dirty="0">
                <a:solidFill>
                  <a:srgbClr val="003043"/>
                </a:solidFill>
                <a:latin typeface="Lucida Sans Unicode"/>
                <a:cs typeface="Lucida Sans Unicode"/>
              </a:rPr>
              <a:t>(ahora</a:t>
            </a:r>
            <a:r>
              <a:rPr b="1" spc="-7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b="1" spc="-15" dirty="0">
                <a:solidFill>
                  <a:srgbClr val="003043"/>
                </a:solidFill>
                <a:latin typeface="Lucida Sans Unicode"/>
                <a:cs typeface="Lucida Sans Unicode"/>
              </a:rPr>
              <a:t>resaltado</a:t>
            </a:r>
            <a:r>
              <a:rPr b="1" spc="-8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b="1" dirty="0">
                <a:solidFill>
                  <a:srgbClr val="003043"/>
                </a:solidFill>
                <a:latin typeface="Lucida Sans Unicode"/>
                <a:cs typeface="Lucida Sans Unicode"/>
              </a:rPr>
              <a:t>en</a:t>
            </a:r>
            <a:r>
              <a:rPr b="1" spc="-7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b="1" spc="-35" dirty="0">
                <a:solidFill>
                  <a:srgbClr val="003043"/>
                </a:solidFill>
                <a:latin typeface="Lucida Sans Unicode"/>
                <a:cs typeface="Lucida Sans Unicode"/>
              </a:rPr>
              <a:t>gris),</a:t>
            </a:r>
            <a:r>
              <a:rPr b="1" spc="-7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b="1"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el</a:t>
            </a:r>
            <a:r>
              <a:rPr b="1" spc="-7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b="1" spc="-35" dirty="0">
                <a:solidFill>
                  <a:srgbClr val="003043"/>
                </a:solidFill>
                <a:latin typeface="Lucida Sans Unicode"/>
                <a:cs typeface="Lucida Sans Unicode"/>
              </a:rPr>
              <a:t>dispositivo</a:t>
            </a:r>
            <a:r>
              <a:rPr b="1" spc="-8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b="1" spc="-15" dirty="0">
                <a:solidFill>
                  <a:srgbClr val="003043"/>
                </a:solidFill>
                <a:latin typeface="Lucida Sans Unicode"/>
                <a:cs typeface="Lucida Sans Unicode"/>
              </a:rPr>
              <a:t>correspondiente</a:t>
            </a:r>
            <a:r>
              <a:rPr b="1" spc="-7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b="1"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se</a:t>
            </a:r>
            <a:r>
              <a:rPr b="1" spc="-7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b="1" spc="-5" dirty="0" err="1">
                <a:solidFill>
                  <a:srgbClr val="003043"/>
                </a:solidFill>
                <a:latin typeface="Lucida Sans Unicode"/>
                <a:cs typeface="Lucida Sans Unicode"/>
              </a:rPr>
              <a:t>marca</a:t>
            </a:r>
            <a:r>
              <a:rPr b="1" spc="-7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b="1" dirty="0" err="1" smtClean="0">
                <a:solidFill>
                  <a:srgbClr val="003043"/>
                </a:solidFill>
                <a:latin typeface="Lucida Sans Unicode"/>
                <a:cs typeface="Lucida Sans Unicode"/>
              </a:rPr>
              <a:t>en</a:t>
            </a:r>
            <a:r>
              <a:rPr lang="es-ES" b="1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b="1" spc="-15" dirty="0" err="1" smtClean="0">
                <a:solidFill>
                  <a:srgbClr val="003043"/>
                </a:solidFill>
                <a:latin typeface="Lucida Sans Unicode"/>
                <a:cs typeface="Lucida Sans Unicode"/>
              </a:rPr>
              <a:t>amarillo</a:t>
            </a:r>
            <a:r>
              <a:rPr b="1" spc="-80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b="1" dirty="0">
                <a:solidFill>
                  <a:srgbClr val="003043"/>
                </a:solidFill>
                <a:latin typeface="Lucida Sans Unicode"/>
                <a:cs typeface="Lucida Sans Unicode"/>
              </a:rPr>
              <a:t>en</a:t>
            </a:r>
            <a:r>
              <a:rPr b="1" spc="-8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b="1"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el</a:t>
            </a:r>
            <a:r>
              <a:rPr b="1" spc="-7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b="1" spc="-5" dirty="0">
                <a:solidFill>
                  <a:srgbClr val="003043"/>
                </a:solidFill>
                <a:latin typeface="Lucida Sans Unicode"/>
                <a:cs typeface="Lucida Sans Unicode"/>
              </a:rPr>
              <a:t>diagrama</a:t>
            </a:r>
            <a:r>
              <a:rPr b="1" spc="-8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b="1" spc="-10" dirty="0">
                <a:solidFill>
                  <a:srgbClr val="003043"/>
                </a:solidFill>
                <a:latin typeface="Lucida Sans Unicode"/>
                <a:cs typeface="Lucida Sans Unicode"/>
              </a:rPr>
              <a:t>de</a:t>
            </a:r>
            <a:r>
              <a:rPr b="1" spc="-8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b="1" spc="-5" dirty="0">
                <a:solidFill>
                  <a:srgbClr val="003043"/>
                </a:solidFill>
                <a:latin typeface="Lucida Sans Unicode"/>
                <a:cs typeface="Lucida Sans Unicode"/>
              </a:rPr>
              <a:t>red</a:t>
            </a:r>
            <a:r>
              <a:rPr b="1" spc="-7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b="1" dirty="0">
                <a:solidFill>
                  <a:srgbClr val="003043"/>
                </a:solidFill>
                <a:latin typeface="Lucida Sans Unicode"/>
                <a:cs typeface="Lucida Sans Unicode"/>
              </a:rPr>
              <a:t>para</a:t>
            </a:r>
            <a:r>
              <a:rPr b="1" spc="-8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b="1" spc="-10" dirty="0">
                <a:solidFill>
                  <a:srgbClr val="003043"/>
                </a:solidFill>
                <a:latin typeface="Lucida Sans Unicode"/>
                <a:cs typeface="Lucida Sans Unicode"/>
              </a:rPr>
              <a:t>que</a:t>
            </a:r>
            <a:r>
              <a:rPr b="1" spc="-8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b="1" spc="-15" dirty="0">
                <a:solidFill>
                  <a:srgbClr val="003043"/>
                </a:solidFill>
                <a:latin typeface="Lucida Sans Unicode"/>
                <a:cs typeface="Lucida Sans Unicode"/>
              </a:rPr>
              <a:t>siempre</a:t>
            </a:r>
            <a:r>
              <a:rPr b="1" spc="-7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b="1"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se</a:t>
            </a:r>
            <a:r>
              <a:rPr b="1" spc="-8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b="1" spc="-5" dirty="0">
                <a:solidFill>
                  <a:srgbClr val="003043"/>
                </a:solidFill>
                <a:latin typeface="Lucida Sans Unicode"/>
                <a:cs typeface="Lucida Sans Unicode"/>
              </a:rPr>
              <a:t>pueda</a:t>
            </a:r>
            <a:r>
              <a:rPr b="1" spc="-8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b="1" spc="-5" dirty="0">
                <a:solidFill>
                  <a:srgbClr val="003043"/>
                </a:solidFill>
                <a:latin typeface="Lucida Sans Unicode"/>
                <a:cs typeface="Lucida Sans Unicode"/>
              </a:rPr>
              <a:t>crear</a:t>
            </a:r>
            <a:r>
              <a:rPr b="1" spc="-7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b="1" dirty="0">
                <a:solidFill>
                  <a:srgbClr val="003043"/>
                </a:solidFill>
                <a:latin typeface="Lucida Sans Unicode"/>
                <a:cs typeface="Lucida Sans Unicode"/>
              </a:rPr>
              <a:t>una</a:t>
            </a:r>
            <a:r>
              <a:rPr b="1" spc="-8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b="1"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correlación</a:t>
            </a:r>
            <a:r>
              <a:rPr b="1" spc="-7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b="1" dirty="0">
                <a:solidFill>
                  <a:srgbClr val="003043"/>
                </a:solidFill>
                <a:latin typeface="Lucida Sans Unicode"/>
                <a:cs typeface="Lucida Sans Unicode"/>
              </a:rPr>
              <a:t>entre</a:t>
            </a:r>
            <a:r>
              <a:rPr b="1" spc="-8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b="1" spc="-40" dirty="0">
                <a:solidFill>
                  <a:srgbClr val="003043"/>
                </a:solidFill>
                <a:latin typeface="Lucida Sans Unicode"/>
                <a:cs typeface="Lucida Sans Unicode"/>
              </a:rPr>
              <a:t>los</a:t>
            </a:r>
            <a:r>
              <a:rPr b="1" spc="-8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b="1"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mensajes</a:t>
            </a:r>
            <a:r>
              <a:rPr b="1" spc="-7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b="1"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y</a:t>
            </a:r>
            <a:r>
              <a:rPr b="1" spc="-8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b="1" spc="-40" dirty="0">
                <a:solidFill>
                  <a:srgbClr val="003043"/>
                </a:solidFill>
                <a:latin typeface="Lucida Sans Unicode"/>
                <a:cs typeface="Lucida Sans Unicode"/>
              </a:rPr>
              <a:t>los</a:t>
            </a:r>
            <a:r>
              <a:rPr b="1" spc="-8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b="1" spc="-15" dirty="0" err="1">
                <a:solidFill>
                  <a:srgbClr val="003043"/>
                </a:solidFill>
                <a:latin typeface="Lucida Sans Unicode"/>
                <a:cs typeface="Lucida Sans Unicode"/>
              </a:rPr>
              <a:t>elementos</a:t>
            </a:r>
            <a:r>
              <a:rPr b="1" spc="-7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b="1" spc="-20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del</a:t>
            </a:r>
            <a:r>
              <a:rPr lang="es-ES" b="1" spc="-20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b="1" spc="-20" dirty="0" err="1" smtClean="0">
                <a:solidFill>
                  <a:srgbClr val="003043"/>
                </a:solidFill>
                <a:latin typeface="Lucida Sans Unicode"/>
                <a:cs typeface="Lucida Sans Unicode"/>
              </a:rPr>
              <a:t>equipo</a:t>
            </a:r>
            <a:r>
              <a:rPr b="1" spc="-90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b="1" dirty="0">
                <a:solidFill>
                  <a:srgbClr val="003043"/>
                </a:solidFill>
                <a:latin typeface="Lucida Sans Unicode"/>
                <a:cs typeface="Lucida Sans Unicode"/>
              </a:rPr>
              <a:t>en</a:t>
            </a:r>
            <a:r>
              <a:rPr b="1" spc="-8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b="1"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el</a:t>
            </a:r>
            <a:r>
              <a:rPr b="1" spc="-8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b="1" spc="-5" dirty="0">
                <a:solidFill>
                  <a:srgbClr val="003043"/>
                </a:solidFill>
                <a:latin typeface="Lucida Sans Unicode"/>
                <a:cs typeface="Lucida Sans Unicode"/>
              </a:rPr>
              <a:t>diagrama</a:t>
            </a:r>
            <a:r>
              <a:rPr b="1" spc="-8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b="1" spc="-10" dirty="0">
                <a:solidFill>
                  <a:srgbClr val="003043"/>
                </a:solidFill>
                <a:latin typeface="Lucida Sans Unicode"/>
                <a:cs typeface="Lucida Sans Unicode"/>
              </a:rPr>
              <a:t>de</a:t>
            </a:r>
            <a:r>
              <a:rPr b="1" spc="-8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b="1"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red.</a:t>
            </a:r>
            <a:endParaRPr b="1" dirty="0">
              <a:latin typeface="Lucida Sans Unicode"/>
              <a:cs typeface="Lucida Sans Unicode"/>
            </a:endParaRPr>
          </a:p>
        </p:txBody>
      </p:sp>
      <p:sp>
        <p:nvSpPr>
          <p:cNvPr id="22" name="object 6"/>
          <p:cNvSpPr txBox="1"/>
          <p:nvPr/>
        </p:nvSpPr>
        <p:spPr>
          <a:xfrm>
            <a:off x="616102" y="388342"/>
            <a:ext cx="5710937" cy="88742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200" b="1" spc="40" dirty="0" err="1" smtClean="0">
                <a:solidFill>
                  <a:srgbClr val="00646D"/>
                </a:solidFill>
                <a:latin typeface="Arial"/>
                <a:cs typeface="Arial"/>
              </a:rPr>
              <a:t>Dimensionamiento</a:t>
            </a:r>
            <a:endParaRPr lang="es-ES" sz="3200" b="1" spc="40" dirty="0" smtClean="0">
              <a:solidFill>
                <a:srgbClr val="00646D"/>
              </a:solidFill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s-ES" sz="2400" b="1" spc="-10" dirty="0">
                <a:latin typeface="Arial"/>
                <a:cs typeface="Arial"/>
              </a:rPr>
              <a:t>Cálculos</a:t>
            </a:r>
            <a:r>
              <a:rPr lang="es-ES" sz="2400" b="1" spc="-90" dirty="0">
                <a:latin typeface="Arial"/>
                <a:cs typeface="Arial"/>
              </a:rPr>
              <a:t> </a:t>
            </a:r>
            <a:r>
              <a:rPr lang="es-ES" sz="2400" b="1" spc="25" dirty="0">
                <a:latin typeface="Arial"/>
                <a:cs typeface="Arial"/>
              </a:rPr>
              <a:t>iniciales</a:t>
            </a:r>
            <a:endParaRPr sz="2400" b="1" dirty="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81000" y="2039116"/>
            <a:ext cx="5791200" cy="3218684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613663" y="309498"/>
            <a:ext cx="4796537" cy="88742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200" b="1" spc="40" dirty="0" err="1" smtClean="0">
                <a:solidFill>
                  <a:srgbClr val="00646D"/>
                </a:solidFill>
                <a:latin typeface="Arial"/>
                <a:cs typeface="Arial"/>
              </a:rPr>
              <a:t>Dimensionamiento</a:t>
            </a:r>
            <a:endParaRPr lang="es-ES" sz="3200" b="1" spc="40" dirty="0" smtClean="0">
              <a:solidFill>
                <a:srgbClr val="00646D"/>
              </a:solidFill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s-ES" sz="2400" b="1" spc="40" dirty="0">
                <a:latin typeface="Arial"/>
                <a:cs typeface="Arial"/>
              </a:rPr>
              <a:t>Operación</a:t>
            </a:r>
            <a:r>
              <a:rPr lang="es-ES" sz="2400" b="1" spc="-45" dirty="0">
                <a:latin typeface="Arial"/>
                <a:cs typeface="Arial"/>
              </a:rPr>
              <a:t> </a:t>
            </a:r>
            <a:r>
              <a:rPr lang="es-ES" sz="2400" b="1" spc="45" dirty="0">
                <a:latin typeface="Arial"/>
                <a:cs typeface="Arial"/>
              </a:rPr>
              <a:t>de</a:t>
            </a:r>
            <a:r>
              <a:rPr lang="es-ES" sz="2400" b="1" spc="-40" dirty="0">
                <a:latin typeface="Arial"/>
                <a:cs typeface="Arial"/>
              </a:rPr>
              <a:t> </a:t>
            </a:r>
            <a:r>
              <a:rPr lang="es-ES" sz="2400" b="1" spc="65" dirty="0">
                <a:latin typeface="Arial"/>
                <a:cs typeface="Arial"/>
              </a:rPr>
              <a:t>red</a:t>
            </a:r>
            <a:r>
              <a:rPr lang="es-ES" sz="2400" b="1" spc="-40" dirty="0">
                <a:latin typeface="Arial"/>
                <a:cs typeface="Arial"/>
              </a:rPr>
              <a:t> </a:t>
            </a:r>
            <a:r>
              <a:rPr lang="es-ES" sz="2400" b="1" spc="65" dirty="0">
                <a:latin typeface="Arial"/>
                <a:cs typeface="Arial"/>
              </a:rPr>
              <a:t>paralela</a:t>
            </a:r>
            <a:r>
              <a:rPr lang="es-ES" sz="2400" b="1" spc="-40" dirty="0">
                <a:latin typeface="Arial"/>
                <a:cs typeface="Arial"/>
              </a:rPr>
              <a:t> </a:t>
            </a:r>
            <a:r>
              <a:rPr lang="es-ES" sz="2400" b="1" spc="35" dirty="0">
                <a:latin typeface="Arial"/>
                <a:cs typeface="Arial"/>
              </a:rPr>
              <a:t>(pro)</a:t>
            </a:r>
            <a:endParaRPr sz="2400" b="1" dirty="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6248400" y="457200"/>
            <a:ext cx="5715000" cy="608115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290195" algn="just">
              <a:spcBef>
                <a:spcPts val="100"/>
              </a:spcBef>
            </a:pPr>
            <a:r>
              <a:rPr sz="2300" spc="-5" dirty="0">
                <a:solidFill>
                  <a:srgbClr val="003043"/>
                </a:solidFill>
                <a:latin typeface="Lucida Sans Unicode"/>
                <a:cs typeface="Lucida Sans Unicode"/>
              </a:rPr>
              <a:t>La </a:t>
            </a:r>
            <a:r>
              <a:rPr sz="2300" spc="-35" dirty="0">
                <a:solidFill>
                  <a:srgbClr val="003043"/>
                </a:solidFill>
                <a:latin typeface="Lucida Sans Unicode"/>
                <a:cs typeface="Lucida Sans Unicode"/>
              </a:rPr>
              <a:t>posibilidad </a:t>
            </a:r>
            <a:r>
              <a:rPr sz="2300" spc="-10" dirty="0">
                <a:solidFill>
                  <a:srgbClr val="003043"/>
                </a:solidFill>
                <a:latin typeface="Lucida Sans Unicode"/>
                <a:cs typeface="Lucida Sans Unicode"/>
              </a:rPr>
              <a:t>de </a:t>
            </a:r>
            <a:r>
              <a:rPr sz="2300" spc="-15" dirty="0">
                <a:solidFill>
                  <a:srgbClr val="003043"/>
                </a:solidFill>
                <a:latin typeface="Lucida Sans Unicode"/>
                <a:cs typeface="Lucida Sans Unicode"/>
              </a:rPr>
              <a:t>dimensionar fuentes </a:t>
            </a:r>
            <a:r>
              <a:rPr sz="2300" spc="-10" dirty="0">
                <a:solidFill>
                  <a:srgbClr val="003043"/>
                </a:solidFill>
                <a:latin typeface="Lucida Sans Unicode"/>
                <a:cs typeface="Lucida Sans Unicode"/>
              </a:rPr>
              <a:t>de </a:t>
            </a:r>
            <a:r>
              <a:rPr sz="2300" spc="-20" dirty="0" err="1" smtClean="0">
                <a:solidFill>
                  <a:srgbClr val="003043"/>
                </a:solidFill>
                <a:latin typeface="Lucida Sans Unicode"/>
                <a:cs typeface="Lucida Sans Unicode"/>
              </a:rPr>
              <a:t>potencia</a:t>
            </a:r>
            <a:r>
              <a:rPr lang="es-ES" sz="2300" spc="-20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300" spc="-25" dirty="0" err="1" smtClean="0">
                <a:solidFill>
                  <a:srgbClr val="003043"/>
                </a:solidFill>
                <a:latin typeface="Lucida Sans Unicode"/>
                <a:cs typeface="Lucida Sans Unicode"/>
              </a:rPr>
              <a:t>idénticas</a:t>
            </a:r>
            <a:r>
              <a:rPr sz="2300" spc="-95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300"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conectadas</a:t>
            </a:r>
            <a:r>
              <a:rPr sz="2300" spc="-9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300" dirty="0">
                <a:solidFill>
                  <a:srgbClr val="003043"/>
                </a:solidFill>
                <a:latin typeface="Lucida Sans Unicode"/>
                <a:cs typeface="Lucida Sans Unicode"/>
              </a:rPr>
              <a:t>en</a:t>
            </a:r>
            <a:r>
              <a:rPr sz="2300" spc="-9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300" spc="-15" dirty="0">
                <a:solidFill>
                  <a:srgbClr val="003043"/>
                </a:solidFill>
                <a:latin typeface="Lucida Sans Unicode"/>
                <a:cs typeface="Lucida Sans Unicode"/>
              </a:rPr>
              <a:t>paralelo</a:t>
            </a:r>
            <a:r>
              <a:rPr sz="2300" spc="-9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300"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y</a:t>
            </a:r>
            <a:r>
              <a:rPr sz="2300" spc="-9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300" spc="-25" dirty="0">
                <a:solidFill>
                  <a:srgbClr val="003043"/>
                </a:solidFill>
                <a:latin typeface="Lucida Sans Unicode"/>
                <a:cs typeface="Lucida Sans Unicode"/>
              </a:rPr>
              <a:t>calcular</a:t>
            </a:r>
            <a:r>
              <a:rPr sz="2300" spc="-9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300"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el</a:t>
            </a:r>
            <a:r>
              <a:rPr sz="2300" spc="-9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300" spc="-25" dirty="0" err="1" smtClean="0">
                <a:solidFill>
                  <a:srgbClr val="003043"/>
                </a:solidFill>
                <a:latin typeface="Lucida Sans Unicode"/>
                <a:cs typeface="Lucida Sans Unicode"/>
              </a:rPr>
              <a:t>impacto</a:t>
            </a:r>
            <a:r>
              <a:rPr lang="es-ES" sz="2300" spc="-25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300" spc="-10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de </a:t>
            </a:r>
            <a:r>
              <a:rPr sz="2300" spc="-15" dirty="0">
                <a:solidFill>
                  <a:srgbClr val="003043"/>
                </a:solidFill>
                <a:latin typeface="Lucida Sans Unicode"/>
                <a:cs typeface="Lucida Sans Unicode"/>
              </a:rPr>
              <a:t>esta </a:t>
            </a:r>
            <a:r>
              <a:rPr sz="2300" spc="-25" dirty="0">
                <a:solidFill>
                  <a:srgbClr val="003043"/>
                </a:solidFill>
                <a:latin typeface="Lucida Sans Unicode"/>
                <a:cs typeface="Lucida Sans Unicode"/>
              </a:rPr>
              <a:t>configuración </a:t>
            </a:r>
            <a:r>
              <a:rPr sz="2300" spc="-15" dirty="0">
                <a:solidFill>
                  <a:srgbClr val="003043"/>
                </a:solidFill>
                <a:latin typeface="Lucida Sans Unicode"/>
                <a:cs typeface="Lucida Sans Unicode"/>
              </a:rPr>
              <a:t>sobre </a:t>
            </a:r>
            <a:r>
              <a:rPr sz="2300" spc="-30" dirty="0">
                <a:solidFill>
                  <a:srgbClr val="003043"/>
                </a:solidFill>
                <a:latin typeface="Lucida Sans Unicode"/>
                <a:cs typeface="Lucida Sans Unicode"/>
              </a:rPr>
              <a:t>las </a:t>
            </a:r>
            <a:r>
              <a:rPr sz="2300" spc="-20" dirty="0" err="1">
                <a:solidFill>
                  <a:srgbClr val="003043"/>
                </a:solidFill>
                <a:latin typeface="Lucida Sans Unicode"/>
                <a:cs typeface="Lucida Sans Unicode"/>
              </a:rPr>
              <a:t>corrientes</a:t>
            </a:r>
            <a:r>
              <a:rPr sz="2300"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300" spc="-10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de</a:t>
            </a:r>
            <a:r>
              <a:rPr lang="es-ES" sz="2300" spc="-10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300" spc="-30" dirty="0" err="1" smtClean="0">
                <a:solidFill>
                  <a:srgbClr val="003043"/>
                </a:solidFill>
                <a:latin typeface="Lucida Sans Unicode"/>
                <a:cs typeface="Lucida Sans Unicode"/>
              </a:rPr>
              <a:t>cortocircuito</a:t>
            </a:r>
            <a:r>
              <a:rPr sz="2300" spc="-30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300" spc="-15" dirty="0">
                <a:solidFill>
                  <a:srgbClr val="003043"/>
                </a:solidFill>
                <a:latin typeface="Lucida Sans Unicode"/>
                <a:cs typeface="Lucida Sans Unicode"/>
              </a:rPr>
              <a:t>o </a:t>
            </a:r>
            <a:r>
              <a:rPr sz="2300" spc="-10" dirty="0">
                <a:solidFill>
                  <a:srgbClr val="003043"/>
                </a:solidFill>
                <a:latin typeface="Lucida Sans Unicode"/>
                <a:cs typeface="Lucida Sans Unicode"/>
              </a:rPr>
              <a:t>de carga </a:t>
            </a:r>
            <a:r>
              <a:rPr sz="2300" dirty="0">
                <a:solidFill>
                  <a:srgbClr val="003043"/>
                </a:solidFill>
                <a:latin typeface="Lucida Sans Unicode"/>
                <a:cs typeface="Lucida Sans Unicode"/>
              </a:rPr>
              <a:t>en </a:t>
            </a:r>
            <a:r>
              <a:rPr sz="2300"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la </a:t>
            </a:r>
            <a:r>
              <a:rPr sz="2300" spc="-25" dirty="0">
                <a:solidFill>
                  <a:srgbClr val="003043"/>
                </a:solidFill>
                <a:latin typeface="Lucida Sans Unicode"/>
                <a:cs typeface="Lucida Sans Unicode"/>
              </a:rPr>
              <a:t>red, </a:t>
            </a:r>
            <a:r>
              <a:rPr sz="2300"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se amplía </a:t>
            </a:r>
            <a:r>
              <a:rPr sz="2300" spc="-25" dirty="0">
                <a:solidFill>
                  <a:srgbClr val="003043"/>
                </a:solidFill>
                <a:latin typeface="Lucida Sans Unicode"/>
                <a:cs typeface="Lucida Sans Unicode"/>
              </a:rPr>
              <a:t>con </a:t>
            </a:r>
            <a:r>
              <a:rPr sz="2300" spc="-5" dirty="0" err="1" smtClean="0">
                <a:solidFill>
                  <a:srgbClr val="003043"/>
                </a:solidFill>
                <a:latin typeface="Lucida Sans Unicode"/>
                <a:cs typeface="Lucida Sans Unicode"/>
              </a:rPr>
              <a:t>otra</a:t>
            </a:r>
            <a:r>
              <a:rPr lang="es-ES" sz="2300" spc="-5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300" spc="-30" dirty="0" err="1" smtClean="0">
                <a:solidFill>
                  <a:srgbClr val="003043"/>
                </a:solidFill>
                <a:latin typeface="Lucida Sans Unicode"/>
                <a:cs typeface="Lucida Sans Unicode"/>
              </a:rPr>
              <a:t>opción</a:t>
            </a:r>
            <a:r>
              <a:rPr sz="2300" spc="-100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300" spc="25" dirty="0" err="1" smtClean="0">
                <a:solidFill>
                  <a:srgbClr val="003043"/>
                </a:solidFill>
                <a:latin typeface="Lucida Sans Unicode"/>
                <a:cs typeface="Lucida Sans Unicode"/>
              </a:rPr>
              <a:t>en</a:t>
            </a:r>
            <a:r>
              <a:rPr lang="es-ES" sz="2300" spc="25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lang="es-ES" sz="2300" b="1" spc="25" dirty="0">
                <a:solidFill>
                  <a:srgbClr val="EB780A"/>
                </a:solidFill>
                <a:latin typeface="Arial"/>
                <a:cs typeface="Arial"/>
              </a:rPr>
              <a:t>SIMARIS </a:t>
            </a:r>
            <a:r>
              <a:rPr lang="es-ES" sz="2300" b="1" spc="25" dirty="0" err="1">
                <a:solidFill>
                  <a:srgbClr val="EB780A"/>
                </a:solidFill>
                <a:latin typeface="Arial"/>
                <a:cs typeface="Arial"/>
              </a:rPr>
              <a:t>design</a:t>
            </a:r>
            <a:r>
              <a:rPr lang="es-ES" sz="2300" b="1" spc="25" dirty="0">
                <a:solidFill>
                  <a:srgbClr val="EB780A"/>
                </a:solidFill>
                <a:latin typeface="Arial"/>
                <a:cs typeface="Arial"/>
              </a:rPr>
              <a:t> </a:t>
            </a:r>
            <a:r>
              <a:rPr lang="es-ES" sz="2300" b="1" spc="25" dirty="0" err="1">
                <a:solidFill>
                  <a:srgbClr val="EB780A"/>
                </a:solidFill>
                <a:latin typeface="Arial"/>
                <a:cs typeface="Arial"/>
              </a:rPr>
              <a:t>professional</a:t>
            </a:r>
            <a:r>
              <a:rPr sz="2300" spc="-10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:</a:t>
            </a:r>
            <a:endParaRPr sz="2300" dirty="0">
              <a:latin typeface="Lucida Sans Unicode"/>
              <a:cs typeface="Lucida Sans Unicode"/>
            </a:endParaRPr>
          </a:p>
          <a:p>
            <a:pPr marL="192405" marR="5080" indent="-178435" algn="just">
              <a:spcBef>
                <a:spcPts val="390"/>
              </a:spcBef>
              <a:buClr>
                <a:srgbClr val="869AAA"/>
              </a:buClr>
              <a:buSzPct val="128571"/>
              <a:buChar char="•"/>
              <a:tabLst>
                <a:tab pos="193040" algn="l"/>
              </a:tabLst>
            </a:pPr>
            <a:r>
              <a:rPr sz="2300" spc="-15" dirty="0">
                <a:solidFill>
                  <a:srgbClr val="003043"/>
                </a:solidFill>
                <a:latin typeface="Lucida Sans Unicode"/>
                <a:cs typeface="Lucida Sans Unicode"/>
              </a:rPr>
              <a:t>diferentes fuentes </a:t>
            </a:r>
            <a:r>
              <a:rPr sz="2300" spc="-10" dirty="0">
                <a:solidFill>
                  <a:srgbClr val="003043"/>
                </a:solidFill>
                <a:latin typeface="Lucida Sans Unicode"/>
                <a:cs typeface="Lucida Sans Unicode"/>
              </a:rPr>
              <a:t>de </a:t>
            </a:r>
            <a:r>
              <a:rPr sz="2300" spc="-5" dirty="0">
                <a:solidFill>
                  <a:srgbClr val="003043"/>
                </a:solidFill>
                <a:latin typeface="Lucida Sans Unicode"/>
                <a:cs typeface="Lucida Sans Unicode"/>
              </a:rPr>
              <a:t>energía </a:t>
            </a:r>
            <a:r>
              <a:rPr sz="2300"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(por </a:t>
            </a:r>
            <a:r>
              <a:rPr sz="2300" spc="-25" dirty="0">
                <a:solidFill>
                  <a:srgbClr val="003043"/>
                </a:solidFill>
                <a:latin typeface="Lucida Sans Unicode"/>
                <a:cs typeface="Lucida Sans Unicode"/>
              </a:rPr>
              <a:t>ejemplo, </a:t>
            </a:r>
            <a:r>
              <a:rPr sz="2300" spc="-10" dirty="0" err="1" smtClean="0">
                <a:solidFill>
                  <a:srgbClr val="003043"/>
                </a:solidFill>
                <a:latin typeface="Lucida Sans Unicode"/>
                <a:cs typeface="Lucida Sans Unicode"/>
              </a:rPr>
              <a:t>transformadores</a:t>
            </a:r>
            <a:r>
              <a:rPr lang="es-ES" sz="2300" spc="-10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300" spc="-20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y</a:t>
            </a:r>
            <a:r>
              <a:rPr sz="2300" spc="-80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300" spc="-10" dirty="0" err="1">
                <a:solidFill>
                  <a:srgbClr val="003043"/>
                </a:solidFill>
                <a:latin typeface="Lucida Sans Unicode"/>
                <a:cs typeface="Lucida Sans Unicode"/>
              </a:rPr>
              <a:t>generadores</a:t>
            </a:r>
            <a:r>
              <a:rPr sz="2300" spc="-10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)</a:t>
            </a:r>
            <a:r>
              <a:rPr lang="es-ES" sz="2300" spc="-75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 se puede</a:t>
            </a:r>
            <a:r>
              <a:rPr sz="2300" spc="-5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n</a:t>
            </a:r>
            <a:r>
              <a:rPr sz="2300" spc="-80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300" spc="-15" dirty="0">
                <a:solidFill>
                  <a:srgbClr val="003043"/>
                </a:solidFill>
                <a:latin typeface="Lucida Sans Unicode"/>
                <a:cs typeface="Lucida Sans Unicode"/>
              </a:rPr>
              <a:t>funcionar</a:t>
            </a:r>
            <a:r>
              <a:rPr sz="2300" spc="-7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300" dirty="0">
                <a:solidFill>
                  <a:srgbClr val="003043"/>
                </a:solidFill>
                <a:latin typeface="Lucida Sans Unicode"/>
                <a:cs typeface="Lucida Sans Unicode"/>
              </a:rPr>
              <a:t>en</a:t>
            </a:r>
            <a:r>
              <a:rPr sz="2300" spc="-7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300" spc="-15" dirty="0">
                <a:solidFill>
                  <a:srgbClr val="003043"/>
                </a:solidFill>
                <a:latin typeface="Lucida Sans Unicode"/>
                <a:cs typeface="Lucida Sans Unicode"/>
              </a:rPr>
              <a:t>paralelo</a:t>
            </a:r>
            <a:r>
              <a:rPr sz="2300" spc="-8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300" dirty="0">
                <a:solidFill>
                  <a:srgbClr val="003043"/>
                </a:solidFill>
                <a:latin typeface="Lucida Sans Unicode"/>
                <a:cs typeface="Lucida Sans Unicode"/>
              </a:rPr>
              <a:t>en</a:t>
            </a:r>
            <a:r>
              <a:rPr sz="2300" spc="-7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300"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la</a:t>
            </a:r>
            <a:r>
              <a:rPr sz="2300" spc="-8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300" spc="-15" dirty="0">
                <a:solidFill>
                  <a:srgbClr val="003043"/>
                </a:solidFill>
                <a:latin typeface="Lucida Sans Unicode"/>
                <a:cs typeface="Lucida Sans Unicode"/>
              </a:rPr>
              <a:t>misma</a:t>
            </a:r>
            <a:r>
              <a:rPr sz="2300" spc="-7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300"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red.</a:t>
            </a:r>
            <a:endParaRPr sz="2300" dirty="0">
              <a:latin typeface="Lucida Sans Unicode"/>
              <a:cs typeface="Lucida Sans Unicode"/>
            </a:endParaRPr>
          </a:p>
          <a:p>
            <a:pPr marL="192405" marR="299085" algn="just"/>
            <a:r>
              <a:rPr lang="es-ES" sz="2300" spc="40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La </a:t>
            </a:r>
            <a:r>
              <a:rPr lang="es-ES" sz="2300" spc="-15" dirty="0">
                <a:solidFill>
                  <a:srgbClr val="003043"/>
                </a:solidFill>
                <a:latin typeface="Lucida Sans Unicode"/>
                <a:cs typeface="Lucida Sans Unicode"/>
              </a:rPr>
              <a:t>operación </a:t>
            </a:r>
            <a:r>
              <a:rPr lang="es-ES" sz="2300" b="1" spc="60" dirty="0" err="1" smtClean="0">
                <a:solidFill>
                  <a:srgbClr val="EB780A"/>
                </a:solidFill>
                <a:latin typeface="Arial"/>
                <a:cs typeface="Arial"/>
              </a:rPr>
              <a:t>Parallel</a:t>
            </a:r>
            <a:r>
              <a:rPr lang="es-ES" sz="2300" b="1" spc="60" dirty="0" smtClean="0">
                <a:solidFill>
                  <a:srgbClr val="EB780A"/>
                </a:solidFill>
                <a:latin typeface="Arial"/>
                <a:cs typeface="Arial"/>
              </a:rPr>
              <a:t> </a:t>
            </a:r>
            <a:r>
              <a:rPr lang="es-ES" sz="2300" b="1" spc="60" dirty="0" err="1">
                <a:solidFill>
                  <a:srgbClr val="EB780A"/>
                </a:solidFill>
                <a:latin typeface="Arial"/>
                <a:cs typeface="Arial"/>
              </a:rPr>
              <a:t>network</a:t>
            </a:r>
            <a:r>
              <a:rPr lang="es-ES" sz="2300" b="1" spc="60" dirty="0">
                <a:solidFill>
                  <a:srgbClr val="EB780A"/>
                </a:solidFill>
                <a:latin typeface="Arial"/>
                <a:cs typeface="Arial"/>
              </a:rPr>
              <a:t> </a:t>
            </a:r>
            <a:r>
              <a:rPr lang="es-ES" sz="2300" spc="-20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se puede</a:t>
            </a:r>
            <a:r>
              <a:rPr sz="2300" spc="-10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300" spc="-15" dirty="0">
                <a:solidFill>
                  <a:srgbClr val="003043"/>
                </a:solidFill>
                <a:latin typeface="Lucida Sans Unicode"/>
                <a:cs typeface="Lucida Sans Unicode"/>
              </a:rPr>
              <a:t>configurar </a:t>
            </a:r>
            <a:r>
              <a:rPr sz="2300" dirty="0" err="1">
                <a:solidFill>
                  <a:srgbClr val="003043"/>
                </a:solidFill>
                <a:latin typeface="Lucida Sans Unicode"/>
                <a:cs typeface="Lucida Sans Unicode"/>
              </a:rPr>
              <a:t>en</a:t>
            </a:r>
            <a:r>
              <a:rPr sz="230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300" spc="-20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el</a:t>
            </a:r>
            <a:r>
              <a:rPr lang="es-ES" sz="2300" spc="-20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300" spc="-25" dirty="0" err="1" smtClean="0">
                <a:solidFill>
                  <a:srgbClr val="003043"/>
                </a:solidFill>
                <a:latin typeface="Lucida Sans Unicode"/>
                <a:cs typeface="Lucida Sans Unicode"/>
              </a:rPr>
              <a:t>diseño</a:t>
            </a:r>
            <a:r>
              <a:rPr sz="2300" spc="-85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300" spc="20" dirty="0">
                <a:solidFill>
                  <a:srgbClr val="003043"/>
                </a:solidFill>
                <a:latin typeface="Lucida Sans Unicode"/>
                <a:cs typeface="Lucida Sans Unicode"/>
              </a:rPr>
              <a:t>SIMARIS</a:t>
            </a:r>
            <a:r>
              <a:rPr sz="2300" spc="-8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300" spc="-5" dirty="0">
                <a:solidFill>
                  <a:srgbClr val="003043"/>
                </a:solidFill>
                <a:latin typeface="Lucida Sans Unicode"/>
                <a:cs typeface="Lucida Sans Unicode"/>
              </a:rPr>
              <a:t>agregando</a:t>
            </a:r>
            <a:r>
              <a:rPr sz="2300" spc="-8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300" spc="-50" dirty="0" err="1">
                <a:solidFill>
                  <a:srgbClr val="003043"/>
                </a:solidFill>
                <a:latin typeface="Lucida Sans Unicode"/>
                <a:cs typeface="Lucida Sans Unicode"/>
              </a:rPr>
              <a:t>lazos</a:t>
            </a:r>
            <a:r>
              <a:rPr sz="2300" spc="-8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300" spc="-25" dirty="0" err="1" smtClean="0">
                <a:solidFill>
                  <a:srgbClr val="003043"/>
                </a:solidFill>
                <a:latin typeface="Lucida Sans Unicode"/>
                <a:cs typeface="Lucida Sans Unicode"/>
              </a:rPr>
              <a:t>bidireccionales</a:t>
            </a:r>
            <a:r>
              <a:rPr lang="es-ES" sz="2300" spc="-25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300" spc="-20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(</a:t>
            </a:r>
            <a:r>
              <a:rPr sz="2300"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acoplamientos)</a:t>
            </a:r>
            <a:r>
              <a:rPr sz="2300" spc="-8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300" spc="-25" dirty="0">
                <a:solidFill>
                  <a:srgbClr val="003043"/>
                </a:solidFill>
                <a:latin typeface="Lucida Sans Unicode"/>
                <a:cs typeface="Lucida Sans Unicode"/>
              </a:rPr>
              <a:t>junto</a:t>
            </a:r>
            <a:r>
              <a:rPr sz="2300" spc="-8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300" spc="-25" dirty="0">
                <a:solidFill>
                  <a:srgbClr val="003043"/>
                </a:solidFill>
                <a:latin typeface="Lucida Sans Unicode"/>
                <a:cs typeface="Lucida Sans Unicode"/>
              </a:rPr>
              <a:t>con</a:t>
            </a:r>
            <a:r>
              <a:rPr sz="2300" spc="-8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300" spc="-25" dirty="0">
                <a:solidFill>
                  <a:srgbClr val="003043"/>
                </a:solidFill>
                <a:latin typeface="Lucida Sans Unicode"/>
                <a:cs typeface="Lucida Sans Unicode"/>
              </a:rPr>
              <a:t>sistemas</a:t>
            </a:r>
            <a:r>
              <a:rPr sz="2300" spc="-8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300" spc="-10" dirty="0">
                <a:solidFill>
                  <a:srgbClr val="003043"/>
                </a:solidFill>
                <a:latin typeface="Lucida Sans Unicode"/>
                <a:cs typeface="Lucida Sans Unicode"/>
              </a:rPr>
              <a:t>de</a:t>
            </a:r>
            <a:r>
              <a:rPr sz="2300" spc="-8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300" spc="-20" dirty="0" err="1">
                <a:solidFill>
                  <a:srgbClr val="003043"/>
                </a:solidFill>
                <a:latin typeface="Lucida Sans Unicode"/>
                <a:cs typeface="Lucida Sans Unicode"/>
              </a:rPr>
              <a:t>alimentación</a:t>
            </a:r>
            <a:r>
              <a:rPr sz="2300" spc="-8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300" spc="-10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no</a:t>
            </a:r>
            <a:r>
              <a:rPr lang="es-ES" sz="2300" spc="-10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300" spc="-35" dirty="0" err="1" smtClean="0">
                <a:solidFill>
                  <a:srgbClr val="003043"/>
                </a:solidFill>
                <a:latin typeface="Lucida Sans Unicode"/>
                <a:cs typeface="Lucida Sans Unicode"/>
              </a:rPr>
              <a:t>idénticos</a:t>
            </a:r>
            <a:r>
              <a:rPr sz="2300" spc="-35" dirty="0">
                <a:solidFill>
                  <a:srgbClr val="003043"/>
                </a:solidFill>
                <a:latin typeface="Lucida Sans Unicode"/>
                <a:cs typeface="Lucida Sans Unicode"/>
              </a:rPr>
              <a:t>.</a:t>
            </a:r>
            <a:endParaRPr sz="2300" dirty="0">
              <a:latin typeface="Lucida Sans Unicode"/>
              <a:cs typeface="Lucida Sans Unicode"/>
            </a:endParaRPr>
          </a:p>
        </p:txBody>
      </p:sp>
    </p:spTree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381000" y="2258976"/>
            <a:ext cx="11582399" cy="4294223"/>
            <a:chOff x="890121" y="2391155"/>
            <a:chExt cx="10427335" cy="350266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890121" y="2655028"/>
              <a:ext cx="3221418" cy="2586760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1043177" y="3819905"/>
              <a:ext cx="2365375" cy="314325"/>
            </a:xfrm>
            <a:custGeom>
              <a:avLst/>
              <a:gdLst/>
              <a:ahLst/>
              <a:cxnLst/>
              <a:rect l="l" t="t" r="r" b="b"/>
              <a:pathLst>
                <a:path w="2365375" h="314325">
                  <a:moveTo>
                    <a:pt x="0" y="313944"/>
                  </a:moveTo>
                  <a:lnTo>
                    <a:pt x="2365248" y="313944"/>
                  </a:lnTo>
                  <a:lnTo>
                    <a:pt x="2365248" y="0"/>
                  </a:lnTo>
                  <a:lnTo>
                    <a:pt x="0" y="0"/>
                  </a:lnTo>
                  <a:lnTo>
                    <a:pt x="0" y="313944"/>
                  </a:lnTo>
                  <a:close/>
                </a:path>
              </a:pathLst>
            </a:custGeom>
            <a:ln w="28956">
              <a:solidFill>
                <a:srgbClr val="FFC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3408425" y="2420873"/>
              <a:ext cx="1399540" cy="3444240"/>
            </a:xfrm>
            <a:custGeom>
              <a:avLst/>
              <a:gdLst/>
              <a:ahLst/>
              <a:cxnLst/>
              <a:rect l="l" t="t" r="r" b="b"/>
              <a:pathLst>
                <a:path w="1399539" h="3444240">
                  <a:moveTo>
                    <a:pt x="0" y="1389888"/>
                  </a:moveTo>
                  <a:lnTo>
                    <a:pt x="1399032" y="0"/>
                  </a:lnTo>
                </a:path>
                <a:path w="1399539" h="3444240">
                  <a:moveTo>
                    <a:pt x="0" y="1722120"/>
                  </a:moveTo>
                  <a:lnTo>
                    <a:pt x="1399032" y="3444240"/>
                  </a:lnTo>
                </a:path>
              </a:pathLst>
            </a:custGeom>
            <a:ln w="25908">
              <a:solidFill>
                <a:srgbClr val="003399"/>
              </a:solidFill>
              <a:prstDash val="dot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806696" y="2420111"/>
              <a:ext cx="6481572" cy="3444240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4792217" y="2405633"/>
              <a:ext cx="6510655" cy="3473450"/>
            </a:xfrm>
            <a:custGeom>
              <a:avLst/>
              <a:gdLst/>
              <a:ahLst/>
              <a:cxnLst/>
              <a:rect l="l" t="t" r="r" b="b"/>
              <a:pathLst>
                <a:path w="6510655" h="3473450">
                  <a:moveTo>
                    <a:pt x="0" y="3473196"/>
                  </a:moveTo>
                  <a:lnTo>
                    <a:pt x="6510528" y="3473196"/>
                  </a:lnTo>
                  <a:lnTo>
                    <a:pt x="6510528" y="0"/>
                  </a:lnTo>
                  <a:lnTo>
                    <a:pt x="0" y="0"/>
                  </a:lnTo>
                  <a:lnTo>
                    <a:pt x="0" y="3473196"/>
                  </a:lnTo>
                  <a:close/>
                </a:path>
              </a:pathLst>
            </a:custGeom>
            <a:ln w="28956">
              <a:solidFill>
                <a:srgbClr val="FFC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" name="object 10"/>
          <p:cNvSpPr txBox="1"/>
          <p:nvPr/>
        </p:nvSpPr>
        <p:spPr>
          <a:xfrm>
            <a:off x="616102" y="1507489"/>
            <a:ext cx="11347298" cy="75148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0500" marR="5080" indent="-178435" algn="just">
              <a:spcBef>
                <a:spcPts val="100"/>
              </a:spcBef>
              <a:buClr>
                <a:srgbClr val="869AAA"/>
              </a:buClr>
              <a:buSzPct val="112500"/>
              <a:buChar char="•"/>
              <a:tabLst>
                <a:tab pos="191135" algn="l"/>
              </a:tabLst>
            </a:pPr>
            <a:r>
              <a:rPr sz="2400" b="1" spc="5" dirty="0">
                <a:solidFill>
                  <a:srgbClr val="003043"/>
                </a:solidFill>
                <a:latin typeface="Lucida Sans Unicode"/>
                <a:cs typeface="Lucida Sans Unicode"/>
              </a:rPr>
              <a:t>En</a:t>
            </a:r>
            <a:r>
              <a:rPr sz="2400" b="1" spc="-9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el</a:t>
            </a:r>
            <a:r>
              <a:rPr sz="2400" b="1" spc="-9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siguiente</a:t>
            </a:r>
            <a:r>
              <a:rPr sz="2400" b="1" spc="-9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30" dirty="0">
                <a:solidFill>
                  <a:srgbClr val="003043"/>
                </a:solidFill>
                <a:latin typeface="Lucida Sans Unicode"/>
                <a:cs typeface="Lucida Sans Unicode"/>
              </a:rPr>
              <a:t>ejemplo,</a:t>
            </a:r>
            <a:r>
              <a:rPr sz="2400" b="1" spc="-9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lang="es-ES" sz="2400" b="1" spc="-40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el</a:t>
            </a:r>
            <a:r>
              <a:rPr sz="2400" b="1" spc="-95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35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4</a:t>
            </a:r>
            <a:r>
              <a:rPr lang="es-ES" sz="2400" b="1" spc="-35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to</a:t>
            </a:r>
            <a:r>
              <a:rPr sz="2400" b="1" spc="-90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15" dirty="0">
                <a:solidFill>
                  <a:srgbClr val="003043"/>
                </a:solidFill>
                <a:latin typeface="Lucida Sans Unicode"/>
                <a:cs typeface="Lucida Sans Unicode"/>
              </a:rPr>
              <a:t>modo</a:t>
            </a:r>
            <a:r>
              <a:rPr sz="2400" b="1" spc="-9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10" dirty="0">
                <a:solidFill>
                  <a:srgbClr val="003043"/>
                </a:solidFill>
                <a:latin typeface="Lucida Sans Unicode"/>
                <a:cs typeface="Lucida Sans Unicode"/>
              </a:rPr>
              <a:t>de</a:t>
            </a:r>
            <a:r>
              <a:rPr sz="2400" b="1" spc="-9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15" dirty="0">
                <a:solidFill>
                  <a:srgbClr val="003043"/>
                </a:solidFill>
                <a:latin typeface="Lucida Sans Unicode"/>
                <a:cs typeface="Lucida Sans Unicode"/>
              </a:rPr>
              <a:t>operación</a:t>
            </a:r>
            <a:r>
              <a:rPr sz="2400" b="1" spc="-9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25" dirty="0">
                <a:solidFill>
                  <a:srgbClr val="003043"/>
                </a:solidFill>
                <a:latin typeface="Lucida Sans Unicode"/>
                <a:cs typeface="Lucida Sans Unicode"/>
              </a:rPr>
              <a:t>definido</a:t>
            </a:r>
            <a:r>
              <a:rPr sz="2400" b="1" spc="-9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15" dirty="0">
                <a:solidFill>
                  <a:srgbClr val="003043"/>
                </a:solidFill>
                <a:latin typeface="Lucida Sans Unicode"/>
                <a:cs typeface="Lucida Sans Unicode"/>
              </a:rPr>
              <a:t>(marco</a:t>
            </a:r>
            <a:r>
              <a:rPr sz="2400" b="1" spc="-9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30" dirty="0">
                <a:solidFill>
                  <a:srgbClr val="003043"/>
                </a:solidFill>
                <a:latin typeface="Lucida Sans Unicode"/>
                <a:cs typeface="Lucida Sans Unicode"/>
              </a:rPr>
              <a:t>rojo)</a:t>
            </a:r>
            <a:r>
              <a:rPr sz="2400" b="1" spc="-9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5" dirty="0" err="1">
                <a:solidFill>
                  <a:srgbClr val="003043"/>
                </a:solidFill>
                <a:latin typeface="Lucida Sans Unicode"/>
                <a:cs typeface="Lucida Sans Unicode"/>
              </a:rPr>
              <a:t>representa</a:t>
            </a:r>
            <a:r>
              <a:rPr sz="2400" b="1" spc="-9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20" dirty="0" err="1" smtClean="0">
                <a:solidFill>
                  <a:srgbClr val="003043"/>
                </a:solidFill>
                <a:latin typeface="Lucida Sans Unicode"/>
                <a:cs typeface="Lucida Sans Unicode"/>
              </a:rPr>
              <a:t>tal</a:t>
            </a:r>
            <a:r>
              <a:rPr lang="es-ES" sz="2400" b="1" spc="-20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15" dirty="0" err="1" smtClean="0">
                <a:solidFill>
                  <a:srgbClr val="003043"/>
                </a:solidFill>
                <a:latin typeface="Lucida Sans Unicode"/>
                <a:cs typeface="Lucida Sans Unicode"/>
              </a:rPr>
              <a:t>operación</a:t>
            </a:r>
            <a:r>
              <a:rPr sz="2400" b="1" spc="-100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10" dirty="0">
                <a:solidFill>
                  <a:srgbClr val="003043"/>
                </a:solidFill>
                <a:latin typeface="Lucida Sans Unicode"/>
                <a:cs typeface="Lucida Sans Unicode"/>
              </a:rPr>
              <a:t>de</a:t>
            </a:r>
            <a:r>
              <a:rPr sz="2400" b="1" spc="-9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5" dirty="0">
                <a:solidFill>
                  <a:srgbClr val="003043"/>
                </a:solidFill>
                <a:latin typeface="Lucida Sans Unicode"/>
                <a:cs typeface="Lucida Sans Unicode"/>
              </a:rPr>
              <a:t>red</a:t>
            </a:r>
            <a:r>
              <a:rPr sz="2400" b="1" spc="-9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paralela.</a:t>
            </a:r>
            <a:endParaRPr sz="2400" b="1" dirty="0">
              <a:latin typeface="Lucida Sans Unicode"/>
              <a:cs typeface="Lucida Sans Unicode"/>
            </a:endParaRPr>
          </a:p>
        </p:txBody>
      </p:sp>
      <p:sp>
        <p:nvSpPr>
          <p:cNvPr id="23" name="object 3"/>
          <p:cNvSpPr txBox="1"/>
          <p:nvPr/>
        </p:nvSpPr>
        <p:spPr>
          <a:xfrm>
            <a:off x="613663" y="309498"/>
            <a:ext cx="4796537" cy="88742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200" b="1" spc="40" dirty="0" err="1" smtClean="0">
                <a:solidFill>
                  <a:srgbClr val="00646D"/>
                </a:solidFill>
                <a:latin typeface="Arial"/>
                <a:cs typeface="Arial"/>
              </a:rPr>
              <a:t>Dimensionamiento</a:t>
            </a:r>
            <a:endParaRPr lang="es-ES" sz="3200" b="1" spc="40" dirty="0" smtClean="0">
              <a:solidFill>
                <a:srgbClr val="00646D"/>
              </a:solidFill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s-ES" sz="2400" b="1" spc="40" dirty="0">
                <a:latin typeface="Arial"/>
                <a:cs typeface="Arial"/>
              </a:rPr>
              <a:t>Operación</a:t>
            </a:r>
            <a:r>
              <a:rPr lang="es-ES" sz="2400" b="1" spc="-45" dirty="0">
                <a:latin typeface="Arial"/>
                <a:cs typeface="Arial"/>
              </a:rPr>
              <a:t> </a:t>
            </a:r>
            <a:r>
              <a:rPr lang="es-ES" sz="2400" b="1" spc="45" dirty="0">
                <a:latin typeface="Arial"/>
                <a:cs typeface="Arial"/>
              </a:rPr>
              <a:t>de</a:t>
            </a:r>
            <a:r>
              <a:rPr lang="es-ES" sz="2400" b="1" spc="-40" dirty="0">
                <a:latin typeface="Arial"/>
                <a:cs typeface="Arial"/>
              </a:rPr>
              <a:t> </a:t>
            </a:r>
            <a:r>
              <a:rPr lang="es-ES" sz="2400" b="1" spc="65" dirty="0">
                <a:latin typeface="Arial"/>
                <a:cs typeface="Arial"/>
              </a:rPr>
              <a:t>red</a:t>
            </a:r>
            <a:r>
              <a:rPr lang="es-ES" sz="2400" b="1" spc="-40" dirty="0">
                <a:latin typeface="Arial"/>
                <a:cs typeface="Arial"/>
              </a:rPr>
              <a:t> </a:t>
            </a:r>
            <a:r>
              <a:rPr lang="es-ES" sz="2400" b="1" spc="65" dirty="0">
                <a:latin typeface="Arial"/>
                <a:cs typeface="Arial"/>
              </a:rPr>
              <a:t>paralela</a:t>
            </a:r>
            <a:r>
              <a:rPr lang="es-ES" sz="2400" b="1" spc="-40" dirty="0">
                <a:latin typeface="Arial"/>
                <a:cs typeface="Arial"/>
              </a:rPr>
              <a:t> </a:t>
            </a:r>
            <a:r>
              <a:rPr lang="es-ES" sz="2400" b="1" spc="35" dirty="0">
                <a:latin typeface="Arial"/>
                <a:cs typeface="Arial"/>
              </a:rPr>
              <a:t>(pro)</a:t>
            </a:r>
            <a:endParaRPr sz="2400" b="1" dirty="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3"/>
          <p:cNvSpPr txBox="1"/>
          <p:nvPr/>
        </p:nvSpPr>
        <p:spPr>
          <a:xfrm>
            <a:off x="613663" y="309498"/>
            <a:ext cx="4796537" cy="88742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200" b="1" spc="40" dirty="0" err="1" smtClean="0">
                <a:solidFill>
                  <a:srgbClr val="00646D"/>
                </a:solidFill>
                <a:latin typeface="Arial"/>
                <a:cs typeface="Arial"/>
              </a:rPr>
              <a:t>Dimensionamiento</a:t>
            </a:r>
            <a:endParaRPr lang="es-ES" sz="3200" b="1" spc="40" dirty="0" smtClean="0">
              <a:solidFill>
                <a:srgbClr val="00646D"/>
              </a:solidFill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s-ES" sz="2400" b="1" spc="40" dirty="0">
                <a:latin typeface="Arial"/>
                <a:cs typeface="Arial"/>
              </a:rPr>
              <a:t>Back-up </a:t>
            </a:r>
            <a:r>
              <a:rPr lang="es-ES" sz="2400" b="1" spc="40" dirty="0" err="1">
                <a:latin typeface="Arial"/>
                <a:cs typeface="Arial"/>
              </a:rPr>
              <a:t>protection</a:t>
            </a:r>
            <a:endParaRPr sz="2400" b="1" dirty="0">
              <a:latin typeface="Arial"/>
              <a:cs typeface="Arial"/>
            </a:endParaRPr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0698" y="1371600"/>
            <a:ext cx="7181701" cy="5334000"/>
          </a:xfrm>
          <a:prstGeom prst="rect">
            <a:avLst/>
          </a:prstGeom>
        </p:spPr>
      </p:pic>
      <p:sp>
        <p:nvSpPr>
          <p:cNvPr id="6" name="Rectángulo 5"/>
          <p:cNvSpPr/>
          <p:nvPr/>
        </p:nvSpPr>
        <p:spPr>
          <a:xfrm>
            <a:off x="7924800" y="1066800"/>
            <a:ext cx="3733800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ES" sz="2400" b="1" dirty="0"/>
              <a:t>Si la marca de verificación para la protección de respaldo está </a:t>
            </a:r>
            <a:r>
              <a:rPr lang="es-ES" sz="2400" b="1" dirty="0" smtClean="0"/>
              <a:t>establecida en </a:t>
            </a:r>
            <a:r>
              <a:rPr lang="es-ES" sz="2400" b="1" dirty="0"/>
              <a:t>las propiedades, los </a:t>
            </a:r>
            <a:r>
              <a:rPr lang="es-ES" sz="2400" b="1" dirty="0" smtClean="0"/>
              <a:t>interruptores </a:t>
            </a:r>
            <a:r>
              <a:rPr lang="es-ES" sz="2400" b="1" dirty="0" err="1" smtClean="0"/>
              <a:t>magnetotérmicos</a:t>
            </a:r>
            <a:r>
              <a:rPr lang="es-ES" sz="2400" b="1" dirty="0" smtClean="0"/>
              <a:t> en los </a:t>
            </a:r>
            <a:r>
              <a:rPr lang="es-ES" sz="2400" b="1" dirty="0"/>
              <a:t>circuitos finales se comprueban de acuerdo con </a:t>
            </a:r>
            <a:r>
              <a:rPr lang="es-ES" sz="2400" b="1" dirty="0" smtClean="0"/>
              <a:t>el tablas </a:t>
            </a:r>
            <a:r>
              <a:rPr lang="es-ES" sz="2400" b="1" dirty="0"/>
              <a:t>de protección de respaldo</a:t>
            </a:r>
          </a:p>
        </p:txBody>
      </p:sp>
    </p:spTree>
    <p:extLst>
      <p:ext uri="{BB962C8B-B14F-4D97-AF65-F5344CB8AC3E}">
        <p14:creationId xmlns:p14="http://schemas.microsoft.com/office/powerpoint/2010/main" val="3013975301"/>
      </p:ext>
    </p:extLst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447800" y="2687468"/>
            <a:ext cx="8382000" cy="3789531"/>
            <a:chOff x="2177795" y="2687469"/>
            <a:chExt cx="6816090" cy="312674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177795" y="2687469"/>
              <a:ext cx="6816060" cy="3126590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5842254" y="2986277"/>
              <a:ext cx="1679575" cy="753110"/>
            </a:xfrm>
            <a:custGeom>
              <a:avLst/>
              <a:gdLst/>
              <a:ahLst/>
              <a:cxnLst/>
              <a:rect l="l" t="t" r="r" b="b"/>
              <a:pathLst>
                <a:path w="1679575" h="753110">
                  <a:moveTo>
                    <a:pt x="0" y="752856"/>
                  </a:moveTo>
                  <a:lnTo>
                    <a:pt x="1679448" y="752856"/>
                  </a:lnTo>
                  <a:lnTo>
                    <a:pt x="1679448" y="0"/>
                  </a:lnTo>
                  <a:lnTo>
                    <a:pt x="0" y="0"/>
                  </a:lnTo>
                  <a:lnTo>
                    <a:pt x="0" y="752856"/>
                  </a:lnTo>
                  <a:close/>
                </a:path>
              </a:pathLst>
            </a:custGeom>
            <a:ln w="28956">
              <a:solidFill>
                <a:srgbClr val="FFC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/>
          <p:nvPr/>
        </p:nvSpPr>
        <p:spPr>
          <a:xfrm>
            <a:off x="508682" y="1207830"/>
            <a:ext cx="11302318" cy="1222514"/>
          </a:xfrm>
          <a:prstGeom prst="rect">
            <a:avLst/>
          </a:prstGeom>
        </p:spPr>
        <p:txBody>
          <a:bodyPr vert="horz" wrap="square" lIns="0" tIns="76835" rIns="0" bIns="0" rtlCol="0">
            <a:spAutoFit/>
          </a:bodyPr>
          <a:lstStyle/>
          <a:p>
            <a:pPr marL="13335" marR="5080">
              <a:lnSpc>
                <a:spcPct val="123700"/>
              </a:lnSpc>
            </a:pPr>
            <a:r>
              <a:rPr sz="2000" b="1" spc="20" dirty="0" err="1" smtClean="0">
                <a:solidFill>
                  <a:srgbClr val="003043"/>
                </a:solidFill>
                <a:latin typeface="Lucida Sans Unicode"/>
                <a:cs typeface="Lucida Sans Unicode"/>
              </a:rPr>
              <a:t>Una</a:t>
            </a:r>
            <a:r>
              <a:rPr sz="2000" b="1" spc="-85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spc="-60" dirty="0">
                <a:solidFill>
                  <a:srgbClr val="003043"/>
                </a:solidFill>
                <a:latin typeface="Lucida Sans Unicode"/>
                <a:cs typeface="Lucida Sans Unicode"/>
              </a:rPr>
              <a:t>vez</a:t>
            </a:r>
            <a:r>
              <a:rPr sz="2000" b="1" spc="-8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spc="-10" dirty="0">
                <a:solidFill>
                  <a:srgbClr val="003043"/>
                </a:solidFill>
                <a:latin typeface="Lucida Sans Unicode"/>
                <a:cs typeface="Lucida Sans Unicode"/>
              </a:rPr>
              <a:t>que</a:t>
            </a:r>
            <a:r>
              <a:rPr sz="2000" b="1" spc="-8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dirty="0">
                <a:solidFill>
                  <a:srgbClr val="003043"/>
                </a:solidFill>
                <a:latin typeface="Lucida Sans Unicode"/>
                <a:cs typeface="Lucida Sans Unicode"/>
              </a:rPr>
              <a:t>haya</a:t>
            </a:r>
            <a:r>
              <a:rPr sz="2000" b="1" spc="-8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dimensionado</a:t>
            </a:r>
            <a:r>
              <a:rPr sz="2000" b="1" spc="-8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la</a:t>
            </a:r>
            <a:r>
              <a:rPr sz="2000" b="1" spc="-8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spc="-5" dirty="0">
                <a:solidFill>
                  <a:srgbClr val="003043"/>
                </a:solidFill>
                <a:latin typeface="Lucida Sans Unicode"/>
                <a:cs typeface="Lucida Sans Unicode"/>
              </a:rPr>
              <a:t>red</a:t>
            </a:r>
            <a:r>
              <a:rPr sz="2000" b="1" spc="-8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spc="-10" dirty="0">
                <a:solidFill>
                  <a:srgbClr val="003043"/>
                </a:solidFill>
                <a:latin typeface="Lucida Sans Unicode"/>
                <a:cs typeface="Lucida Sans Unicode"/>
              </a:rPr>
              <a:t>que</a:t>
            </a:r>
            <a:r>
              <a:rPr sz="2000" b="1" spc="-8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spc="-30" dirty="0" err="1">
                <a:solidFill>
                  <a:srgbClr val="003043"/>
                </a:solidFill>
                <a:latin typeface="Lucida Sans Unicode"/>
                <a:cs typeface="Lucida Sans Unicode"/>
              </a:rPr>
              <a:t>creó</a:t>
            </a:r>
            <a:r>
              <a:rPr sz="2000" b="1" spc="-30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,</a:t>
            </a:r>
            <a:r>
              <a:rPr lang="es-ES" sz="2000" b="1" spc="-85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 se puede</a:t>
            </a:r>
            <a:r>
              <a:rPr sz="2000" b="1" spc="-85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spc="-35" dirty="0">
                <a:solidFill>
                  <a:srgbClr val="003043"/>
                </a:solidFill>
                <a:latin typeface="Lucida Sans Unicode"/>
                <a:cs typeface="Lucida Sans Unicode"/>
              </a:rPr>
              <a:t>visualizar</a:t>
            </a:r>
            <a:r>
              <a:rPr sz="2000" b="1" spc="-8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spc="-30" dirty="0">
                <a:solidFill>
                  <a:srgbClr val="003043"/>
                </a:solidFill>
                <a:latin typeface="Lucida Sans Unicode"/>
                <a:cs typeface="Lucida Sans Unicode"/>
              </a:rPr>
              <a:t>las</a:t>
            </a:r>
            <a:r>
              <a:rPr sz="2000" b="1" spc="-8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curvas</a:t>
            </a:r>
            <a:r>
              <a:rPr sz="2000" b="1" spc="-8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spc="-25" dirty="0">
                <a:solidFill>
                  <a:srgbClr val="003043"/>
                </a:solidFill>
                <a:latin typeface="Lucida Sans Unicode"/>
                <a:cs typeface="Lucida Sans Unicode"/>
              </a:rPr>
              <a:t>características</a:t>
            </a:r>
            <a:r>
              <a:rPr sz="2000" b="1" spc="-8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spc="-25" dirty="0">
                <a:solidFill>
                  <a:srgbClr val="003043"/>
                </a:solidFill>
                <a:latin typeface="Lucida Sans Unicode"/>
                <a:cs typeface="Lucida Sans Unicode"/>
              </a:rPr>
              <a:t>del</a:t>
            </a:r>
            <a:r>
              <a:rPr sz="2000" b="1" spc="-8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spc="-40" dirty="0" err="1">
                <a:solidFill>
                  <a:srgbClr val="003043"/>
                </a:solidFill>
                <a:latin typeface="Lucida Sans Unicode"/>
                <a:cs typeface="Lucida Sans Unicode"/>
              </a:rPr>
              <a:t>dispositivo</a:t>
            </a:r>
            <a:r>
              <a:rPr sz="2000" b="1" spc="-40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.</a:t>
            </a:r>
            <a:r>
              <a:rPr lang="es-ES" sz="2000" b="1" spc="-40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spc="25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Para</a:t>
            </a:r>
            <a:r>
              <a:rPr sz="2000" b="1" spc="-90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spc="-40" dirty="0">
                <a:solidFill>
                  <a:srgbClr val="003043"/>
                </a:solidFill>
                <a:latin typeface="Lucida Sans Unicode"/>
                <a:cs typeface="Lucida Sans Unicode"/>
              </a:rPr>
              <a:t>ello,</a:t>
            </a:r>
            <a:r>
              <a:rPr sz="2000" b="1" spc="-9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spc="-15" dirty="0">
                <a:solidFill>
                  <a:srgbClr val="003043"/>
                </a:solidFill>
                <a:latin typeface="Lucida Sans Unicode"/>
                <a:cs typeface="Lucida Sans Unicode"/>
              </a:rPr>
              <a:t>siempre</a:t>
            </a:r>
            <a:r>
              <a:rPr sz="2000" b="1" spc="-8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se</a:t>
            </a:r>
            <a:r>
              <a:rPr sz="2000" b="1" spc="-9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spc="-10" dirty="0">
                <a:solidFill>
                  <a:srgbClr val="003043"/>
                </a:solidFill>
                <a:latin typeface="Lucida Sans Unicode"/>
                <a:cs typeface="Lucida Sans Unicode"/>
              </a:rPr>
              <a:t>debe</a:t>
            </a:r>
            <a:r>
              <a:rPr sz="2000" b="1" spc="-9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spc="-25" dirty="0">
                <a:solidFill>
                  <a:srgbClr val="003043"/>
                </a:solidFill>
                <a:latin typeface="Lucida Sans Unicode"/>
                <a:cs typeface="Lucida Sans Unicode"/>
              </a:rPr>
              <a:t>seleccionar</a:t>
            </a:r>
            <a:r>
              <a:rPr sz="2000" b="1" spc="-8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al</a:t>
            </a:r>
            <a:r>
              <a:rPr sz="2000" b="1" spc="-9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spc="-15" dirty="0">
                <a:solidFill>
                  <a:srgbClr val="003043"/>
                </a:solidFill>
                <a:latin typeface="Lucida Sans Unicode"/>
                <a:cs typeface="Lucida Sans Unicode"/>
              </a:rPr>
              <a:t>menos</a:t>
            </a:r>
            <a:r>
              <a:rPr sz="2000" b="1" spc="-9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spc="-5" dirty="0">
                <a:solidFill>
                  <a:srgbClr val="003043"/>
                </a:solidFill>
                <a:latin typeface="Lucida Sans Unicode"/>
                <a:cs typeface="Lucida Sans Unicode"/>
              </a:rPr>
              <a:t>un</a:t>
            </a:r>
            <a:r>
              <a:rPr sz="2000" b="1" spc="-8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spc="-10" dirty="0">
                <a:solidFill>
                  <a:srgbClr val="003043"/>
                </a:solidFill>
                <a:latin typeface="Lucida Sans Unicode"/>
                <a:cs typeface="Lucida Sans Unicode"/>
              </a:rPr>
              <a:t>elemento</a:t>
            </a:r>
            <a:r>
              <a:rPr sz="2000" b="1" spc="-9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spc="-25" dirty="0">
                <a:solidFill>
                  <a:srgbClr val="003043"/>
                </a:solidFill>
                <a:latin typeface="Lucida Sans Unicode"/>
                <a:cs typeface="Lucida Sans Unicode"/>
              </a:rPr>
              <a:t>del</a:t>
            </a:r>
            <a:r>
              <a:rPr sz="2000" b="1" spc="-9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spc="-5" dirty="0">
                <a:solidFill>
                  <a:srgbClr val="003043"/>
                </a:solidFill>
                <a:latin typeface="Lucida Sans Unicode"/>
                <a:cs typeface="Lucida Sans Unicode"/>
              </a:rPr>
              <a:t>diagrama</a:t>
            </a:r>
            <a:r>
              <a:rPr sz="2000" b="1" spc="-8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spc="-10" dirty="0">
                <a:solidFill>
                  <a:srgbClr val="003043"/>
                </a:solidFill>
                <a:latin typeface="Lucida Sans Unicode"/>
                <a:cs typeface="Lucida Sans Unicode"/>
              </a:rPr>
              <a:t>de</a:t>
            </a:r>
            <a:r>
              <a:rPr sz="2000" b="1" spc="-9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spc="-5" dirty="0">
                <a:solidFill>
                  <a:srgbClr val="003043"/>
                </a:solidFill>
                <a:latin typeface="Lucida Sans Unicode"/>
                <a:cs typeface="Lucida Sans Unicode"/>
              </a:rPr>
              <a:t>red</a:t>
            </a:r>
            <a:r>
              <a:rPr sz="2000" b="1" spc="-9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(resaltado</a:t>
            </a:r>
            <a:r>
              <a:rPr sz="2000" b="1" spc="-8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dirty="0">
                <a:solidFill>
                  <a:srgbClr val="003043"/>
                </a:solidFill>
                <a:latin typeface="Lucida Sans Unicode"/>
                <a:cs typeface="Lucida Sans Unicode"/>
              </a:rPr>
              <a:t>en</a:t>
            </a:r>
            <a:r>
              <a:rPr sz="2000" b="1" spc="-9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spc="-40" dirty="0">
                <a:solidFill>
                  <a:srgbClr val="003043"/>
                </a:solidFill>
                <a:latin typeface="Lucida Sans Unicode"/>
                <a:cs typeface="Lucida Sans Unicode"/>
              </a:rPr>
              <a:t>gris).</a:t>
            </a:r>
            <a:endParaRPr sz="2000" b="1" dirty="0">
              <a:latin typeface="Lucida Sans Unicode"/>
              <a:cs typeface="Lucida Sans Unicode"/>
            </a:endParaRPr>
          </a:p>
        </p:txBody>
      </p:sp>
      <p:sp>
        <p:nvSpPr>
          <p:cNvPr id="17" name="Rectángulo 16"/>
          <p:cNvSpPr/>
          <p:nvPr/>
        </p:nvSpPr>
        <p:spPr>
          <a:xfrm>
            <a:off x="381000" y="136508"/>
            <a:ext cx="6096000" cy="1031051"/>
          </a:xfrm>
          <a:prstGeom prst="rect">
            <a:avLst/>
          </a:prstGeom>
        </p:spPr>
        <p:txBody>
          <a:bodyPr>
            <a:spAutoFit/>
          </a:bodyPr>
          <a:lstStyle/>
          <a:p>
            <a:pPr marL="12700">
              <a:lnSpc>
                <a:spcPct val="100000"/>
              </a:lnSpc>
              <a:spcBef>
                <a:spcPts val="605"/>
              </a:spcBef>
            </a:pPr>
            <a:r>
              <a:rPr lang="es-ES" sz="3200" b="1" spc="40" dirty="0">
                <a:solidFill>
                  <a:srgbClr val="00646D"/>
                </a:solidFill>
                <a:latin typeface="Arial"/>
                <a:cs typeface="Arial"/>
              </a:rPr>
              <a:t>Dimensionamiento</a:t>
            </a:r>
            <a:endParaRPr lang="es-ES" sz="3200" dirty="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570"/>
              </a:spcBef>
            </a:pPr>
            <a:r>
              <a:rPr lang="es-ES" sz="2400" b="1" spc="15" dirty="0">
                <a:solidFill>
                  <a:srgbClr val="00646D"/>
                </a:solidFill>
                <a:latin typeface="Arial"/>
                <a:cs typeface="Arial"/>
              </a:rPr>
              <a:t>Visualización</a:t>
            </a:r>
            <a:r>
              <a:rPr lang="es-ES" sz="2400" b="1" spc="-25" dirty="0">
                <a:solidFill>
                  <a:srgbClr val="00646D"/>
                </a:solidFill>
                <a:latin typeface="Arial"/>
                <a:cs typeface="Arial"/>
              </a:rPr>
              <a:t> </a:t>
            </a:r>
            <a:r>
              <a:rPr lang="es-ES" sz="2400" b="1" spc="35" dirty="0">
                <a:solidFill>
                  <a:srgbClr val="00646D"/>
                </a:solidFill>
                <a:latin typeface="Arial"/>
                <a:cs typeface="Arial"/>
              </a:rPr>
              <a:t>de</a:t>
            </a:r>
            <a:r>
              <a:rPr lang="es-ES" sz="2400" b="1" spc="-25" dirty="0">
                <a:solidFill>
                  <a:srgbClr val="00646D"/>
                </a:solidFill>
                <a:latin typeface="Arial"/>
                <a:cs typeface="Arial"/>
              </a:rPr>
              <a:t> </a:t>
            </a:r>
            <a:r>
              <a:rPr lang="es-ES" sz="2400" b="1" spc="15" dirty="0">
                <a:solidFill>
                  <a:srgbClr val="00646D"/>
                </a:solidFill>
                <a:latin typeface="Arial"/>
                <a:cs typeface="Arial"/>
              </a:rPr>
              <a:t>curvas</a:t>
            </a:r>
            <a:r>
              <a:rPr lang="es-ES" sz="2400" b="1" spc="-20" dirty="0">
                <a:solidFill>
                  <a:srgbClr val="00646D"/>
                </a:solidFill>
                <a:latin typeface="Arial"/>
                <a:cs typeface="Arial"/>
              </a:rPr>
              <a:t> </a:t>
            </a:r>
            <a:r>
              <a:rPr lang="es-ES" sz="2400" b="1" spc="25" dirty="0">
                <a:solidFill>
                  <a:srgbClr val="00646D"/>
                </a:solidFill>
                <a:latin typeface="Arial"/>
                <a:cs typeface="Arial"/>
              </a:rPr>
              <a:t>características</a:t>
            </a:r>
            <a:endParaRPr lang="es-ES" sz="2400" dirty="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bject 6"/>
          <p:cNvSpPr txBox="1"/>
          <p:nvPr/>
        </p:nvSpPr>
        <p:spPr>
          <a:xfrm>
            <a:off x="152400" y="1312615"/>
            <a:ext cx="11348822" cy="3206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b="1" dirty="0">
                <a:solidFill>
                  <a:srgbClr val="003043"/>
                </a:solidFill>
                <a:latin typeface="Lucida Sans Unicode"/>
                <a:cs typeface="Lucida Sans Unicode"/>
              </a:rPr>
              <a:t>Haga</a:t>
            </a:r>
            <a:r>
              <a:rPr sz="2000" b="1" spc="-6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spc="-40" dirty="0">
                <a:solidFill>
                  <a:srgbClr val="003043"/>
                </a:solidFill>
                <a:latin typeface="Lucida Sans Unicode"/>
                <a:cs typeface="Lucida Sans Unicode"/>
              </a:rPr>
              <a:t>clic</a:t>
            </a:r>
            <a:r>
              <a:rPr sz="2000" b="1" spc="-6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dirty="0">
                <a:solidFill>
                  <a:srgbClr val="003043"/>
                </a:solidFill>
                <a:latin typeface="Lucida Sans Unicode"/>
                <a:cs typeface="Lucida Sans Unicode"/>
              </a:rPr>
              <a:t>en</a:t>
            </a:r>
            <a:r>
              <a:rPr sz="2000" b="1" spc="-6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el</a:t>
            </a:r>
            <a:r>
              <a:rPr sz="2000" b="1" spc="-6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spc="10" dirty="0" err="1" smtClean="0">
                <a:solidFill>
                  <a:srgbClr val="003043"/>
                </a:solidFill>
                <a:latin typeface="Lucida Sans Unicode"/>
                <a:cs typeface="Lucida Sans Unicode"/>
              </a:rPr>
              <a:t>icono</a:t>
            </a:r>
            <a:r>
              <a:rPr lang="es-ES" sz="2000" b="1" spc="10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spc="10" dirty="0" smtClean="0">
                <a:solidFill>
                  <a:srgbClr val="EB780A"/>
                </a:solidFill>
                <a:latin typeface="Arial"/>
                <a:cs typeface="Arial"/>
              </a:rPr>
              <a:t>para</a:t>
            </a:r>
            <a:r>
              <a:rPr sz="2000" b="1" spc="-15" dirty="0" smtClean="0">
                <a:solidFill>
                  <a:srgbClr val="EB780A"/>
                </a:solidFill>
                <a:latin typeface="Arial"/>
                <a:cs typeface="Arial"/>
              </a:rPr>
              <a:t> </a:t>
            </a:r>
            <a:r>
              <a:rPr sz="2000" b="1" spc="25" dirty="0">
                <a:solidFill>
                  <a:srgbClr val="EB780A"/>
                </a:solidFill>
                <a:latin typeface="Arial"/>
                <a:cs typeface="Arial"/>
              </a:rPr>
              <a:t>visualizar</a:t>
            </a:r>
            <a:r>
              <a:rPr sz="2000" b="1" spc="-10" dirty="0">
                <a:solidFill>
                  <a:srgbClr val="EB780A"/>
                </a:solidFill>
                <a:latin typeface="Arial"/>
                <a:cs typeface="Arial"/>
              </a:rPr>
              <a:t> </a:t>
            </a:r>
            <a:r>
              <a:rPr sz="2000" b="1" spc="10" dirty="0" err="1">
                <a:solidFill>
                  <a:srgbClr val="EB780A"/>
                </a:solidFill>
                <a:latin typeface="Arial"/>
                <a:cs typeface="Arial"/>
              </a:rPr>
              <a:t>curvas</a:t>
            </a:r>
            <a:r>
              <a:rPr sz="2000" b="1" spc="-15" dirty="0">
                <a:solidFill>
                  <a:srgbClr val="EB780A"/>
                </a:solidFill>
                <a:latin typeface="Arial"/>
                <a:cs typeface="Arial"/>
              </a:rPr>
              <a:t> </a:t>
            </a:r>
            <a:r>
              <a:rPr sz="2000" b="1" spc="20" dirty="0" err="1" smtClean="0">
                <a:solidFill>
                  <a:srgbClr val="EB780A"/>
                </a:solidFill>
                <a:latin typeface="Arial"/>
                <a:cs typeface="Arial"/>
              </a:rPr>
              <a:t>características</a:t>
            </a:r>
            <a:r>
              <a:rPr lang="es-ES" sz="2000" b="1" spc="20" dirty="0" smtClean="0">
                <a:solidFill>
                  <a:srgbClr val="EB780A"/>
                </a:solidFill>
                <a:latin typeface="Arial"/>
                <a:cs typeface="Arial"/>
              </a:rPr>
              <a:t> </a:t>
            </a:r>
            <a:r>
              <a:rPr sz="2000" b="1" spc="20" dirty="0" err="1" smtClean="0">
                <a:solidFill>
                  <a:srgbClr val="003043"/>
                </a:solidFill>
                <a:latin typeface="Lucida Sans Unicode"/>
                <a:cs typeface="Lucida Sans Unicode"/>
              </a:rPr>
              <a:t>en</a:t>
            </a:r>
            <a:r>
              <a:rPr sz="2000" b="1" spc="-65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spc="-15" dirty="0">
                <a:solidFill>
                  <a:srgbClr val="003043"/>
                </a:solidFill>
                <a:latin typeface="Lucida Sans Unicode"/>
                <a:cs typeface="Lucida Sans Unicode"/>
              </a:rPr>
              <a:t>la</a:t>
            </a:r>
            <a:r>
              <a:rPr sz="2000" b="1" spc="-6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dirty="0">
                <a:solidFill>
                  <a:srgbClr val="003043"/>
                </a:solidFill>
                <a:latin typeface="Lucida Sans Unicode"/>
                <a:cs typeface="Lucida Sans Unicode"/>
              </a:rPr>
              <a:t>barra</a:t>
            </a:r>
            <a:r>
              <a:rPr sz="2000" b="1" spc="-6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spc="-5" dirty="0">
                <a:solidFill>
                  <a:srgbClr val="003043"/>
                </a:solidFill>
                <a:latin typeface="Lucida Sans Unicode"/>
                <a:cs typeface="Lucida Sans Unicode"/>
              </a:rPr>
              <a:t>de</a:t>
            </a:r>
            <a:r>
              <a:rPr sz="2000" b="1" spc="-6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spc="-10" dirty="0">
                <a:solidFill>
                  <a:srgbClr val="003043"/>
                </a:solidFill>
                <a:latin typeface="Lucida Sans Unicode"/>
                <a:cs typeface="Lucida Sans Unicode"/>
              </a:rPr>
              <a:t>herramientas.</a:t>
            </a:r>
            <a:endParaRPr sz="2000" b="1" dirty="0">
              <a:latin typeface="Lucida Sans Unicode"/>
              <a:cs typeface="Lucida Sans Unicode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7572375" y="2438400"/>
            <a:ext cx="4222116" cy="29674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0500" marR="5080" indent="-178435" algn="just">
              <a:spcBef>
                <a:spcPts val="100"/>
              </a:spcBef>
              <a:buClr>
                <a:srgbClr val="869AAA"/>
              </a:buClr>
              <a:buSzPct val="128571"/>
              <a:buChar char="•"/>
              <a:tabLst>
                <a:tab pos="191135" algn="l"/>
              </a:tabLst>
            </a:pPr>
            <a:r>
              <a:rPr sz="2400" b="1" spc="10" dirty="0">
                <a:solidFill>
                  <a:srgbClr val="003043"/>
                </a:solidFill>
                <a:latin typeface="Lucida Sans Unicode"/>
                <a:cs typeface="Lucida Sans Unicode"/>
              </a:rPr>
              <a:t>Se </a:t>
            </a:r>
            <a:r>
              <a:rPr sz="2400" b="1" dirty="0">
                <a:solidFill>
                  <a:srgbClr val="003043"/>
                </a:solidFill>
                <a:latin typeface="Lucida Sans Unicode"/>
                <a:cs typeface="Lucida Sans Unicode"/>
              </a:rPr>
              <a:t>abre una </a:t>
            </a:r>
            <a:r>
              <a:rPr sz="2400" b="1" spc="-5" dirty="0">
                <a:solidFill>
                  <a:srgbClr val="003043"/>
                </a:solidFill>
                <a:latin typeface="Lucida Sans Unicode"/>
                <a:cs typeface="Lucida Sans Unicode"/>
              </a:rPr>
              <a:t>ventana </a:t>
            </a:r>
            <a:r>
              <a:rPr sz="2400" b="1" dirty="0">
                <a:solidFill>
                  <a:srgbClr val="003043"/>
                </a:solidFill>
                <a:latin typeface="Lucida Sans Unicode"/>
                <a:cs typeface="Lucida Sans Unicode"/>
              </a:rPr>
              <a:t>en </a:t>
            </a:r>
            <a:r>
              <a:rPr sz="2400" b="1"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la </a:t>
            </a:r>
            <a:r>
              <a:rPr sz="2400" b="1" spc="-5" dirty="0">
                <a:solidFill>
                  <a:srgbClr val="003043"/>
                </a:solidFill>
                <a:latin typeface="Lucida Sans Unicode"/>
                <a:cs typeface="Lucida Sans Unicode"/>
              </a:rPr>
              <a:t>que </a:t>
            </a:r>
            <a:r>
              <a:rPr sz="2400" b="1"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se </a:t>
            </a:r>
            <a:r>
              <a:rPr sz="2400" b="1" spc="-5" dirty="0">
                <a:solidFill>
                  <a:srgbClr val="003043"/>
                </a:solidFill>
                <a:latin typeface="Lucida Sans Unicode"/>
                <a:cs typeface="Lucida Sans Unicode"/>
              </a:rPr>
              <a:t>muestran </a:t>
            </a:r>
            <a:r>
              <a:rPr sz="2400" b="1" dirty="0" err="1">
                <a:solidFill>
                  <a:srgbClr val="003043"/>
                </a:solidFill>
                <a:latin typeface="Lucida Sans Unicode"/>
                <a:cs typeface="Lucida Sans Unicode"/>
              </a:rPr>
              <a:t>en</a:t>
            </a:r>
            <a:r>
              <a:rPr sz="2400" b="1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5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un</a:t>
            </a:r>
            <a:r>
              <a:rPr lang="es-ES" sz="2400" b="1" spc="-5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5" dirty="0" err="1" smtClean="0">
                <a:solidFill>
                  <a:srgbClr val="003043"/>
                </a:solidFill>
                <a:latin typeface="Lucida Sans Unicode"/>
                <a:cs typeface="Lucida Sans Unicode"/>
              </a:rPr>
              <a:t>diagrama</a:t>
            </a:r>
            <a:r>
              <a:rPr sz="2400" b="1" spc="-80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la</a:t>
            </a:r>
            <a:r>
              <a:rPr sz="2400" b="1" spc="-8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20" dirty="0" err="1">
                <a:solidFill>
                  <a:srgbClr val="003043"/>
                </a:solidFill>
                <a:latin typeface="Lucida Sans Unicode"/>
                <a:cs typeface="Lucida Sans Unicode"/>
              </a:rPr>
              <a:t>característica</a:t>
            </a:r>
            <a:r>
              <a:rPr sz="2400" b="1" spc="-8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lang="es-ES" sz="2400" b="1" spc="-15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tiempo-corriente</a:t>
            </a:r>
            <a:r>
              <a:rPr sz="2400" b="1" spc="-80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del</a:t>
            </a:r>
            <a:r>
              <a:rPr sz="2400" b="1" spc="-7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10" dirty="0" err="1" smtClean="0">
                <a:solidFill>
                  <a:srgbClr val="003043"/>
                </a:solidFill>
                <a:latin typeface="Lucida Sans Unicode"/>
                <a:cs typeface="Lucida Sans Unicode"/>
              </a:rPr>
              <a:t>elemento</a:t>
            </a:r>
            <a:r>
              <a:rPr lang="es-ES" sz="2400" b="1" spc="-10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25" dirty="0" err="1" smtClean="0">
                <a:solidFill>
                  <a:srgbClr val="003043"/>
                </a:solidFill>
                <a:latin typeface="Lucida Sans Unicode"/>
                <a:cs typeface="Lucida Sans Unicode"/>
              </a:rPr>
              <a:t>seleccionado</a:t>
            </a:r>
            <a:r>
              <a:rPr sz="2400" b="1" spc="-25" dirty="0">
                <a:solidFill>
                  <a:srgbClr val="003043"/>
                </a:solidFill>
                <a:latin typeface="Lucida Sans Unicode"/>
                <a:cs typeface="Lucida Sans Unicode"/>
              </a:rPr>
              <a:t>, así </a:t>
            </a:r>
            <a:r>
              <a:rPr sz="2400" b="1"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como </a:t>
            </a:r>
            <a:r>
              <a:rPr sz="2400" b="1" spc="-25" dirty="0">
                <a:solidFill>
                  <a:srgbClr val="003043"/>
                </a:solidFill>
                <a:latin typeface="Lucida Sans Unicode"/>
                <a:cs typeface="Lucida Sans Unicode"/>
              </a:rPr>
              <a:t>las </a:t>
            </a:r>
            <a:r>
              <a:rPr sz="2400" b="1" spc="-15" dirty="0">
                <a:solidFill>
                  <a:srgbClr val="003043"/>
                </a:solidFill>
                <a:latin typeface="Lucida Sans Unicode"/>
                <a:cs typeface="Lucida Sans Unicode"/>
              </a:rPr>
              <a:t>curvas </a:t>
            </a:r>
            <a:r>
              <a:rPr sz="2400" b="1" spc="-15" dirty="0" err="1">
                <a:solidFill>
                  <a:srgbClr val="003043"/>
                </a:solidFill>
                <a:latin typeface="Lucida Sans Unicode"/>
                <a:cs typeface="Lucida Sans Unicode"/>
              </a:rPr>
              <a:t>envolventes</a:t>
            </a:r>
            <a:r>
              <a:rPr sz="2400" b="1" spc="-1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20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del</a:t>
            </a:r>
            <a:r>
              <a:rPr lang="es-ES" sz="2400" b="1" spc="-20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30" dirty="0" err="1" smtClean="0">
                <a:solidFill>
                  <a:srgbClr val="003043"/>
                </a:solidFill>
                <a:latin typeface="Lucida Sans Unicode"/>
                <a:cs typeface="Lucida Sans Unicode"/>
              </a:rPr>
              <a:t>dispositivo</a:t>
            </a:r>
            <a:r>
              <a:rPr sz="2400" b="1" spc="-80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10" dirty="0">
                <a:solidFill>
                  <a:srgbClr val="003043"/>
                </a:solidFill>
                <a:latin typeface="Lucida Sans Unicode"/>
                <a:cs typeface="Lucida Sans Unicode"/>
              </a:rPr>
              <a:t>aguas</a:t>
            </a:r>
            <a:r>
              <a:rPr sz="2400" b="1" spc="-8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5" dirty="0">
                <a:solidFill>
                  <a:srgbClr val="003043"/>
                </a:solidFill>
                <a:latin typeface="Lucida Sans Unicode"/>
                <a:cs typeface="Lucida Sans Unicode"/>
              </a:rPr>
              <a:t>arriba</a:t>
            </a:r>
            <a:r>
              <a:rPr sz="2400" b="1" spc="-8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y</a:t>
            </a:r>
            <a:r>
              <a:rPr sz="2400" b="1" spc="-8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10" dirty="0">
                <a:solidFill>
                  <a:srgbClr val="003043"/>
                </a:solidFill>
                <a:latin typeface="Lucida Sans Unicode"/>
                <a:cs typeface="Lucida Sans Unicode"/>
              </a:rPr>
              <a:t>aguas</a:t>
            </a:r>
            <a:r>
              <a:rPr sz="2400" b="1" spc="-8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25" dirty="0">
                <a:solidFill>
                  <a:srgbClr val="003043"/>
                </a:solidFill>
                <a:latin typeface="Lucida Sans Unicode"/>
                <a:cs typeface="Lucida Sans Unicode"/>
              </a:rPr>
              <a:t>abajo.</a:t>
            </a:r>
            <a:endParaRPr sz="2400" b="1" dirty="0">
              <a:latin typeface="Lucida Sans Unicode"/>
              <a:cs typeface="Lucida Sans Unicode"/>
            </a:endParaRPr>
          </a:p>
        </p:txBody>
      </p:sp>
      <p:sp>
        <p:nvSpPr>
          <p:cNvPr id="19" name="Rectángulo 18"/>
          <p:cNvSpPr/>
          <p:nvPr/>
        </p:nvSpPr>
        <p:spPr>
          <a:xfrm>
            <a:off x="381000" y="258600"/>
            <a:ext cx="6096000" cy="1031051"/>
          </a:xfrm>
          <a:prstGeom prst="rect">
            <a:avLst/>
          </a:prstGeom>
        </p:spPr>
        <p:txBody>
          <a:bodyPr>
            <a:spAutoFit/>
          </a:bodyPr>
          <a:lstStyle/>
          <a:p>
            <a:pPr marL="12700">
              <a:lnSpc>
                <a:spcPct val="100000"/>
              </a:lnSpc>
              <a:spcBef>
                <a:spcPts val="605"/>
              </a:spcBef>
            </a:pPr>
            <a:r>
              <a:rPr lang="es-ES" sz="3200" b="1" spc="40" dirty="0">
                <a:solidFill>
                  <a:srgbClr val="00646D"/>
                </a:solidFill>
                <a:latin typeface="Arial"/>
                <a:cs typeface="Arial"/>
              </a:rPr>
              <a:t>Dimensionamiento</a:t>
            </a:r>
            <a:endParaRPr lang="es-ES" sz="3200" dirty="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570"/>
              </a:spcBef>
            </a:pPr>
            <a:r>
              <a:rPr lang="es-ES" sz="2400" b="1" spc="15" dirty="0">
                <a:solidFill>
                  <a:srgbClr val="00646D"/>
                </a:solidFill>
                <a:latin typeface="Arial"/>
                <a:cs typeface="Arial"/>
              </a:rPr>
              <a:t>Visualización</a:t>
            </a:r>
            <a:r>
              <a:rPr lang="es-ES" sz="2400" b="1" spc="-25" dirty="0">
                <a:solidFill>
                  <a:srgbClr val="00646D"/>
                </a:solidFill>
                <a:latin typeface="Arial"/>
                <a:cs typeface="Arial"/>
              </a:rPr>
              <a:t> </a:t>
            </a:r>
            <a:r>
              <a:rPr lang="es-ES" sz="2400" b="1" spc="35" dirty="0">
                <a:solidFill>
                  <a:srgbClr val="00646D"/>
                </a:solidFill>
                <a:latin typeface="Arial"/>
                <a:cs typeface="Arial"/>
              </a:rPr>
              <a:t>de</a:t>
            </a:r>
            <a:r>
              <a:rPr lang="es-ES" sz="2400" b="1" spc="-25" dirty="0">
                <a:solidFill>
                  <a:srgbClr val="00646D"/>
                </a:solidFill>
                <a:latin typeface="Arial"/>
                <a:cs typeface="Arial"/>
              </a:rPr>
              <a:t> </a:t>
            </a:r>
            <a:r>
              <a:rPr lang="es-ES" sz="2400" b="1" spc="15" dirty="0">
                <a:solidFill>
                  <a:srgbClr val="00646D"/>
                </a:solidFill>
                <a:latin typeface="Arial"/>
                <a:cs typeface="Arial"/>
              </a:rPr>
              <a:t>curvas</a:t>
            </a:r>
            <a:r>
              <a:rPr lang="es-ES" sz="2400" b="1" spc="-20" dirty="0">
                <a:solidFill>
                  <a:srgbClr val="00646D"/>
                </a:solidFill>
                <a:latin typeface="Arial"/>
                <a:cs typeface="Arial"/>
              </a:rPr>
              <a:t> </a:t>
            </a:r>
            <a:r>
              <a:rPr lang="es-ES" sz="2400" b="1" spc="25" dirty="0">
                <a:solidFill>
                  <a:srgbClr val="00646D"/>
                </a:solidFill>
                <a:latin typeface="Arial"/>
                <a:cs typeface="Arial"/>
              </a:rPr>
              <a:t>características</a:t>
            </a:r>
            <a:endParaRPr lang="es-ES" sz="2400" dirty="0">
              <a:latin typeface="Arial"/>
              <a:cs typeface="Arial"/>
            </a:endParaRPr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656180"/>
            <a:ext cx="7419975" cy="4857750"/>
          </a:xfrm>
          <a:prstGeom prst="rect">
            <a:avLst/>
          </a:prstGeom>
        </p:spPr>
      </p:pic>
    </p:spTree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/>
          <p:nvPr/>
        </p:nvSpPr>
        <p:spPr>
          <a:xfrm>
            <a:off x="6896100" y="198349"/>
            <a:ext cx="4991100" cy="651460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0500" marR="45085" indent="-178435" algn="just">
              <a:spcBef>
                <a:spcPts val="459"/>
              </a:spcBef>
              <a:buClr>
                <a:srgbClr val="869AAA"/>
              </a:buClr>
              <a:buSzPct val="128571"/>
              <a:buChar char="•"/>
              <a:tabLst>
                <a:tab pos="191135" algn="l"/>
              </a:tabLst>
            </a:pPr>
            <a:r>
              <a:rPr sz="2000" b="1" spc="-25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Los</a:t>
            </a:r>
            <a:r>
              <a:rPr sz="2000" b="1" spc="-75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efectos</a:t>
            </a:r>
            <a:r>
              <a:rPr sz="2000" b="1" spc="-7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spc="-10" dirty="0">
                <a:solidFill>
                  <a:srgbClr val="003043"/>
                </a:solidFill>
                <a:latin typeface="Lucida Sans Unicode"/>
                <a:cs typeface="Lucida Sans Unicode"/>
              </a:rPr>
              <a:t>de</a:t>
            </a:r>
            <a:r>
              <a:rPr sz="2000" b="1" spc="-7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spc="-25" dirty="0">
                <a:solidFill>
                  <a:srgbClr val="003043"/>
                </a:solidFill>
                <a:latin typeface="Lucida Sans Unicode"/>
                <a:cs typeface="Lucida Sans Unicode"/>
              </a:rPr>
              <a:t>estos</a:t>
            </a:r>
            <a:r>
              <a:rPr sz="2000" b="1" spc="-7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spc="-15" dirty="0">
                <a:solidFill>
                  <a:srgbClr val="003043"/>
                </a:solidFill>
                <a:latin typeface="Lucida Sans Unicode"/>
                <a:cs typeface="Lucida Sans Unicode"/>
              </a:rPr>
              <a:t>nuevos</a:t>
            </a:r>
            <a:r>
              <a:rPr sz="2000" b="1" spc="-7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spc="-25" dirty="0">
                <a:solidFill>
                  <a:srgbClr val="003043"/>
                </a:solidFill>
                <a:latin typeface="Lucida Sans Unicode"/>
                <a:cs typeface="Lucida Sans Unicode"/>
              </a:rPr>
              <a:t>ajustes</a:t>
            </a:r>
            <a:r>
              <a:rPr sz="2000" b="1" spc="-7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dirty="0">
                <a:solidFill>
                  <a:srgbClr val="003043"/>
                </a:solidFill>
                <a:latin typeface="Lucida Sans Unicode"/>
                <a:cs typeface="Lucida Sans Unicode"/>
              </a:rPr>
              <a:t>en</a:t>
            </a:r>
            <a:r>
              <a:rPr sz="2000" b="1" spc="-7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la</a:t>
            </a:r>
            <a:r>
              <a:rPr sz="2000" b="1" spc="-7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característica</a:t>
            </a:r>
            <a:r>
              <a:rPr sz="2000" b="1" spc="-7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spc="-10" dirty="0">
                <a:solidFill>
                  <a:srgbClr val="003043"/>
                </a:solidFill>
                <a:latin typeface="Lucida Sans Unicode"/>
                <a:cs typeface="Lucida Sans Unicode"/>
              </a:rPr>
              <a:t>de</a:t>
            </a:r>
            <a:r>
              <a:rPr sz="2000" b="1" spc="-7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lang="es-ES" sz="2000" b="1" spc="-15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tiempo-corriente</a:t>
            </a:r>
            <a:r>
              <a:rPr sz="2000" b="1" spc="-75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spc="-20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se</a:t>
            </a:r>
            <a:r>
              <a:rPr lang="es-ES" sz="2000" b="1" spc="-20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spc="-5" dirty="0" err="1" smtClean="0">
                <a:solidFill>
                  <a:srgbClr val="003043"/>
                </a:solidFill>
                <a:latin typeface="Lucida Sans Unicode"/>
                <a:cs typeface="Lucida Sans Unicode"/>
              </a:rPr>
              <a:t>muestran</a:t>
            </a:r>
            <a:r>
              <a:rPr sz="2000" b="1" spc="-5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spc="-10" dirty="0">
                <a:solidFill>
                  <a:srgbClr val="003043"/>
                </a:solidFill>
                <a:latin typeface="Lucida Sans Unicode"/>
                <a:cs typeface="Lucida Sans Unicode"/>
              </a:rPr>
              <a:t>simultáneamente </a:t>
            </a:r>
            <a:r>
              <a:rPr sz="2000" b="1" dirty="0">
                <a:solidFill>
                  <a:srgbClr val="003043"/>
                </a:solidFill>
                <a:latin typeface="Lucida Sans Unicode"/>
                <a:cs typeface="Lucida Sans Unicode"/>
              </a:rPr>
              <a:t>en </a:t>
            </a:r>
            <a:r>
              <a:rPr sz="2000" b="1"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el </a:t>
            </a:r>
            <a:r>
              <a:rPr sz="2000" b="1" spc="-5" dirty="0">
                <a:solidFill>
                  <a:srgbClr val="003043"/>
                </a:solidFill>
                <a:latin typeface="Lucida Sans Unicode"/>
                <a:cs typeface="Lucida Sans Unicode"/>
              </a:rPr>
              <a:t>diagrama </a:t>
            </a:r>
            <a:r>
              <a:rPr sz="2000" b="1" spc="-10" dirty="0">
                <a:solidFill>
                  <a:srgbClr val="003043"/>
                </a:solidFill>
                <a:latin typeface="Lucida Sans Unicode"/>
                <a:cs typeface="Lucida Sans Unicode"/>
              </a:rPr>
              <a:t>de </a:t>
            </a:r>
            <a:r>
              <a:rPr sz="2000" b="1"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la </a:t>
            </a:r>
            <a:r>
              <a:rPr sz="2000" b="1" spc="-15" dirty="0">
                <a:solidFill>
                  <a:srgbClr val="003043"/>
                </a:solidFill>
                <a:latin typeface="Lucida Sans Unicode"/>
                <a:cs typeface="Lucida Sans Unicode"/>
              </a:rPr>
              <a:t>derecha, </a:t>
            </a:r>
            <a:r>
              <a:rPr sz="2000" b="1" spc="-10" dirty="0">
                <a:solidFill>
                  <a:srgbClr val="003043"/>
                </a:solidFill>
                <a:latin typeface="Lucida Sans Unicode"/>
                <a:cs typeface="Lucida Sans Unicode"/>
              </a:rPr>
              <a:t>donde </a:t>
            </a:r>
            <a:r>
              <a:rPr sz="2000" b="1"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la </a:t>
            </a:r>
            <a:r>
              <a:rPr sz="2000" b="1" spc="-10" dirty="0" err="1" smtClean="0">
                <a:solidFill>
                  <a:srgbClr val="003043"/>
                </a:solidFill>
                <a:latin typeface="Lucida Sans Unicode"/>
                <a:cs typeface="Lucida Sans Unicode"/>
              </a:rPr>
              <a:t>curva</a:t>
            </a:r>
            <a:r>
              <a:rPr lang="es-ES" sz="2000" b="1" spc="-10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spc="-20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del</a:t>
            </a:r>
            <a:r>
              <a:rPr sz="2000" b="1" spc="-85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spc="-30" dirty="0">
                <a:solidFill>
                  <a:srgbClr val="003043"/>
                </a:solidFill>
                <a:latin typeface="Lucida Sans Unicode"/>
                <a:cs typeface="Lucida Sans Unicode"/>
              </a:rPr>
              <a:t>dispositivo</a:t>
            </a:r>
            <a:r>
              <a:rPr sz="2000" b="1" spc="-8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se</a:t>
            </a:r>
            <a:r>
              <a:rPr sz="2000" b="1" spc="-8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ajusta</a:t>
            </a:r>
            <a:r>
              <a:rPr sz="2000" b="1" spc="-8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dirty="0">
                <a:solidFill>
                  <a:srgbClr val="003043"/>
                </a:solidFill>
                <a:latin typeface="Lucida Sans Unicode"/>
                <a:cs typeface="Lucida Sans Unicode"/>
              </a:rPr>
              <a:t>en</a:t>
            </a:r>
            <a:r>
              <a:rPr sz="2000" b="1" spc="-8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spc="-25" dirty="0">
                <a:solidFill>
                  <a:srgbClr val="003043"/>
                </a:solidFill>
                <a:latin typeface="Lucida Sans Unicode"/>
                <a:cs typeface="Lucida Sans Unicode"/>
              </a:rPr>
              <a:t>consecuencia.</a:t>
            </a:r>
            <a:endParaRPr sz="2000" b="1" dirty="0">
              <a:latin typeface="Lucida Sans Unicode"/>
              <a:cs typeface="Lucida Sans Unicode"/>
            </a:endParaRPr>
          </a:p>
          <a:p>
            <a:pPr marL="190500" indent="-178435" algn="just">
              <a:spcBef>
                <a:spcPts val="1330"/>
              </a:spcBef>
              <a:buClr>
                <a:srgbClr val="869AAA"/>
              </a:buClr>
              <a:buSzPct val="150000"/>
              <a:buChar char="•"/>
              <a:tabLst>
                <a:tab pos="191135" algn="l"/>
              </a:tabLst>
            </a:pPr>
            <a:r>
              <a:rPr sz="2000" b="1" spc="20" dirty="0">
                <a:solidFill>
                  <a:srgbClr val="003043"/>
                </a:solidFill>
                <a:latin typeface="Lucida Sans Unicode"/>
                <a:cs typeface="Lucida Sans Unicode"/>
              </a:rPr>
              <a:t>Un</a:t>
            </a:r>
            <a:r>
              <a:rPr sz="2000" b="1" spc="-7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spc="-40" dirty="0">
                <a:solidFill>
                  <a:srgbClr val="003043"/>
                </a:solidFill>
                <a:latin typeface="Lucida Sans Unicode"/>
                <a:cs typeface="Lucida Sans Unicode"/>
              </a:rPr>
              <a:t>clic</a:t>
            </a:r>
            <a:r>
              <a:rPr sz="2000" b="1" spc="-7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dirty="0">
                <a:solidFill>
                  <a:srgbClr val="003043"/>
                </a:solidFill>
                <a:latin typeface="Lucida Sans Unicode"/>
                <a:cs typeface="Lucida Sans Unicode"/>
              </a:rPr>
              <a:t>en</a:t>
            </a:r>
            <a:r>
              <a:rPr sz="2000" b="1" spc="-7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spc="-15" dirty="0">
                <a:solidFill>
                  <a:srgbClr val="003043"/>
                </a:solidFill>
                <a:latin typeface="Lucida Sans Unicode"/>
                <a:cs typeface="Lucida Sans Unicode"/>
              </a:rPr>
              <a:t>el</a:t>
            </a:r>
            <a:r>
              <a:rPr sz="2000" b="1" spc="-7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spc="-25" dirty="0">
                <a:solidFill>
                  <a:srgbClr val="003043"/>
                </a:solidFill>
                <a:latin typeface="Lucida Sans Unicode"/>
                <a:cs typeface="Lucida Sans Unicode"/>
              </a:rPr>
              <a:t>icono</a:t>
            </a:r>
            <a:r>
              <a:rPr sz="2000" b="1" spc="-6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spc="-5" dirty="0">
                <a:solidFill>
                  <a:srgbClr val="003043"/>
                </a:solidFill>
                <a:latin typeface="Lucida Sans Unicode"/>
                <a:cs typeface="Lucida Sans Unicode"/>
              </a:rPr>
              <a:t>de</a:t>
            </a:r>
            <a:r>
              <a:rPr sz="2000" b="1" spc="-7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spc="-15" dirty="0">
                <a:solidFill>
                  <a:srgbClr val="003043"/>
                </a:solidFill>
                <a:latin typeface="Lucida Sans Unicode"/>
                <a:cs typeface="Lucida Sans Unicode"/>
              </a:rPr>
              <a:t>llave</a:t>
            </a:r>
            <a:r>
              <a:rPr sz="2000" b="1" spc="-7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spc="-5" dirty="0">
                <a:solidFill>
                  <a:srgbClr val="003043"/>
                </a:solidFill>
                <a:latin typeface="Lucida Sans Unicode"/>
                <a:cs typeface="Lucida Sans Unicode"/>
              </a:rPr>
              <a:t>de</a:t>
            </a:r>
            <a:r>
              <a:rPr sz="2000" b="1" spc="-7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spc="-10" dirty="0">
                <a:solidFill>
                  <a:srgbClr val="003043"/>
                </a:solidFill>
                <a:latin typeface="Lucida Sans Unicode"/>
                <a:cs typeface="Lucida Sans Unicode"/>
              </a:rPr>
              <a:t>uno</a:t>
            </a:r>
            <a:r>
              <a:rPr sz="2000" b="1" spc="-7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spc="-15" dirty="0">
                <a:solidFill>
                  <a:srgbClr val="003043"/>
                </a:solidFill>
                <a:latin typeface="Lucida Sans Unicode"/>
                <a:cs typeface="Lucida Sans Unicode"/>
              </a:rPr>
              <a:t>o</a:t>
            </a:r>
            <a:r>
              <a:rPr sz="2000" b="1" spc="-6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todos</a:t>
            </a:r>
            <a:r>
              <a:rPr sz="2000" b="1" spc="-7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spc="-30" dirty="0">
                <a:solidFill>
                  <a:srgbClr val="003043"/>
                </a:solidFill>
                <a:latin typeface="Lucida Sans Unicode"/>
                <a:cs typeface="Lucida Sans Unicode"/>
              </a:rPr>
              <a:t>los</a:t>
            </a:r>
            <a:r>
              <a:rPr sz="2000" b="1" spc="-7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spc="-10" dirty="0">
                <a:solidFill>
                  <a:srgbClr val="003043"/>
                </a:solidFill>
                <a:latin typeface="Lucida Sans Unicode"/>
                <a:cs typeface="Lucida Sans Unicode"/>
              </a:rPr>
              <a:t>interruptores</a:t>
            </a:r>
            <a:r>
              <a:rPr sz="2000" b="1" spc="-7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spc="-10" dirty="0">
                <a:solidFill>
                  <a:srgbClr val="003043"/>
                </a:solidFill>
                <a:latin typeface="Lucida Sans Unicode"/>
                <a:cs typeface="Lucida Sans Unicode"/>
              </a:rPr>
              <a:t>bloquea</a:t>
            </a:r>
            <a:r>
              <a:rPr sz="2000" b="1" spc="-7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su</a:t>
            </a:r>
            <a:r>
              <a:rPr sz="2000" b="1" spc="-6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configuración.</a:t>
            </a:r>
            <a:endParaRPr sz="2000" b="1" dirty="0">
              <a:latin typeface="Lucida Sans Unicode"/>
              <a:cs typeface="Lucida Sans Unicode"/>
            </a:endParaRPr>
          </a:p>
          <a:p>
            <a:pPr marL="190500" marR="1959610" indent="-178435" algn="just">
              <a:spcBef>
                <a:spcPts val="515"/>
              </a:spcBef>
              <a:buClr>
                <a:srgbClr val="869AAA"/>
              </a:buClr>
              <a:buSzPct val="112500"/>
              <a:buChar char="•"/>
              <a:tabLst>
                <a:tab pos="191135" algn="l"/>
              </a:tabLst>
            </a:pPr>
            <a:r>
              <a:rPr sz="2000" b="1" spc="5" dirty="0">
                <a:solidFill>
                  <a:srgbClr val="003043"/>
                </a:solidFill>
                <a:latin typeface="Lucida Sans Unicode"/>
                <a:cs typeface="Lucida Sans Unicode"/>
              </a:rPr>
              <a:t>No</a:t>
            </a:r>
            <a:r>
              <a:rPr sz="2000" b="1" spc="-10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se</a:t>
            </a:r>
            <a:r>
              <a:rPr sz="2000" b="1" spc="-10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modificarán</a:t>
            </a:r>
            <a:r>
              <a:rPr sz="2000" b="1" spc="-9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spc="-15" dirty="0" err="1">
                <a:solidFill>
                  <a:srgbClr val="003043"/>
                </a:solidFill>
                <a:latin typeface="Lucida Sans Unicode"/>
                <a:cs typeface="Lucida Sans Unicode"/>
              </a:rPr>
              <a:t>más</a:t>
            </a:r>
            <a:r>
              <a:rPr sz="2000" b="1" spc="-10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lang="es-ES" sz="2000" b="1" spc="-100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 e</a:t>
            </a:r>
            <a:r>
              <a:rPr sz="2000" b="1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n</a:t>
            </a:r>
            <a:r>
              <a:rPr sz="2000" b="1" spc="-100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spc="-15" dirty="0">
                <a:solidFill>
                  <a:srgbClr val="003043"/>
                </a:solidFill>
                <a:latin typeface="Lucida Sans Unicode"/>
                <a:cs typeface="Lucida Sans Unicode"/>
              </a:rPr>
              <a:t>ningún</a:t>
            </a:r>
            <a:r>
              <a:rPr sz="2000" b="1" spc="-9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spc="-20" dirty="0" err="1">
                <a:solidFill>
                  <a:srgbClr val="003043"/>
                </a:solidFill>
                <a:latin typeface="Lucida Sans Unicode"/>
                <a:cs typeface="Lucida Sans Unicode"/>
              </a:rPr>
              <a:t>proceso</a:t>
            </a:r>
            <a:r>
              <a:rPr sz="2000" b="1" spc="-10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spc="-10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de</a:t>
            </a:r>
            <a:r>
              <a:rPr lang="es-ES" sz="2000" b="1" spc="-10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spc="-15" dirty="0" err="1" smtClean="0">
                <a:solidFill>
                  <a:srgbClr val="003043"/>
                </a:solidFill>
                <a:latin typeface="Lucida Sans Unicode"/>
                <a:cs typeface="Lucida Sans Unicode"/>
              </a:rPr>
              <a:t>redimensionamiento</a:t>
            </a:r>
            <a:r>
              <a:rPr sz="2000" b="1" spc="-100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spc="-25" dirty="0">
                <a:solidFill>
                  <a:srgbClr val="003043"/>
                </a:solidFill>
                <a:latin typeface="Lucida Sans Unicode"/>
                <a:cs typeface="Lucida Sans Unicode"/>
              </a:rPr>
              <a:t>posterior.</a:t>
            </a:r>
            <a:endParaRPr sz="2000" b="1" dirty="0">
              <a:latin typeface="Lucida Sans Unicode"/>
              <a:cs typeface="Lucida Sans Unicode"/>
            </a:endParaRPr>
          </a:p>
          <a:p>
            <a:pPr marL="190500" marR="53340" indent="-178435" algn="just">
              <a:spcBef>
                <a:spcPts val="370"/>
              </a:spcBef>
              <a:buClr>
                <a:srgbClr val="869AAA"/>
              </a:buClr>
              <a:buSzPct val="138461"/>
              <a:buChar char="•"/>
              <a:tabLst>
                <a:tab pos="191135" algn="l"/>
              </a:tabLst>
            </a:pPr>
            <a:r>
              <a:rPr sz="2000" b="1" spc="-30" dirty="0">
                <a:solidFill>
                  <a:srgbClr val="003043"/>
                </a:solidFill>
                <a:latin typeface="Lucida Sans Unicode"/>
                <a:cs typeface="Lucida Sans Unicode"/>
              </a:rPr>
              <a:t>Dichos</a:t>
            </a:r>
            <a:r>
              <a:rPr sz="2000" b="1" spc="-7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spc="-30" dirty="0">
                <a:solidFill>
                  <a:srgbClr val="003043"/>
                </a:solidFill>
                <a:latin typeface="Lucida Sans Unicode"/>
                <a:cs typeface="Lucida Sans Unicode"/>
              </a:rPr>
              <a:t>dispositivos</a:t>
            </a:r>
            <a:r>
              <a:rPr sz="2000" b="1" spc="-7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spc="-10" dirty="0">
                <a:solidFill>
                  <a:srgbClr val="003043"/>
                </a:solidFill>
                <a:latin typeface="Lucida Sans Unicode"/>
                <a:cs typeface="Lucida Sans Unicode"/>
              </a:rPr>
              <a:t>también</a:t>
            </a:r>
            <a:r>
              <a:rPr sz="2000" b="1" spc="-7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se</a:t>
            </a:r>
            <a:r>
              <a:rPr sz="2000" b="1" spc="-7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identifican</a:t>
            </a:r>
            <a:r>
              <a:rPr sz="2000" b="1" spc="-7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spc="-10" dirty="0">
                <a:solidFill>
                  <a:srgbClr val="003043"/>
                </a:solidFill>
                <a:latin typeface="Lucida Sans Unicode"/>
                <a:cs typeface="Lucida Sans Unicode"/>
              </a:rPr>
              <a:t>mediante</a:t>
            </a:r>
            <a:r>
              <a:rPr sz="2000" b="1" spc="-7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dirty="0">
                <a:solidFill>
                  <a:srgbClr val="003043"/>
                </a:solidFill>
                <a:latin typeface="Lucida Sans Unicode"/>
                <a:cs typeface="Lucida Sans Unicode"/>
              </a:rPr>
              <a:t>una</a:t>
            </a:r>
            <a:r>
              <a:rPr sz="2000" b="1" spc="-7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spc="-15" dirty="0">
                <a:solidFill>
                  <a:srgbClr val="003043"/>
                </a:solidFill>
                <a:latin typeface="Lucida Sans Unicode"/>
                <a:cs typeface="Lucida Sans Unicode"/>
              </a:rPr>
              <a:t>clave</a:t>
            </a:r>
            <a:r>
              <a:rPr sz="2000" b="1" spc="-7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dirty="0">
                <a:solidFill>
                  <a:srgbClr val="003043"/>
                </a:solidFill>
                <a:latin typeface="Lucida Sans Unicode"/>
                <a:cs typeface="Lucida Sans Unicode"/>
              </a:rPr>
              <a:t>en</a:t>
            </a:r>
            <a:r>
              <a:rPr sz="2000" b="1" spc="-7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el</a:t>
            </a:r>
            <a:r>
              <a:rPr sz="2000" b="1" spc="-7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spc="-5" dirty="0" err="1">
                <a:solidFill>
                  <a:srgbClr val="003043"/>
                </a:solidFill>
                <a:latin typeface="Lucida Sans Unicode"/>
                <a:cs typeface="Lucida Sans Unicode"/>
              </a:rPr>
              <a:t>diagrama</a:t>
            </a:r>
            <a:r>
              <a:rPr sz="2000" b="1" spc="-7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spc="-5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de</a:t>
            </a:r>
            <a:r>
              <a:rPr lang="es-ES" sz="2000" b="1" spc="-5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spc="-20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red</a:t>
            </a:r>
            <a:r>
              <a:rPr sz="2000" b="1"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.</a:t>
            </a:r>
            <a:endParaRPr sz="2000" b="1" dirty="0">
              <a:latin typeface="Lucida Sans Unicode"/>
              <a:cs typeface="Lucida Sans Unicode"/>
            </a:endParaRPr>
          </a:p>
          <a:p>
            <a:pPr marL="190500" marR="5080" indent="-178435" algn="just">
              <a:spcBef>
                <a:spcPts val="475"/>
              </a:spcBef>
              <a:buClr>
                <a:srgbClr val="869AAA"/>
              </a:buClr>
              <a:buSzPct val="120000"/>
              <a:buChar char="•"/>
              <a:tabLst>
                <a:tab pos="191135" algn="l"/>
              </a:tabLst>
            </a:pPr>
            <a:r>
              <a:rPr sz="2000" b="1" spc="-25" dirty="0">
                <a:solidFill>
                  <a:srgbClr val="003043"/>
                </a:solidFill>
                <a:latin typeface="Lucida Sans Unicode"/>
                <a:cs typeface="Lucida Sans Unicode"/>
              </a:rPr>
              <a:t>Cualquier</a:t>
            </a:r>
            <a:r>
              <a:rPr sz="2000" b="1" spc="-8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spc="-35" dirty="0">
                <a:solidFill>
                  <a:srgbClr val="003043"/>
                </a:solidFill>
                <a:latin typeface="Lucida Sans Unicode"/>
                <a:cs typeface="Lucida Sans Unicode"/>
              </a:rPr>
              <a:t>conflicto</a:t>
            </a:r>
            <a:r>
              <a:rPr sz="2000" b="1" spc="-8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spc="-10" dirty="0">
                <a:solidFill>
                  <a:srgbClr val="003043"/>
                </a:solidFill>
                <a:latin typeface="Lucida Sans Unicode"/>
                <a:cs typeface="Lucida Sans Unicode"/>
              </a:rPr>
              <a:t>resultante</a:t>
            </a:r>
            <a:r>
              <a:rPr sz="2000" b="1" spc="-8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spc="-10" dirty="0">
                <a:solidFill>
                  <a:srgbClr val="003043"/>
                </a:solidFill>
                <a:latin typeface="Lucida Sans Unicode"/>
                <a:cs typeface="Lucida Sans Unicode"/>
              </a:rPr>
              <a:t>de</a:t>
            </a:r>
            <a:r>
              <a:rPr sz="2000" b="1" spc="-8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la</a:t>
            </a:r>
            <a:r>
              <a:rPr sz="2000" b="1" spc="-8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configuración</a:t>
            </a:r>
            <a:r>
              <a:rPr sz="2000" b="1" spc="-8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definida</a:t>
            </a:r>
            <a:r>
              <a:rPr sz="2000" b="1" spc="-8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se</a:t>
            </a:r>
            <a:r>
              <a:rPr sz="2000" b="1" spc="-8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spc="-30" dirty="0" err="1">
                <a:solidFill>
                  <a:srgbClr val="003043"/>
                </a:solidFill>
                <a:latin typeface="Lucida Sans Unicode"/>
                <a:cs typeface="Lucida Sans Unicode"/>
              </a:rPr>
              <a:t>indica</a:t>
            </a:r>
            <a:r>
              <a:rPr sz="2000" b="1" spc="-8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dirty="0" err="1" smtClean="0">
                <a:solidFill>
                  <a:srgbClr val="003043"/>
                </a:solidFill>
                <a:latin typeface="Lucida Sans Unicode"/>
                <a:cs typeface="Lucida Sans Unicode"/>
              </a:rPr>
              <a:t>en</a:t>
            </a:r>
            <a:r>
              <a:rPr lang="es-ES" sz="2000" b="1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spc="-10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forma</a:t>
            </a:r>
            <a:r>
              <a:rPr sz="2000" b="1" spc="-90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spc="-10" dirty="0">
                <a:solidFill>
                  <a:srgbClr val="003043"/>
                </a:solidFill>
                <a:latin typeface="Lucida Sans Unicode"/>
                <a:cs typeface="Lucida Sans Unicode"/>
              </a:rPr>
              <a:t>de</a:t>
            </a:r>
            <a:r>
              <a:rPr sz="2000" b="1" spc="-8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mensajes</a:t>
            </a:r>
            <a:r>
              <a:rPr sz="2000" b="1" spc="-8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debajo</a:t>
            </a:r>
            <a:r>
              <a:rPr sz="2000" b="1" spc="-8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del</a:t>
            </a:r>
            <a:r>
              <a:rPr sz="2000" b="1" spc="-8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spc="-5" dirty="0">
                <a:solidFill>
                  <a:srgbClr val="003043"/>
                </a:solidFill>
                <a:latin typeface="Lucida Sans Unicode"/>
                <a:cs typeface="Lucida Sans Unicode"/>
              </a:rPr>
              <a:t>diagrama</a:t>
            </a:r>
            <a:r>
              <a:rPr sz="2000" b="1" spc="-8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spc="-10" dirty="0">
                <a:solidFill>
                  <a:srgbClr val="003043"/>
                </a:solidFill>
                <a:latin typeface="Lucida Sans Unicode"/>
                <a:cs typeface="Lucida Sans Unicode"/>
              </a:rPr>
              <a:t>de</a:t>
            </a:r>
            <a:r>
              <a:rPr sz="2000" b="1" spc="-8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red.</a:t>
            </a:r>
            <a:endParaRPr sz="2000" b="1" dirty="0">
              <a:latin typeface="Lucida Sans Unicode"/>
              <a:cs typeface="Lucida Sans Unicode"/>
            </a:endParaRPr>
          </a:p>
        </p:txBody>
      </p:sp>
      <p:sp>
        <p:nvSpPr>
          <p:cNvPr id="16" name="Rectángulo 15"/>
          <p:cNvSpPr/>
          <p:nvPr/>
        </p:nvSpPr>
        <p:spPr>
          <a:xfrm>
            <a:off x="381000" y="258600"/>
            <a:ext cx="6096000" cy="1031051"/>
          </a:xfrm>
          <a:prstGeom prst="rect">
            <a:avLst/>
          </a:prstGeom>
        </p:spPr>
        <p:txBody>
          <a:bodyPr>
            <a:spAutoFit/>
          </a:bodyPr>
          <a:lstStyle/>
          <a:p>
            <a:pPr marL="12700">
              <a:lnSpc>
                <a:spcPct val="100000"/>
              </a:lnSpc>
              <a:spcBef>
                <a:spcPts val="605"/>
              </a:spcBef>
            </a:pPr>
            <a:r>
              <a:rPr lang="es-ES" sz="3200" b="1" spc="40" dirty="0">
                <a:solidFill>
                  <a:srgbClr val="00646D"/>
                </a:solidFill>
                <a:latin typeface="Arial"/>
                <a:cs typeface="Arial"/>
              </a:rPr>
              <a:t>Dimensionamiento</a:t>
            </a:r>
            <a:endParaRPr lang="es-ES" sz="3200" dirty="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570"/>
              </a:spcBef>
            </a:pPr>
            <a:r>
              <a:rPr lang="es-ES" sz="2400" b="1" spc="15" dirty="0">
                <a:solidFill>
                  <a:srgbClr val="00646D"/>
                </a:solidFill>
                <a:latin typeface="Arial"/>
                <a:cs typeface="Arial"/>
              </a:rPr>
              <a:t>Visualización</a:t>
            </a:r>
            <a:r>
              <a:rPr lang="es-ES" sz="2400" b="1" spc="-25" dirty="0">
                <a:solidFill>
                  <a:srgbClr val="00646D"/>
                </a:solidFill>
                <a:latin typeface="Arial"/>
                <a:cs typeface="Arial"/>
              </a:rPr>
              <a:t> </a:t>
            </a:r>
            <a:r>
              <a:rPr lang="es-ES" sz="2400" b="1" spc="35" dirty="0">
                <a:solidFill>
                  <a:srgbClr val="00646D"/>
                </a:solidFill>
                <a:latin typeface="Arial"/>
                <a:cs typeface="Arial"/>
              </a:rPr>
              <a:t>de</a:t>
            </a:r>
            <a:r>
              <a:rPr lang="es-ES" sz="2400" b="1" spc="-25" dirty="0">
                <a:solidFill>
                  <a:srgbClr val="00646D"/>
                </a:solidFill>
                <a:latin typeface="Arial"/>
                <a:cs typeface="Arial"/>
              </a:rPr>
              <a:t> </a:t>
            </a:r>
            <a:r>
              <a:rPr lang="es-ES" sz="2400" b="1" spc="15" dirty="0">
                <a:solidFill>
                  <a:srgbClr val="00646D"/>
                </a:solidFill>
                <a:latin typeface="Arial"/>
                <a:cs typeface="Arial"/>
              </a:rPr>
              <a:t>curvas</a:t>
            </a:r>
            <a:r>
              <a:rPr lang="es-ES" sz="2400" b="1" spc="-20" dirty="0">
                <a:solidFill>
                  <a:srgbClr val="00646D"/>
                </a:solidFill>
                <a:latin typeface="Arial"/>
                <a:cs typeface="Arial"/>
              </a:rPr>
              <a:t> </a:t>
            </a:r>
            <a:r>
              <a:rPr lang="es-ES" sz="2400" b="1" spc="25" dirty="0">
                <a:solidFill>
                  <a:srgbClr val="00646D"/>
                </a:solidFill>
                <a:latin typeface="Arial"/>
                <a:cs typeface="Arial"/>
              </a:rPr>
              <a:t>características</a:t>
            </a:r>
            <a:endParaRPr lang="es-ES" sz="2400" dirty="0">
              <a:latin typeface="Arial"/>
              <a:cs typeface="Arial"/>
            </a:endParaRPr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9025" y="1372652"/>
            <a:ext cx="3457575" cy="4781550"/>
          </a:xfrm>
          <a:prstGeom prst="rect">
            <a:avLst/>
          </a:prstGeom>
        </p:spPr>
      </p:pic>
      <p:sp>
        <p:nvSpPr>
          <p:cNvPr id="5" name="Rectángulo 4"/>
          <p:cNvSpPr/>
          <p:nvPr/>
        </p:nvSpPr>
        <p:spPr>
          <a:xfrm>
            <a:off x="381000" y="2455603"/>
            <a:ext cx="3629025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90500" marR="312420" indent="-178435" algn="just">
              <a:spcBef>
                <a:spcPts val="100"/>
              </a:spcBef>
              <a:buClr>
                <a:srgbClr val="869AAA"/>
              </a:buClr>
              <a:buSzPct val="144000"/>
              <a:buChar char="•"/>
              <a:tabLst>
                <a:tab pos="191135" algn="l"/>
              </a:tabLst>
            </a:pPr>
            <a:r>
              <a:rPr lang="es-ES" b="1" spc="-15" dirty="0">
                <a:solidFill>
                  <a:srgbClr val="003043"/>
                </a:solidFill>
                <a:latin typeface="Lucida Sans Unicode"/>
                <a:cs typeface="Lucida Sans Unicode"/>
              </a:rPr>
              <a:t>Si</a:t>
            </a:r>
            <a:r>
              <a:rPr lang="es-ES" b="1" spc="-7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lang="es-ES" b="1" spc="-35" dirty="0">
                <a:solidFill>
                  <a:srgbClr val="003043"/>
                </a:solidFill>
                <a:latin typeface="Lucida Sans Unicode"/>
                <a:cs typeface="Lucida Sans Unicode"/>
              </a:rPr>
              <a:t>existe</a:t>
            </a:r>
            <a:r>
              <a:rPr lang="es-ES" b="1" spc="-6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lang="es-ES" b="1" spc="-15" dirty="0">
                <a:solidFill>
                  <a:srgbClr val="003043"/>
                </a:solidFill>
                <a:latin typeface="Lucida Sans Unicode"/>
                <a:cs typeface="Lucida Sans Unicode"/>
              </a:rPr>
              <a:t>la</a:t>
            </a:r>
            <a:r>
              <a:rPr lang="es-ES" b="1" spc="-6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lang="es-ES" b="1" spc="-25" dirty="0">
                <a:solidFill>
                  <a:srgbClr val="003043"/>
                </a:solidFill>
                <a:latin typeface="Lucida Sans Unicode"/>
                <a:cs typeface="Lucida Sans Unicode"/>
              </a:rPr>
              <a:t>opción</a:t>
            </a:r>
            <a:r>
              <a:rPr lang="es-ES" b="1" spc="-6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lang="es-ES" b="1" spc="-5" dirty="0">
                <a:solidFill>
                  <a:srgbClr val="003043"/>
                </a:solidFill>
                <a:latin typeface="Lucida Sans Unicode"/>
                <a:cs typeface="Lucida Sans Unicode"/>
              </a:rPr>
              <a:t>de</a:t>
            </a:r>
            <a:r>
              <a:rPr lang="es-ES" b="1" spc="-6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lang="es-ES" b="1" spc="-10" dirty="0">
                <a:solidFill>
                  <a:srgbClr val="003043"/>
                </a:solidFill>
                <a:latin typeface="Lucida Sans Unicode"/>
                <a:cs typeface="Lucida Sans Unicode"/>
              </a:rPr>
              <a:t>ingresar</a:t>
            </a:r>
            <a:r>
              <a:rPr lang="es-ES" b="1" spc="-6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lang="es-ES" b="1" spc="-5" dirty="0">
                <a:solidFill>
                  <a:srgbClr val="003043"/>
                </a:solidFill>
                <a:latin typeface="Lucida Sans Unicode"/>
                <a:cs typeface="Lucida Sans Unicode"/>
              </a:rPr>
              <a:t>parámetros</a:t>
            </a:r>
            <a:r>
              <a:rPr lang="es-ES" b="1" spc="-6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lang="es-ES" b="1"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del</a:t>
            </a:r>
            <a:r>
              <a:rPr lang="es-ES" b="1" spc="-6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lang="es-ES" b="1" spc="-30" dirty="0">
                <a:solidFill>
                  <a:srgbClr val="003043"/>
                </a:solidFill>
                <a:latin typeface="Lucida Sans Unicode"/>
                <a:cs typeface="Lucida Sans Unicode"/>
              </a:rPr>
              <a:t>dispositivo</a:t>
            </a:r>
            <a:r>
              <a:rPr lang="es-ES" b="1" spc="-6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lang="es-ES" b="1" spc="-25" dirty="0">
                <a:solidFill>
                  <a:srgbClr val="003043"/>
                </a:solidFill>
                <a:latin typeface="Lucida Sans Unicode"/>
                <a:cs typeface="Lucida Sans Unicode"/>
              </a:rPr>
              <a:t>seleccionado,</a:t>
            </a:r>
            <a:r>
              <a:rPr lang="es-ES" b="1" spc="-6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lang="es-ES" b="1" dirty="0">
                <a:solidFill>
                  <a:srgbClr val="003043"/>
                </a:solidFill>
                <a:latin typeface="Lucida Sans Unicode"/>
                <a:cs typeface="Lucida Sans Unicode"/>
              </a:rPr>
              <a:t>ahora</a:t>
            </a:r>
            <a:r>
              <a:rPr lang="es-ES" b="1" spc="-6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lang="es-ES" b="1" spc="-15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se puede</a:t>
            </a:r>
            <a:r>
              <a:rPr lang="es-ES" b="1" spc="-5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n</a:t>
            </a:r>
            <a:r>
              <a:rPr lang="es-ES" b="1" spc="-80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lang="es-ES" b="1" spc="-15" dirty="0">
                <a:solidFill>
                  <a:srgbClr val="003043"/>
                </a:solidFill>
                <a:latin typeface="Lucida Sans Unicode"/>
                <a:cs typeface="Lucida Sans Unicode"/>
              </a:rPr>
              <a:t>configurar</a:t>
            </a:r>
            <a:r>
              <a:rPr lang="es-ES" b="1" spc="-7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lang="es-ES" b="1"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con</a:t>
            </a:r>
            <a:r>
              <a:rPr lang="es-ES" b="1" spc="-7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lang="es-ES" b="1"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controles</a:t>
            </a:r>
            <a:r>
              <a:rPr lang="es-ES" b="1" spc="-7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lang="es-ES" b="1" spc="-30" dirty="0">
                <a:solidFill>
                  <a:srgbClr val="003043"/>
                </a:solidFill>
                <a:latin typeface="Lucida Sans Unicode"/>
                <a:cs typeface="Lucida Sans Unicode"/>
              </a:rPr>
              <a:t>deslizantes-set </a:t>
            </a:r>
            <a:r>
              <a:rPr lang="es-ES" b="1" spc="-30" dirty="0" err="1">
                <a:solidFill>
                  <a:srgbClr val="003043"/>
                </a:solidFill>
                <a:latin typeface="Lucida Sans Unicode"/>
                <a:cs typeface="Lucida Sans Unicode"/>
              </a:rPr>
              <a:t>with</a:t>
            </a:r>
            <a:r>
              <a:rPr lang="es-ES" b="1" spc="-30" dirty="0">
                <a:solidFill>
                  <a:srgbClr val="003043"/>
                </a:solidFill>
                <a:latin typeface="Lucida Sans Unicode"/>
                <a:cs typeface="Lucida Sans Unicode"/>
              </a:rPr>
              <a:t> sliders</a:t>
            </a:r>
            <a:r>
              <a:rPr lang="es-ES" b="1" spc="-30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.</a:t>
            </a:r>
            <a:endParaRPr lang="es-ES" b="1" dirty="0">
              <a:latin typeface="Lucida Sans Unicode"/>
              <a:cs typeface="Lucida Sans Unicode"/>
            </a:endParaRPr>
          </a:p>
        </p:txBody>
      </p:sp>
    </p:spTree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/>
          <p:nvPr/>
        </p:nvSpPr>
        <p:spPr>
          <a:xfrm>
            <a:off x="7293279" y="381000"/>
            <a:ext cx="4593920" cy="259814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0500" marR="5080" indent="-178435" algn="just">
              <a:spcBef>
                <a:spcPts val="100"/>
              </a:spcBef>
              <a:buClr>
                <a:srgbClr val="869AAA"/>
              </a:buClr>
              <a:buSzPct val="128571"/>
              <a:buChar char="•"/>
              <a:tabLst>
                <a:tab pos="191135" algn="l"/>
              </a:tabLst>
            </a:pPr>
            <a:r>
              <a:rPr sz="2400" b="1" spc="25" dirty="0">
                <a:solidFill>
                  <a:srgbClr val="003043"/>
                </a:solidFill>
                <a:latin typeface="Lucida Sans Unicode"/>
                <a:cs typeface="Lucida Sans Unicode"/>
              </a:rPr>
              <a:t>Para </a:t>
            </a:r>
            <a:r>
              <a:rPr sz="2400" b="1" spc="-10" dirty="0">
                <a:solidFill>
                  <a:srgbClr val="003043"/>
                </a:solidFill>
                <a:latin typeface="Lucida Sans Unicode"/>
                <a:cs typeface="Lucida Sans Unicode"/>
              </a:rPr>
              <a:t>interruptores </a:t>
            </a:r>
            <a:r>
              <a:rPr sz="2400" b="1"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automáticos </a:t>
            </a:r>
            <a:r>
              <a:rPr sz="2400" b="1" spc="-10" dirty="0">
                <a:solidFill>
                  <a:srgbClr val="003043"/>
                </a:solidFill>
                <a:latin typeface="Lucida Sans Unicode"/>
                <a:cs typeface="Lucida Sans Unicode"/>
              </a:rPr>
              <a:t>de media </a:t>
            </a:r>
            <a:r>
              <a:rPr sz="2400" b="1" spc="-25" dirty="0" err="1">
                <a:solidFill>
                  <a:srgbClr val="003043"/>
                </a:solidFill>
                <a:latin typeface="Lucida Sans Unicode"/>
                <a:cs typeface="Lucida Sans Unicode"/>
              </a:rPr>
              <a:t>tensión</a:t>
            </a:r>
            <a:r>
              <a:rPr sz="2400" b="1" spc="-25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,</a:t>
            </a:r>
            <a:r>
              <a:rPr lang="es-ES" sz="2400" b="1" spc="-25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 se puede</a:t>
            </a:r>
            <a:r>
              <a:rPr lang="es-ES" sz="2400" b="1" spc="-5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20" dirty="0" err="1" smtClean="0">
                <a:solidFill>
                  <a:srgbClr val="003043"/>
                </a:solidFill>
                <a:latin typeface="Lucida Sans Unicode"/>
                <a:cs typeface="Lucida Sans Unicode"/>
              </a:rPr>
              <a:t>seleccionar</a:t>
            </a:r>
            <a:r>
              <a:rPr sz="2400" b="1" spc="-80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25" dirty="0">
                <a:solidFill>
                  <a:srgbClr val="003043"/>
                </a:solidFill>
                <a:latin typeface="Lucida Sans Unicode"/>
                <a:cs typeface="Lucida Sans Unicode"/>
              </a:rPr>
              <a:t>DMT</a:t>
            </a:r>
            <a:r>
              <a:rPr sz="2400" b="1" spc="-8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30" dirty="0">
                <a:solidFill>
                  <a:srgbClr val="003043"/>
                </a:solidFill>
                <a:latin typeface="Lucida Sans Unicode"/>
                <a:cs typeface="Lucida Sans Unicode"/>
              </a:rPr>
              <a:t>(Tiempo</a:t>
            </a:r>
            <a:r>
              <a:rPr sz="2400" b="1" spc="-8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mínimo</a:t>
            </a:r>
            <a:r>
              <a:rPr sz="2400" b="1" spc="-8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25" dirty="0">
                <a:solidFill>
                  <a:srgbClr val="003043"/>
                </a:solidFill>
                <a:latin typeface="Lucida Sans Unicode"/>
                <a:cs typeface="Lucida Sans Unicode"/>
              </a:rPr>
              <a:t>definido)</a:t>
            </a:r>
            <a:r>
              <a:rPr sz="2400" b="1" spc="-8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15" dirty="0">
                <a:solidFill>
                  <a:srgbClr val="003043"/>
                </a:solidFill>
                <a:latin typeface="Lucida Sans Unicode"/>
                <a:cs typeface="Lucida Sans Unicode"/>
              </a:rPr>
              <a:t>o</a:t>
            </a:r>
            <a:r>
              <a:rPr sz="2400" b="1" spc="-8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dirty="0">
                <a:solidFill>
                  <a:srgbClr val="003043"/>
                </a:solidFill>
                <a:latin typeface="Lucida Sans Unicode"/>
                <a:cs typeface="Lucida Sans Unicode"/>
              </a:rPr>
              <a:t>IDMT</a:t>
            </a:r>
            <a:r>
              <a:rPr sz="2400" b="1" spc="-8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30" dirty="0">
                <a:solidFill>
                  <a:srgbClr val="003043"/>
                </a:solidFill>
                <a:latin typeface="Lucida Sans Unicode"/>
                <a:cs typeface="Lucida Sans Unicode"/>
              </a:rPr>
              <a:t>(</a:t>
            </a:r>
            <a:r>
              <a:rPr sz="2400" b="1" spc="-30" dirty="0" err="1" smtClean="0">
                <a:solidFill>
                  <a:srgbClr val="003043"/>
                </a:solidFill>
                <a:latin typeface="Lucida Sans Unicode"/>
                <a:cs typeface="Lucida Sans Unicode"/>
              </a:rPr>
              <a:t>Tiempo</a:t>
            </a:r>
            <a:r>
              <a:rPr lang="es-ES" sz="2400" b="1" spc="-30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20" dirty="0" err="1" smtClean="0">
                <a:solidFill>
                  <a:srgbClr val="003043"/>
                </a:solidFill>
                <a:latin typeface="Lucida Sans Unicode"/>
                <a:cs typeface="Lucida Sans Unicode"/>
              </a:rPr>
              <a:t>mínimo</a:t>
            </a:r>
            <a:r>
              <a:rPr sz="2400" b="1" spc="-80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25" dirty="0">
                <a:solidFill>
                  <a:srgbClr val="003043"/>
                </a:solidFill>
                <a:latin typeface="Lucida Sans Unicode"/>
                <a:cs typeface="Lucida Sans Unicode"/>
              </a:rPr>
              <a:t>definido</a:t>
            </a:r>
            <a:r>
              <a:rPr sz="2400" b="1" spc="-7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inverso)</a:t>
            </a:r>
            <a:r>
              <a:rPr sz="2400" b="1" spc="-7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dirty="0">
                <a:solidFill>
                  <a:srgbClr val="003043"/>
                </a:solidFill>
                <a:latin typeface="Lucida Sans Unicode"/>
                <a:cs typeface="Lucida Sans Unicode"/>
              </a:rPr>
              <a:t>en</a:t>
            </a:r>
            <a:r>
              <a:rPr sz="2400" b="1" spc="-7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la</a:t>
            </a:r>
            <a:r>
              <a:rPr sz="2400" b="1" spc="-7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5" dirty="0">
                <a:solidFill>
                  <a:srgbClr val="003043"/>
                </a:solidFill>
                <a:latin typeface="Lucida Sans Unicode"/>
                <a:cs typeface="Lucida Sans Unicode"/>
              </a:rPr>
              <a:t>ventana</a:t>
            </a:r>
            <a:r>
              <a:rPr sz="2400" b="1" spc="-7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10" dirty="0">
                <a:solidFill>
                  <a:srgbClr val="003043"/>
                </a:solidFill>
                <a:latin typeface="Lucida Sans Unicode"/>
                <a:cs typeface="Lucida Sans Unicode"/>
              </a:rPr>
              <a:t>de</a:t>
            </a:r>
            <a:r>
              <a:rPr sz="2400" b="1" spc="-7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25" dirty="0">
                <a:solidFill>
                  <a:srgbClr val="003043"/>
                </a:solidFill>
                <a:latin typeface="Lucida Sans Unicode"/>
                <a:cs typeface="Lucida Sans Unicode"/>
              </a:rPr>
              <a:t>selectividad</a:t>
            </a:r>
            <a:endParaRPr sz="2400" b="1" dirty="0">
              <a:latin typeface="Lucida Sans Unicode"/>
              <a:cs typeface="Lucida Sans Unicode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7429500" y="2979147"/>
            <a:ext cx="4457699" cy="3368871"/>
          </a:xfrm>
          <a:prstGeom prst="rect">
            <a:avLst/>
          </a:prstGeom>
        </p:spPr>
        <p:txBody>
          <a:bodyPr vert="horz" wrap="square" lIns="0" tIns="41910" rIns="0" bIns="0" rtlCol="0">
            <a:spAutoFit/>
          </a:bodyPr>
          <a:lstStyle/>
          <a:p>
            <a:pPr marL="190500" indent="-178435" algn="just">
              <a:lnSpc>
                <a:spcPct val="100000"/>
              </a:lnSpc>
              <a:spcBef>
                <a:spcPts val="330"/>
              </a:spcBef>
              <a:buClr>
                <a:srgbClr val="869AAA"/>
              </a:buClr>
              <a:buSzPct val="128571"/>
              <a:buChar char="•"/>
              <a:tabLst>
                <a:tab pos="191135" algn="l"/>
              </a:tabLst>
            </a:pPr>
            <a:r>
              <a:rPr sz="2400" b="1" spc="25" dirty="0">
                <a:solidFill>
                  <a:srgbClr val="003043"/>
                </a:solidFill>
                <a:latin typeface="Lucida Sans Unicode"/>
                <a:cs typeface="Lucida Sans Unicode"/>
              </a:rPr>
              <a:t>Para</a:t>
            </a:r>
            <a:r>
              <a:rPr sz="2400" b="1" spc="-8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IDMT</a:t>
            </a:r>
            <a:r>
              <a:rPr lang="es-ES" sz="2400" b="1" spc="-80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 se puede</a:t>
            </a:r>
            <a:r>
              <a:rPr sz="2400" b="1" spc="-80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seleccionar</a:t>
            </a:r>
            <a:r>
              <a:rPr sz="2400" b="1" spc="-8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25" dirty="0">
                <a:solidFill>
                  <a:srgbClr val="003043"/>
                </a:solidFill>
                <a:latin typeface="Lucida Sans Unicode"/>
                <a:cs typeface="Lucida Sans Unicode"/>
              </a:rPr>
              <a:t>las</a:t>
            </a:r>
            <a:r>
              <a:rPr sz="2400" b="1" spc="-8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siguientes</a:t>
            </a:r>
            <a:r>
              <a:rPr sz="2400" b="1" spc="-8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25" dirty="0">
                <a:solidFill>
                  <a:srgbClr val="003043"/>
                </a:solidFill>
                <a:latin typeface="Lucida Sans Unicode"/>
                <a:cs typeface="Lucida Sans Unicode"/>
              </a:rPr>
              <a:t>curvas:</a:t>
            </a:r>
            <a:endParaRPr sz="2400" b="1" dirty="0">
              <a:latin typeface="Lucida Sans Unicode"/>
              <a:cs typeface="Lucida Sans Unicode"/>
            </a:endParaRPr>
          </a:p>
          <a:p>
            <a:pPr marL="365760" lvl="1" indent="-180340" algn="just">
              <a:lnSpc>
                <a:spcPct val="100000"/>
              </a:lnSpc>
              <a:spcBef>
                <a:spcPts val="745"/>
              </a:spcBef>
              <a:buClr>
                <a:srgbClr val="869AAA"/>
              </a:buClr>
              <a:buSzPct val="133333"/>
              <a:buChar char="•"/>
              <a:tabLst>
                <a:tab pos="366395" algn="l"/>
              </a:tabLst>
            </a:pPr>
            <a:r>
              <a:rPr sz="2400" b="1" spc="-5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Invers</a:t>
            </a:r>
            <a:r>
              <a:rPr lang="es-ES" sz="2400" b="1" spc="-5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a</a:t>
            </a:r>
            <a:r>
              <a:rPr sz="2400" b="1" spc="-90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10" dirty="0">
                <a:solidFill>
                  <a:srgbClr val="003043"/>
                </a:solidFill>
                <a:latin typeface="Lucida Sans Unicode"/>
                <a:cs typeface="Lucida Sans Unicode"/>
              </a:rPr>
              <a:t>estándar</a:t>
            </a:r>
            <a:r>
              <a:rPr sz="2400" b="1" spc="-8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dirty="0">
                <a:solidFill>
                  <a:srgbClr val="003043"/>
                </a:solidFill>
                <a:latin typeface="Lucida Sans Unicode"/>
                <a:cs typeface="Lucida Sans Unicode"/>
              </a:rPr>
              <a:t>IEC</a:t>
            </a:r>
            <a:endParaRPr sz="2400" b="1" dirty="0">
              <a:latin typeface="Lucida Sans Unicode"/>
              <a:cs typeface="Lucida Sans Unicode"/>
            </a:endParaRPr>
          </a:p>
          <a:p>
            <a:pPr marL="365760" lvl="1" indent="-180340" algn="just">
              <a:lnSpc>
                <a:spcPct val="100000"/>
              </a:lnSpc>
              <a:spcBef>
                <a:spcPts val="505"/>
              </a:spcBef>
              <a:buClr>
                <a:srgbClr val="869AAA"/>
              </a:buClr>
              <a:buSzPct val="112500"/>
              <a:buChar char="•"/>
              <a:tabLst>
                <a:tab pos="366395" algn="l"/>
              </a:tabLst>
            </a:pPr>
            <a:r>
              <a:rPr sz="2400" b="1" spc="-105" dirty="0">
                <a:solidFill>
                  <a:srgbClr val="003043"/>
                </a:solidFill>
                <a:latin typeface="Lucida Sans Unicode"/>
                <a:cs typeface="Lucida Sans Unicode"/>
              </a:rPr>
              <a:t>IEC-</a:t>
            </a:r>
            <a:r>
              <a:rPr sz="2400" b="1" spc="15" dirty="0" err="1">
                <a:solidFill>
                  <a:srgbClr val="003043"/>
                </a:solidFill>
                <a:latin typeface="Lucida Sans Unicode"/>
                <a:cs typeface="Lucida Sans Unicode"/>
              </a:rPr>
              <a:t>Muy</a:t>
            </a:r>
            <a:r>
              <a:rPr sz="2400" b="1" spc="-9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20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invers</a:t>
            </a:r>
            <a:r>
              <a:rPr lang="es-ES" sz="2400" b="1" spc="-20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a</a:t>
            </a:r>
            <a:endParaRPr sz="2400" b="1" dirty="0">
              <a:latin typeface="Lucida Sans Unicode"/>
              <a:cs typeface="Lucida Sans Unicode"/>
            </a:endParaRPr>
          </a:p>
          <a:p>
            <a:pPr marL="365760" lvl="1" indent="-180340" algn="just">
              <a:lnSpc>
                <a:spcPct val="100000"/>
              </a:lnSpc>
              <a:spcBef>
                <a:spcPts val="810"/>
              </a:spcBef>
              <a:buClr>
                <a:srgbClr val="869AAA"/>
              </a:buClr>
              <a:buSzPct val="144000"/>
              <a:buChar char="•"/>
              <a:tabLst>
                <a:tab pos="366395" algn="l"/>
              </a:tabLst>
            </a:pPr>
            <a:r>
              <a:rPr sz="2400" b="1" spc="-80" dirty="0">
                <a:solidFill>
                  <a:srgbClr val="003043"/>
                </a:solidFill>
                <a:latin typeface="Lucida Sans Unicode"/>
                <a:cs typeface="Lucida Sans Unicode"/>
              </a:rPr>
              <a:t>IEC-</a:t>
            </a:r>
            <a:r>
              <a:rPr sz="2400" b="1" spc="-10" dirty="0">
                <a:solidFill>
                  <a:srgbClr val="003043"/>
                </a:solidFill>
                <a:latin typeface="Lucida Sans Unicode"/>
                <a:cs typeface="Lucida Sans Unicode"/>
              </a:rPr>
              <a:t>extremadamente</a:t>
            </a:r>
            <a:r>
              <a:rPr sz="2400" b="1" spc="-7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15" dirty="0">
                <a:solidFill>
                  <a:srgbClr val="003043"/>
                </a:solidFill>
                <a:latin typeface="Lucida Sans Unicode"/>
                <a:cs typeface="Lucida Sans Unicode"/>
              </a:rPr>
              <a:t>invers</a:t>
            </a:r>
            <a:endParaRPr sz="2400" b="1" dirty="0">
              <a:latin typeface="Lucida Sans Unicode"/>
              <a:cs typeface="Lucida Sans Unicode"/>
            </a:endParaRPr>
          </a:p>
          <a:p>
            <a:pPr marL="365760" lvl="1" indent="-180340" algn="just">
              <a:lnSpc>
                <a:spcPct val="100000"/>
              </a:lnSpc>
              <a:spcBef>
                <a:spcPts val="875"/>
              </a:spcBef>
              <a:buClr>
                <a:srgbClr val="869AAA"/>
              </a:buClr>
              <a:buSzPct val="144000"/>
              <a:buChar char="•"/>
              <a:tabLst>
                <a:tab pos="366395" algn="l"/>
              </a:tabLst>
            </a:pPr>
            <a:r>
              <a:rPr sz="2400" b="1" spc="-80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IEC-</a:t>
            </a:r>
            <a:r>
              <a:rPr sz="2400" b="1" spc="-15" dirty="0" err="1" smtClean="0">
                <a:solidFill>
                  <a:srgbClr val="003043"/>
                </a:solidFill>
                <a:latin typeface="Lucida Sans Unicode"/>
                <a:cs typeface="Lucida Sans Unicode"/>
              </a:rPr>
              <a:t>inversor</a:t>
            </a:r>
            <a:r>
              <a:rPr lang="es-ES" sz="2400" b="1" spc="-15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a </a:t>
            </a:r>
            <a:r>
              <a:rPr sz="2400" b="1" spc="-10" dirty="0" err="1" smtClean="0">
                <a:solidFill>
                  <a:srgbClr val="003043"/>
                </a:solidFill>
                <a:latin typeface="Lucida Sans Unicode"/>
                <a:cs typeface="Lucida Sans Unicode"/>
              </a:rPr>
              <a:t>larg</a:t>
            </a:r>
            <a:r>
              <a:rPr lang="es-ES" sz="2400" b="1" spc="-10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a</a:t>
            </a:r>
            <a:endParaRPr sz="2400" b="1" dirty="0">
              <a:latin typeface="Lucida Sans Unicode"/>
              <a:cs typeface="Lucida Sans Unicode"/>
            </a:endParaRPr>
          </a:p>
        </p:txBody>
      </p:sp>
      <p:sp>
        <p:nvSpPr>
          <p:cNvPr id="17" name="Rectángulo 16"/>
          <p:cNvSpPr/>
          <p:nvPr/>
        </p:nvSpPr>
        <p:spPr>
          <a:xfrm>
            <a:off x="381000" y="258600"/>
            <a:ext cx="6096000" cy="1031051"/>
          </a:xfrm>
          <a:prstGeom prst="rect">
            <a:avLst/>
          </a:prstGeom>
        </p:spPr>
        <p:txBody>
          <a:bodyPr>
            <a:spAutoFit/>
          </a:bodyPr>
          <a:lstStyle/>
          <a:p>
            <a:pPr marL="12700">
              <a:lnSpc>
                <a:spcPct val="100000"/>
              </a:lnSpc>
              <a:spcBef>
                <a:spcPts val="605"/>
              </a:spcBef>
            </a:pPr>
            <a:r>
              <a:rPr lang="es-ES" sz="3200" b="1" spc="40" dirty="0">
                <a:solidFill>
                  <a:srgbClr val="00646D"/>
                </a:solidFill>
                <a:latin typeface="Arial"/>
                <a:cs typeface="Arial"/>
              </a:rPr>
              <a:t>Dimensionamiento</a:t>
            </a:r>
            <a:endParaRPr lang="es-ES" sz="3200" dirty="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570"/>
              </a:spcBef>
            </a:pPr>
            <a:r>
              <a:rPr lang="es-ES" sz="2400" b="1" spc="15" dirty="0">
                <a:solidFill>
                  <a:srgbClr val="00646D"/>
                </a:solidFill>
                <a:latin typeface="Arial"/>
                <a:cs typeface="Arial"/>
              </a:rPr>
              <a:t>Visualización</a:t>
            </a:r>
            <a:r>
              <a:rPr lang="es-ES" sz="2400" b="1" spc="-25" dirty="0">
                <a:solidFill>
                  <a:srgbClr val="00646D"/>
                </a:solidFill>
                <a:latin typeface="Arial"/>
                <a:cs typeface="Arial"/>
              </a:rPr>
              <a:t> </a:t>
            </a:r>
            <a:r>
              <a:rPr lang="es-ES" sz="2400" b="1" spc="35" dirty="0">
                <a:solidFill>
                  <a:srgbClr val="00646D"/>
                </a:solidFill>
                <a:latin typeface="Arial"/>
                <a:cs typeface="Arial"/>
              </a:rPr>
              <a:t>de</a:t>
            </a:r>
            <a:r>
              <a:rPr lang="es-ES" sz="2400" b="1" spc="-25" dirty="0">
                <a:solidFill>
                  <a:srgbClr val="00646D"/>
                </a:solidFill>
                <a:latin typeface="Arial"/>
                <a:cs typeface="Arial"/>
              </a:rPr>
              <a:t> </a:t>
            </a:r>
            <a:r>
              <a:rPr lang="es-ES" sz="2400" b="1" spc="15" dirty="0">
                <a:solidFill>
                  <a:srgbClr val="00646D"/>
                </a:solidFill>
                <a:latin typeface="Arial"/>
                <a:cs typeface="Arial"/>
              </a:rPr>
              <a:t>curvas</a:t>
            </a:r>
            <a:r>
              <a:rPr lang="es-ES" sz="2400" b="1" spc="-20" dirty="0">
                <a:solidFill>
                  <a:srgbClr val="00646D"/>
                </a:solidFill>
                <a:latin typeface="Arial"/>
                <a:cs typeface="Arial"/>
              </a:rPr>
              <a:t> </a:t>
            </a:r>
            <a:r>
              <a:rPr lang="es-ES" sz="2400" b="1" spc="25" dirty="0">
                <a:solidFill>
                  <a:srgbClr val="00646D"/>
                </a:solidFill>
                <a:latin typeface="Arial"/>
                <a:cs typeface="Arial"/>
              </a:rPr>
              <a:t>características</a:t>
            </a:r>
            <a:endParaRPr lang="es-ES" sz="2400" dirty="0">
              <a:latin typeface="Arial"/>
              <a:cs typeface="Arial"/>
            </a:endParaRPr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00" y="1289650"/>
            <a:ext cx="7200900" cy="5263549"/>
          </a:xfrm>
          <a:prstGeom prst="rect">
            <a:avLst/>
          </a:prstGeom>
        </p:spPr>
      </p:pic>
    </p:spTree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/>
          <p:nvPr/>
        </p:nvSpPr>
        <p:spPr>
          <a:xfrm>
            <a:off x="7293279" y="381000"/>
            <a:ext cx="4593920" cy="612603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065" marR="5080" algn="just">
              <a:lnSpc>
                <a:spcPts val="2600"/>
              </a:lnSpc>
              <a:spcBef>
                <a:spcPts val="100"/>
              </a:spcBef>
              <a:buClr>
                <a:srgbClr val="869AAA"/>
              </a:buClr>
              <a:buSzPct val="128571"/>
              <a:tabLst>
                <a:tab pos="191135" algn="l"/>
              </a:tabLst>
            </a:pPr>
            <a:r>
              <a:rPr lang="es-ES" sz="2400" b="1" spc="25" dirty="0">
                <a:solidFill>
                  <a:srgbClr val="003043"/>
                </a:solidFill>
                <a:latin typeface="Lucida Sans Unicode"/>
                <a:cs typeface="Lucida Sans Unicode"/>
              </a:rPr>
              <a:t>Para interruptores automáticos abiertos tipo 3WA, </a:t>
            </a:r>
            <a:r>
              <a:rPr lang="es-ES" sz="2400" b="1" spc="25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además de </a:t>
            </a:r>
            <a:r>
              <a:rPr lang="es-ES" sz="2400" b="1" spc="25" dirty="0">
                <a:solidFill>
                  <a:srgbClr val="003043"/>
                </a:solidFill>
                <a:latin typeface="Lucida Sans Unicode"/>
                <a:cs typeface="Lucida Sans Unicode"/>
              </a:rPr>
              <a:t>la configuración conocida para LSIG, se puede configurar </a:t>
            </a:r>
            <a:r>
              <a:rPr lang="es-ES" sz="2400" b="1" spc="25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una </a:t>
            </a:r>
            <a:r>
              <a:rPr lang="es-ES" sz="2400" b="1" spc="25" dirty="0">
                <a:solidFill>
                  <a:srgbClr val="003043"/>
                </a:solidFill>
                <a:latin typeface="Lucida Sans Unicode"/>
                <a:cs typeface="Lucida Sans Unicode"/>
              </a:rPr>
              <a:t>protección del corto </a:t>
            </a:r>
            <a:r>
              <a:rPr lang="es-ES" sz="2400" b="1" spc="25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circuito direccional (</a:t>
            </a:r>
            <a:r>
              <a:rPr lang="es-ES" sz="2400" b="1" spc="25" dirty="0" err="1">
                <a:solidFill>
                  <a:srgbClr val="003043"/>
                </a:solidFill>
                <a:latin typeface="Lucida Sans Unicode"/>
                <a:cs typeface="Lucida Sans Unicode"/>
              </a:rPr>
              <a:t>dst</a:t>
            </a:r>
            <a:r>
              <a:rPr lang="es-ES" sz="2400" b="1" spc="25" dirty="0">
                <a:solidFill>
                  <a:srgbClr val="003043"/>
                </a:solidFill>
                <a:latin typeface="Lucida Sans Unicode"/>
                <a:cs typeface="Lucida Sans Unicode"/>
              </a:rPr>
              <a:t>) también </a:t>
            </a:r>
            <a:r>
              <a:rPr lang="es-ES" sz="2400" b="1" spc="25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en la Ventana </a:t>
            </a:r>
            <a:r>
              <a:rPr lang="es-ES" sz="2400" b="1" spc="25" dirty="0">
                <a:solidFill>
                  <a:srgbClr val="003043"/>
                </a:solidFill>
                <a:latin typeface="Lucida Sans Unicode"/>
                <a:cs typeface="Lucida Sans Unicode"/>
              </a:rPr>
              <a:t>"Selectividad".</a:t>
            </a:r>
          </a:p>
          <a:p>
            <a:pPr marL="12065" marR="5080" algn="just">
              <a:lnSpc>
                <a:spcPts val="2600"/>
              </a:lnSpc>
              <a:spcBef>
                <a:spcPts val="100"/>
              </a:spcBef>
              <a:buClr>
                <a:srgbClr val="869AAA"/>
              </a:buClr>
              <a:buSzPct val="128571"/>
              <a:tabLst>
                <a:tab pos="191135" algn="l"/>
              </a:tabLst>
            </a:pPr>
            <a:r>
              <a:rPr lang="es-ES" sz="2400" b="1" spc="25" dirty="0">
                <a:solidFill>
                  <a:srgbClr val="003043"/>
                </a:solidFill>
                <a:latin typeface="Lucida Sans Unicode"/>
                <a:cs typeface="Lucida Sans Unicode"/>
              </a:rPr>
              <a:t>Se pueden seleccionar los siguientes ajustes para </a:t>
            </a:r>
            <a:r>
              <a:rPr lang="es-ES" sz="2400" b="1" spc="25" dirty="0" err="1">
                <a:solidFill>
                  <a:srgbClr val="003043"/>
                </a:solidFill>
                <a:latin typeface="Lucida Sans Unicode"/>
                <a:cs typeface="Lucida Sans Unicode"/>
              </a:rPr>
              <a:t>dst</a:t>
            </a:r>
            <a:r>
              <a:rPr lang="es-ES" sz="2400" b="1" spc="25" dirty="0">
                <a:solidFill>
                  <a:srgbClr val="003043"/>
                </a:solidFill>
                <a:latin typeface="Lucida Sans Unicode"/>
                <a:cs typeface="Lucida Sans Unicode"/>
              </a:rPr>
              <a:t>:</a:t>
            </a:r>
          </a:p>
          <a:p>
            <a:pPr marL="12065" marR="5080" algn="just">
              <a:lnSpc>
                <a:spcPts val="2600"/>
              </a:lnSpc>
              <a:spcBef>
                <a:spcPts val="100"/>
              </a:spcBef>
              <a:buClr>
                <a:srgbClr val="869AAA"/>
              </a:buClr>
              <a:buSzPct val="128571"/>
              <a:tabLst>
                <a:tab pos="191135" algn="l"/>
              </a:tabLst>
            </a:pPr>
            <a:r>
              <a:rPr lang="es-ES" sz="2400" b="1" spc="25" dirty="0">
                <a:solidFill>
                  <a:srgbClr val="003043"/>
                </a:solidFill>
                <a:latin typeface="Lucida Sans Unicode"/>
                <a:cs typeface="Lucida Sans Unicode"/>
              </a:rPr>
              <a:t>Adelante:</a:t>
            </a:r>
          </a:p>
          <a:p>
            <a:pPr marL="190500" marR="5080" indent="-178435" algn="just">
              <a:lnSpc>
                <a:spcPts val="2600"/>
              </a:lnSpc>
              <a:spcBef>
                <a:spcPts val="100"/>
              </a:spcBef>
              <a:buClr>
                <a:srgbClr val="869AAA"/>
              </a:buClr>
              <a:buSzPct val="128571"/>
              <a:buChar char="•"/>
              <a:tabLst>
                <a:tab pos="191135" algn="l"/>
              </a:tabLst>
            </a:pPr>
            <a:r>
              <a:rPr lang="es-ES" sz="2400" b="1" spc="25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DSI</a:t>
            </a:r>
            <a:endParaRPr lang="es-ES" sz="2400" b="1" spc="25" dirty="0">
              <a:solidFill>
                <a:srgbClr val="003043"/>
              </a:solidFill>
              <a:latin typeface="Lucida Sans Unicode"/>
              <a:cs typeface="Lucida Sans Unicode"/>
            </a:endParaRPr>
          </a:p>
          <a:p>
            <a:pPr marL="190500" marR="5080" indent="-178435" algn="just">
              <a:lnSpc>
                <a:spcPts val="2600"/>
              </a:lnSpc>
              <a:spcBef>
                <a:spcPts val="100"/>
              </a:spcBef>
              <a:buClr>
                <a:srgbClr val="869AAA"/>
              </a:buClr>
              <a:buSzPct val="128571"/>
              <a:buChar char="•"/>
              <a:tabLst>
                <a:tab pos="191135" algn="l"/>
              </a:tabLst>
            </a:pPr>
            <a:r>
              <a:rPr lang="es-ES" sz="2400" b="1" spc="25" dirty="0" err="1" smtClean="0">
                <a:solidFill>
                  <a:srgbClr val="003043"/>
                </a:solidFill>
                <a:latin typeface="Lucida Sans Unicode"/>
                <a:cs typeface="Lucida Sans Unicode"/>
              </a:rPr>
              <a:t>tsd</a:t>
            </a:r>
            <a:endParaRPr lang="es-ES" sz="2400" b="1" spc="25" dirty="0">
              <a:solidFill>
                <a:srgbClr val="003043"/>
              </a:solidFill>
              <a:latin typeface="Lucida Sans Unicode"/>
              <a:cs typeface="Lucida Sans Unicode"/>
            </a:endParaRPr>
          </a:p>
          <a:p>
            <a:pPr marL="12065" marR="5080" algn="just">
              <a:lnSpc>
                <a:spcPts val="2600"/>
              </a:lnSpc>
              <a:spcBef>
                <a:spcPts val="100"/>
              </a:spcBef>
              <a:buClr>
                <a:srgbClr val="869AAA"/>
              </a:buClr>
              <a:buSzPct val="128571"/>
              <a:tabLst>
                <a:tab pos="191135" algn="l"/>
              </a:tabLst>
            </a:pPr>
            <a:r>
              <a:rPr lang="es-ES" sz="2400" b="1" spc="25" dirty="0">
                <a:solidFill>
                  <a:srgbClr val="003043"/>
                </a:solidFill>
                <a:latin typeface="Lucida Sans Unicode"/>
                <a:cs typeface="Lucida Sans Unicode"/>
              </a:rPr>
              <a:t>Hacia atrás:</a:t>
            </a:r>
          </a:p>
          <a:p>
            <a:pPr marL="190500" marR="5080" indent="-178435" algn="just">
              <a:lnSpc>
                <a:spcPts val="2600"/>
              </a:lnSpc>
              <a:spcBef>
                <a:spcPts val="100"/>
              </a:spcBef>
              <a:buClr>
                <a:srgbClr val="869AAA"/>
              </a:buClr>
              <a:buSzPct val="128571"/>
              <a:buChar char="•"/>
              <a:tabLst>
                <a:tab pos="191135" algn="l"/>
              </a:tabLst>
            </a:pPr>
            <a:r>
              <a:rPr lang="es-ES" sz="2400" b="1" spc="25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DSI</a:t>
            </a:r>
            <a:endParaRPr lang="es-ES" sz="2400" b="1" spc="25" dirty="0">
              <a:solidFill>
                <a:srgbClr val="003043"/>
              </a:solidFill>
              <a:latin typeface="Lucida Sans Unicode"/>
              <a:cs typeface="Lucida Sans Unicode"/>
            </a:endParaRPr>
          </a:p>
          <a:p>
            <a:pPr marL="190500" marR="5080" indent="-178435" algn="just">
              <a:lnSpc>
                <a:spcPts val="2600"/>
              </a:lnSpc>
              <a:spcBef>
                <a:spcPts val="100"/>
              </a:spcBef>
              <a:buClr>
                <a:srgbClr val="869AAA"/>
              </a:buClr>
              <a:buSzPct val="128571"/>
              <a:buChar char="•"/>
              <a:tabLst>
                <a:tab pos="191135" algn="l"/>
              </a:tabLst>
            </a:pPr>
            <a:r>
              <a:rPr lang="es-ES" sz="2400" b="1" spc="25" dirty="0" err="1" smtClean="0">
                <a:solidFill>
                  <a:srgbClr val="003043"/>
                </a:solidFill>
                <a:latin typeface="Lucida Sans Unicode"/>
                <a:cs typeface="Lucida Sans Unicode"/>
              </a:rPr>
              <a:t>tsd</a:t>
            </a:r>
            <a:endParaRPr lang="es-ES" sz="2400" b="1" spc="25" dirty="0">
              <a:solidFill>
                <a:srgbClr val="003043"/>
              </a:solidFill>
              <a:latin typeface="Lucida Sans Unicode"/>
              <a:cs typeface="Lucida Sans Unicode"/>
            </a:endParaRPr>
          </a:p>
          <a:p>
            <a:pPr marL="12065" marR="5080" algn="just">
              <a:lnSpc>
                <a:spcPts val="2600"/>
              </a:lnSpc>
              <a:spcBef>
                <a:spcPts val="100"/>
              </a:spcBef>
              <a:buClr>
                <a:srgbClr val="869AAA"/>
              </a:buClr>
              <a:buSzPct val="128571"/>
              <a:tabLst>
                <a:tab pos="191135" algn="l"/>
              </a:tabLst>
            </a:pPr>
            <a:r>
              <a:rPr lang="es-ES" sz="2400" b="1" spc="25" dirty="0">
                <a:solidFill>
                  <a:srgbClr val="003043"/>
                </a:solidFill>
                <a:latin typeface="Lucida Sans Unicode"/>
                <a:cs typeface="Lucida Sans Unicode"/>
              </a:rPr>
              <a:t>La característica seleccionada siempre se muestra</a:t>
            </a:r>
            <a:endParaRPr sz="2400" b="1" dirty="0">
              <a:latin typeface="Lucida Sans Unicode"/>
              <a:cs typeface="Lucida Sans Unicode"/>
            </a:endParaRPr>
          </a:p>
        </p:txBody>
      </p:sp>
      <p:sp>
        <p:nvSpPr>
          <p:cNvPr id="17" name="Rectángulo 16"/>
          <p:cNvSpPr/>
          <p:nvPr/>
        </p:nvSpPr>
        <p:spPr>
          <a:xfrm>
            <a:off x="381000" y="258600"/>
            <a:ext cx="6096000" cy="1031051"/>
          </a:xfrm>
          <a:prstGeom prst="rect">
            <a:avLst/>
          </a:prstGeom>
        </p:spPr>
        <p:txBody>
          <a:bodyPr>
            <a:spAutoFit/>
          </a:bodyPr>
          <a:lstStyle/>
          <a:p>
            <a:pPr marL="12700">
              <a:lnSpc>
                <a:spcPct val="100000"/>
              </a:lnSpc>
              <a:spcBef>
                <a:spcPts val="605"/>
              </a:spcBef>
            </a:pPr>
            <a:r>
              <a:rPr lang="es-ES" sz="3200" b="1" spc="40" dirty="0">
                <a:solidFill>
                  <a:srgbClr val="00646D"/>
                </a:solidFill>
                <a:latin typeface="Arial"/>
                <a:cs typeface="Arial"/>
              </a:rPr>
              <a:t>Dimensionamiento</a:t>
            </a:r>
            <a:endParaRPr lang="es-ES" sz="3200" dirty="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570"/>
              </a:spcBef>
            </a:pPr>
            <a:r>
              <a:rPr lang="es-ES" sz="2400" b="1" spc="15" dirty="0">
                <a:solidFill>
                  <a:srgbClr val="00646D"/>
                </a:solidFill>
                <a:latin typeface="Arial"/>
                <a:cs typeface="Arial"/>
              </a:rPr>
              <a:t>Visualización</a:t>
            </a:r>
            <a:r>
              <a:rPr lang="es-ES" sz="2400" b="1" spc="-25" dirty="0">
                <a:solidFill>
                  <a:srgbClr val="00646D"/>
                </a:solidFill>
                <a:latin typeface="Arial"/>
                <a:cs typeface="Arial"/>
              </a:rPr>
              <a:t> </a:t>
            </a:r>
            <a:r>
              <a:rPr lang="es-ES" sz="2400" b="1" spc="35" dirty="0">
                <a:solidFill>
                  <a:srgbClr val="00646D"/>
                </a:solidFill>
                <a:latin typeface="Arial"/>
                <a:cs typeface="Arial"/>
              </a:rPr>
              <a:t>de</a:t>
            </a:r>
            <a:r>
              <a:rPr lang="es-ES" sz="2400" b="1" spc="-25" dirty="0">
                <a:solidFill>
                  <a:srgbClr val="00646D"/>
                </a:solidFill>
                <a:latin typeface="Arial"/>
                <a:cs typeface="Arial"/>
              </a:rPr>
              <a:t> </a:t>
            </a:r>
            <a:r>
              <a:rPr lang="es-ES" sz="2400" b="1" spc="15" dirty="0">
                <a:solidFill>
                  <a:srgbClr val="00646D"/>
                </a:solidFill>
                <a:latin typeface="Arial"/>
                <a:cs typeface="Arial"/>
              </a:rPr>
              <a:t>curvas</a:t>
            </a:r>
            <a:r>
              <a:rPr lang="es-ES" sz="2400" b="1" spc="-20" dirty="0">
                <a:solidFill>
                  <a:srgbClr val="00646D"/>
                </a:solidFill>
                <a:latin typeface="Arial"/>
                <a:cs typeface="Arial"/>
              </a:rPr>
              <a:t> </a:t>
            </a:r>
            <a:r>
              <a:rPr lang="es-ES" sz="2400" b="1" spc="25" dirty="0">
                <a:solidFill>
                  <a:srgbClr val="00646D"/>
                </a:solidFill>
                <a:latin typeface="Arial"/>
                <a:cs typeface="Arial"/>
              </a:rPr>
              <a:t>características</a:t>
            </a:r>
            <a:endParaRPr lang="es-ES" sz="2400" dirty="0">
              <a:latin typeface="Arial"/>
              <a:cs typeface="Arial"/>
            </a:endParaRPr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799" y="1313658"/>
            <a:ext cx="6988479" cy="52395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3453520"/>
      </p:ext>
    </p:extLst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613663" y="252893"/>
            <a:ext cx="7615937" cy="995785"/>
          </a:xfrm>
          <a:prstGeom prst="rect">
            <a:avLst/>
          </a:prstGeom>
        </p:spPr>
        <p:txBody>
          <a:bodyPr vert="horz" wrap="square" lIns="0" tIns="6921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45"/>
              </a:spcBef>
            </a:pPr>
            <a:r>
              <a:rPr sz="3200" b="1" spc="40" dirty="0">
                <a:solidFill>
                  <a:srgbClr val="00646D"/>
                </a:solidFill>
                <a:latin typeface="Arial"/>
                <a:cs typeface="Arial"/>
              </a:rPr>
              <a:t>Dimensionamiento</a:t>
            </a:r>
            <a:endParaRPr sz="3200" dirty="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520"/>
              </a:spcBef>
            </a:pPr>
            <a:r>
              <a:rPr sz="2400" b="1" spc="15" dirty="0">
                <a:solidFill>
                  <a:srgbClr val="00646D"/>
                </a:solidFill>
                <a:latin typeface="Arial"/>
                <a:cs typeface="Arial"/>
              </a:rPr>
              <a:t>Evaluación</a:t>
            </a:r>
            <a:r>
              <a:rPr sz="2400" b="1" spc="-30" dirty="0">
                <a:solidFill>
                  <a:srgbClr val="00646D"/>
                </a:solidFill>
                <a:latin typeface="Arial"/>
                <a:cs typeface="Arial"/>
              </a:rPr>
              <a:t> </a:t>
            </a:r>
            <a:r>
              <a:rPr sz="2400" b="1" spc="35" dirty="0">
                <a:solidFill>
                  <a:srgbClr val="00646D"/>
                </a:solidFill>
                <a:latin typeface="Arial"/>
                <a:cs typeface="Arial"/>
              </a:rPr>
              <a:t>de</a:t>
            </a:r>
            <a:r>
              <a:rPr sz="2400" b="1" spc="-25" dirty="0">
                <a:solidFill>
                  <a:srgbClr val="00646D"/>
                </a:solidFill>
                <a:latin typeface="Arial"/>
                <a:cs typeface="Arial"/>
              </a:rPr>
              <a:t> </a:t>
            </a:r>
            <a:r>
              <a:rPr sz="2400" b="1" spc="25" dirty="0">
                <a:solidFill>
                  <a:srgbClr val="00646D"/>
                </a:solidFill>
                <a:latin typeface="Arial"/>
                <a:cs typeface="Arial"/>
              </a:rPr>
              <a:t>selectividad</a:t>
            </a:r>
            <a:r>
              <a:rPr sz="2400" b="1" spc="-25" dirty="0">
                <a:solidFill>
                  <a:srgbClr val="00646D"/>
                </a:solidFill>
                <a:latin typeface="Arial"/>
                <a:cs typeface="Arial"/>
              </a:rPr>
              <a:t> </a:t>
            </a:r>
            <a:r>
              <a:rPr sz="2400" b="1" spc="65" dirty="0">
                <a:solidFill>
                  <a:srgbClr val="00646D"/>
                </a:solidFill>
                <a:latin typeface="Arial"/>
                <a:cs typeface="Arial"/>
              </a:rPr>
              <a:t>automática</a:t>
            </a:r>
            <a:r>
              <a:rPr sz="2400" b="1" spc="-25" dirty="0">
                <a:solidFill>
                  <a:srgbClr val="00646D"/>
                </a:solidFill>
                <a:latin typeface="Arial"/>
                <a:cs typeface="Arial"/>
              </a:rPr>
              <a:t> </a:t>
            </a:r>
            <a:r>
              <a:rPr sz="2400" b="1" spc="30" dirty="0">
                <a:solidFill>
                  <a:srgbClr val="00646D"/>
                </a:solidFill>
                <a:latin typeface="Arial"/>
                <a:cs typeface="Arial"/>
              </a:rPr>
              <a:t>(pro)</a:t>
            </a:r>
            <a:endParaRPr sz="2400" dirty="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6934200" y="1450695"/>
            <a:ext cx="4953000" cy="52475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0500" marR="578485" indent="-178435" algn="just">
              <a:spcBef>
                <a:spcPts val="100"/>
              </a:spcBef>
              <a:buClr>
                <a:srgbClr val="869AAA"/>
              </a:buClr>
              <a:buSzPct val="120000"/>
              <a:buChar char="•"/>
              <a:tabLst>
                <a:tab pos="191135" algn="l"/>
              </a:tabLst>
            </a:pPr>
            <a:r>
              <a:rPr sz="2400" b="1" spc="15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Con</a:t>
            </a:r>
            <a:r>
              <a:rPr lang="es-ES" sz="2400" b="1" spc="15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lang="es-ES" sz="2400" b="1" spc="15" dirty="0">
                <a:solidFill>
                  <a:srgbClr val="EB780A"/>
                </a:solidFill>
                <a:latin typeface="Arial"/>
                <a:cs typeface="Arial"/>
              </a:rPr>
              <a:t>SIMARIS </a:t>
            </a:r>
            <a:r>
              <a:rPr lang="es-ES" sz="2400" b="1" spc="15" dirty="0" err="1">
                <a:solidFill>
                  <a:srgbClr val="EB780A"/>
                </a:solidFill>
                <a:latin typeface="Arial"/>
                <a:cs typeface="Arial"/>
              </a:rPr>
              <a:t>design</a:t>
            </a:r>
            <a:r>
              <a:rPr lang="es-ES" sz="2400" b="1" spc="15" dirty="0">
                <a:solidFill>
                  <a:srgbClr val="EB780A"/>
                </a:solidFill>
                <a:latin typeface="Arial"/>
                <a:cs typeface="Arial"/>
              </a:rPr>
              <a:t> </a:t>
            </a:r>
            <a:r>
              <a:rPr lang="es-ES" sz="2400" b="1" spc="15" dirty="0" smtClean="0">
                <a:solidFill>
                  <a:srgbClr val="EB780A"/>
                </a:solidFill>
                <a:latin typeface="Arial"/>
                <a:cs typeface="Arial"/>
              </a:rPr>
              <a:t>profesional se puede</a:t>
            </a:r>
            <a:r>
              <a:rPr lang="es-ES" sz="2400" b="1" spc="-5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20" dirty="0" err="1" smtClean="0">
                <a:solidFill>
                  <a:srgbClr val="003043"/>
                </a:solidFill>
                <a:latin typeface="Lucida Sans Unicode"/>
                <a:cs typeface="Lucida Sans Unicode"/>
              </a:rPr>
              <a:t>beneficiar</a:t>
            </a:r>
            <a:r>
              <a:rPr sz="2400" b="1" spc="-85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10" dirty="0">
                <a:solidFill>
                  <a:srgbClr val="003043"/>
                </a:solidFill>
                <a:latin typeface="Lucida Sans Unicode"/>
                <a:cs typeface="Lucida Sans Unicode"/>
              </a:rPr>
              <a:t>de</a:t>
            </a:r>
            <a:r>
              <a:rPr sz="2400" b="1" spc="-8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30" dirty="0">
                <a:solidFill>
                  <a:srgbClr val="003043"/>
                </a:solidFill>
                <a:latin typeface="Lucida Sans Unicode"/>
                <a:cs typeface="Lucida Sans Unicode"/>
              </a:rPr>
              <a:t>las</a:t>
            </a:r>
            <a:r>
              <a:rPr sz="2400" b="1" spc="-8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15" dirty="0">
                <a:solidFill>
                  <a:srgbClr val="003043"/>
                </a:solidFill>
                <a:latin typeface="Lucida Sans Unicode"/>
                <a:cs typeface="Lucida Sans Unicode"/>
              </a:rPr>
              <a:t>evaluaciones</a:t>
            </a:r>
            <a:r>
              <a:rPr sz="2400" b="1" spc="-8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15" dirty="0" err="1">
                <a:solidFill>
                  <a:srgbClr val="003043"/>
                </a:solidFill>
                <a:latin typeface="Lucida Sans Unicode"/>
                <a:cs typeface="Lucida Sans Unicode"/>
              </a:rPr>
              <a:t>automáticas</a:t>
            </a:r>
            <a:r>
              <a:rPr sz="2400" b="1" spc="-8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5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de</a:t>
            </a:r>
            <a:r>
              <a:rPr lang="es-ES" sz="2400" b="1" spc="-5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25" dirty="0" err="1" smtClean="0">
                <a:solidFill>
                  <a:srgbClr val="003043"/>
                </a:solidFill>
                <a:latin typeface="Lucida Sans Unicode"/>
                <a:cs typeface="Lucida Sans Unicode"/>
              </a:rPr>
              <a:t>selectividad</a:t>
            </a:r>
            <a:r>
              <a:rPr sz="2400" b="1" spc="-90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del</a:t>
            </a:r>
            <a:r>
              <a:rPr sz="2400" b="1" spc="-8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15" dirty="0">
                <a:solidFill>
                  <a:srgbClr val="003043"/>
                </a:solidFill>
                <a:latin typeface="Lucida Sans Unicode"/>
                <a:cs typeface="Lucida Sans Unicode"/>
              </a:rPr>
              <a:t>software</a:t>
            </a:r>
            <a:r>
              <a:rPr sz="2400" b="1" spc="-15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.</a:t>
            </a:r>
            <a:endParaRPr lang="es-ES" sz="2400" b="1" spc="-15" dirty="0" smtClean="0">
              <a:solidFill>
                <a:srgbClr val="003043"/>
              </a:solidFill>
              <a:latin typeface="Lucida Sans Unicode"/>
              <a:cs typeface="Lucida Sans Unicode"/>
            </a:endParaRPr>
          </a:p>
          <a:p>
            <a:pPr marL="190500" marR="578485" indent="-178435" algn="just">
              <a:spcBef>
                <a:spcPts val="100"/>
              </a:spcBef>
              <a:buClr>
                <a:srgbClr val="869AAA"/>
              </a:buClr>
              <a:buSzPct val="120000"/>
              <a:buChar char="•"/>
              <a:tabLst>
                <a:tab pos="191135" algn="l"/>
              </a:tabLst>
            </a:pPr>
            <a:endParaRPr sz="2400" b="1" dirty="0">
              <a:latin typeface="Lucida Sans Unicode"/>
              <a:cs typeface="Lucida Sans Unicode"/>
            </a:endParaRPr>
          </a:p>
          <a:p>
            <a:pPr marL="190500" marR="5080" indent="-178435" algn="just">
              <a:spcBef>
                <a:spcPts val="409"/>
              </a:spcBef>
              <a:buClr>
                <a:srgbClr val="869AAA"/>
              </a:buClr>
              <a:buSzPct val="128571"/>
              <a:buChar char="•"/>
              <a:tabLst>
                <a:tab pos="191135" algn="l"/>
              </a:tabLst>
            </a:pPr>
            <a:r>
              <a:rPr sz="2400" b="1"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Además</a:t>
            </a:r>
            <a:r>
              <a:rPr sz="2400" b="1" spc="-8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10" dirty="0">
                <a:solidFill>
                  <a:srgbClr val="003043"/>
                </a:solidFill>
                <a:latin typeface="Lucida Sans Unicode"/>
                <a:cs typeface="Lucida Sans Unicode"/>
              </a:rPr>
              <a:t>de</a:t>
            </a:r>
            <a:r>
              <a:rPr sz="2400" b="1" spc="-7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la</a:t>
            </a:r>
            <a:r>
              <a:rPr sz="2400" b="1" spc="-8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característica</a:t>
            </a:r>
            <a:r>
              <a:rPr sz="2400" b="1" spc="-7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10" dirty="0">
                <a:solidFill>
                  <a:srgbClr val="003043"/>
                </a:solidFill>
                <a:latin typeface="Lucida Sans Unicode"/>
                <a:cs typeface="Lucida Sans Unicode"/>
              </a:rPr>
              <a:t>de</a:t>
            </a:r>
            <a:r>
              <a:rPr sz="2400" b="1" spc="-8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15" dirty="0" err="1" smtClean="0">
                <a:solidFill>
                  <a:srgbClr val="003043"/>
                </a:solidFill>
                <a:latin typeface="Lucida Sans Unicode"/>
                <a:cs typeface="Lucida Sans Unicode"/>
              </a:rPr>
              <a:t>tiempo</a:t>
            </a:r>
            <a:r>
              <a:rPr lang="es-ES" sz="2400" b="1" spc="-15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-corriente</a:t>
            </a:r>
            <a:r>
              <a:rPr sz="2400" b="1" spc="-80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del</a:t>
            </a:r>
            <a:r>
              <a:rPr sz="2400" b="1" spc="-7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10" dirty="0" err="1" smtClean="0">
                <a:solidFill>
                  <a:srgbClr val="003043"/>
                </a:solidFill>
                <a:latin typeface="Lucida Sans Unicode"/>
                <a:cs typeface="Lucida Sans Unicode"/>
              </a:rPr>
              <a:t>elemento</a:t>
            </a:r>
            <a:r>
              <a:rPr lang="es-ES" sz="2400" b="1" spc="-10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10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de</a:t>
            </a:r>
            <a:r>
              <a:rPr lang="es-ES" sz="2400" b="1" spc="-10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l</a:t>
            </a:r>
            <a:r>
              <a:rPr sz="2400" b="1" spc="-10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equipo seleccionado y </a:t>
            </a:r>
            <a:r>
              <a:rPr sz="2400" b="1" spc="-25" dirty="0">
                <a:solidFill>
                  <a:srgbClr val="003043"/>
                </a:solidFill>
                <a:latin typeface="Lucida Sans Unicode"/>
                <a:cs typeface="Lucida Sans Unicode"/>
              </a:rPr>
              <a:t>las </a:t>
            </a:r>
            <a:r>
              <a:rPr sz="2400" b="1" spc="-15" dirty="0">
                <a:solidFill>
                  <a:srgbClr val="003043"/>
                </a:solidFill>
                <a:latin typeface="Lucida Sans Unicode"/>
                <a:cs typeface="Lucida Sans Unicode"/>
              </a:rPr>
              <a:t>curvas envolventes </a:t>
            </a:r>
            <a:r>
              <a:rPr sz="2400" b="1" spc="-10" dirty="0">
                <a:solidFill>
                  <a:srgbClr val="003043"/>
                </a:solidFill>
                <a:latin typeface="Lucida Sans Unicode"/>
                <a:cs typeface="Lucida Sans Unicode"/>
              </a:rPr>
              <a:t>de </a:t>
            </a:r>
            <a:r>
              <a:rPr sz="2400" b="1" spc="-25" dirty="0" err="1" smtClean="0">
                <a:solidFill>
                  <a:srgbClr val="003043"/>
                </a:solidFill>
                <a:latin typeface="Lucida Sans Unicode"/>
                <a:cs typeface="Lucida Sans Unicode"/>
              </a:rPr>
              <a:t>su</a:t>
            </a:r>
            <a:r>
              <a:rPr lang="es-ES" sz="2400" b="1" spc="-25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30" dirty="0" err="1" smtClean="0">
                <a:solidFill>
                  <a:srgbClr val="003043"/>
                </a:solidFill>
                <a:latin typeface="Lucida Sans Unicode"/>
                <a:cs typeface="Lucida Sans Unicode"/>
              </a:rPr>
              <a:t>dispositivo</a:t>
            </a:r>
            <a:r>
              <a:rPr sz="2400" b="1" spc="-30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10" dirty="0">
                <a:solidFill>
                  <a:srgbClr val="003043"/>
                </a:solidFill>
                <a:latin typeface="Lucida Sans Unicode"/>
                <a:cs typeface="Lucida Sans Unicode"/>
              </a:rPr>
              <a:t>aguas </a:t>
            </a:r>
            <a:r>
              <a:rPr sz="2400" b="1" spc="-5" dirty="0">
                <a:solidFill>
                  <a:srgbClr val="003043"/>
                </a:solidFill>
                <a:latin typeface="Lucida Sans Unicode"/>
                <a:cs typeface="Lucida Sans Unicode"/>
              </a:rPr>
              <a:t>arriba </a:t>
            </a:r>
            <a:r>
              <a:rPr sz="2400" b="1"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y </a:t>
            </a:r>
            <a:r>
              <a:rPr sz="2400" b="1" spc="-10" dirty="0">
                <a:solidFill>
                  <a:srgbClr val="003043"/>
                </a:solidFill>
                <a:latin typeface="Lucida Sans Unicode"/>
                <a:cs typeface="Lucida Sans Unicode"/>
              </a:rPr>
              <a:t>aguas </a:t>
            </a:r>
            <a:r>
              <a:rPr sz="2400" b="1" spc="-25" dirty="0">
                <a:solidFill>
                  <a:srgbClr val="003043"/>
                </a:solidFill>
                <a:latin typeface="Lucida Sans Unicode"/>
                <a:cs typeface="Lucida Sans Unicode"/>
              </a:rPr>
              <a:t>abajo, </a:t>
            </a:r>
            <a:r>
              <a:rPr sz="2400" b="1" spc="-30" dirty="0">
                <a:solidFill>
                  <a:srgbClr val="003043"/>
                </a:solidFill>
                <a:latin typeface="Lucida Sans Unicode"/>
                <a:cs typeface="Lucida Sans Unicode"/>
              </a:rPr>
              <a:t>sus </a:t>
            </a:r>
            <a:r>
              <a:rPr sz="2400" b="1" spc="-30" dirty="0" err="1">
                <a:solidFill>
                  <a:srgbClr val="003043"/>
                </a:solidFill>
                <a:latin typeface="Lucida Sans Unicode"/>
                <a:cs typeface="Lucida Sans Unicode"/>
              </a:rPr>
              <a:t>límites</a:t>
            </a:r>
            <a:r>
              <a:rPr sz="2400" b="1" spc="-3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10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de</a:t>
            </a:r>
            <a:r>
              <a:rPr lang="es-ES" sz="2400" b="1" spc="-10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25" dirty="0" err="1" smtClean="0">
                <a:solidFill>
                  <a:srgbClr val="003043"/>
                </a:solidFill>
                <a:latin typeface="Lucida Sans Unicode"/>
                <a:cs typeface="Lucida Sans Unicode"/>
              </a:rPr>
              <a:t>selectividad</a:t>
            </a:r>
            <a:r>
              <a:rPr sz="2400" b="1" spc="-80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10" dirty="0">
                <a:solidFill>
                  <a:srgbClr val="003043"/>
                </a:solidFill>
                <a:latin typeface="Lucida Sans Unicode"/>
                <a:cs typeface="Lucida Sans Unicode"/>
              </a:rPr>
              <a:t>también</a:t>
            </a:r>
            <a:r>
              <a:rPr sz="2400" b="1" spc="-8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se</a:t>
            </a:r>
            <a:r>
              <a:rPr sz="2400" b="1" spc="-7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5" dirty="0">
                <a:solidFill>
                  <a:srgbClr val="003043"/>
                </a:solidFill>
                <a:latin typeface="Lucida Sans Unicode"/>
                <a:cs typeface="Lucida Sans Unicode"/>
              </a:rPr>
              <a:t>muestran</a:t>
            </a:r>
            <a:r>
              <a:rPr sz="2400" b="1" spc="-8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15" dirty="0">
                <a:solidFill>
                  <a:srgbClr val="003043"/>
                </a:solidFill>
                <a:latin typeface="Lucida Sans Unicode"/>
                <a:cs typeface="Lucida Sans Unicode"/>
              </a:rPr>
              <a:t>automáticamente.</a:t>
            </a:r>
            <a:endParaRPr sz="2400" b="1" dirty="0">
              <a:latin typeface="Lucida Sans Unicode"/>
              <a:cs typeface="Lucida Sans Unicode"/>
            </a:endParaRPr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2462" y="1488273"/>
            <a:ext cx="6601738" cy="4906264"/>
          </a:xfrm>
          <a:prstGeom prst="rect">
            <a:avLst/>
          </a:prstGeom>
        </p:spPr>
      </p:pic>
    </p:spTree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/>
          <p:nvPr/>
        </p:nvSpPr>
        <p:spPr>
          <a:xfrm>
            <a:off x="6506228" y="1362428"/>
            <a:ext cx="5401848" cy="12439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spcBef>
                <a:spcPts val="100"/>
              </a:spcBef>
            </a:pPr>
            <a:r>
              <a:rPr sz="2000" b="1" spc="-25" dirty="0">
                <a:solidFill>
                  <a:srgbClr val="003043"/>
                </a:solidFill>
                <a:latin typeface="Lucida Sans Unicode"/>
                <a:cs typeface="Lucida Sans Unicode"/>
              </a:rPr>
              <a:t>Además,</a:t>
            </a:r>
            <a:r>
              <a:rPr sz="2000" b="1" spc="-7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spc="-10" dirty="0">
                <a:solidFill>
                  <a:srgbClr val="003043"/>
                </a:solidFill>
                <a:latin typeface="Lucida Sans Unicode"/>
                <a:cs typeface="Lucida Sans Unicode"/>
              </a:rPr>
              <a:t>cada</a:t>
            </a:r>
            <a:r>
              <a:rPr sz="2000" b="1" spc="-7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spc="-30" dirty="0">
                <a:solidFill>
                  <a:srgbClr val="003043"/>
                </a:solidFill>
                <a:latin typeface="Lucida Sans Unicode"/>
                <a:cs typeface="Lucida Sans Unicode"/>
              </a:rPr>
              <a:t>dispositivo</a:t>
            </a:r>
            <a:r>
              <a:rPr sz="2000" b="1" spc="-7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spc="-5" dirty="0">
                <a:solidFill>
                  <a:srgbClr val="003043"/>
                </a:solidFill>
                <a:latin typeface="Lucida Sans Unicode"/>
                <a:cs typeface="Lucida Sans Unicode"/>
              </a:rPr>
              <a:t>de</a:t>
            </a:r>
            <a:r>
              <a:rPr sz="2000" b="1" spc="-7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spc="-15" dirty="0">
                <a:solidFill>
                  <a:srgbClr val="003043"/>
                </a:solidFill>
                <a:latin typeface="Lucida Sans Unicode"/>
                <a:cs typeface="Lucida Sans Unicode"/>
              </a:rPr>
              <a:t>conmutación</a:t>
            </a:r>
            <a:r>
              <a:rPr sz="2000" b="1" spc="-7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spc="-10" dirty="0">
                <a:solidFill>
                  <a:srgbClr val="003043"/>
                </a:solidFill>
                <a:latin typeface="Lucida Sans Unicode"/>
                <a:cs typeface="Lucida Sans Unicode"/>
              </a:rPr>
              <a:t>está</a:t>
            </a:r>
            <a:r>
              <a:rPr sz="2000" b="1" spc="-7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spc="-10" dirty="0">
                <a:solidFill>
                  <a:srgbClr val="003043"/>
                </a:solidFill>
                <a:latin typeface="Lucida Sans Unicode"/>
                <a:cs typeface="Lucida Sans Unicode"/>
              </a:rPr>
              <a:t>marcado</a:t>
            </a:r>
            <a:r>
              <a:rPr sz="2000" b="1" spc="-7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con</a:t>
            </a:r>
            <a:r>
              <a:rPr sz="2000" b="1" spc="-7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color</a:t>
            </a:r>
            <a:r>
              <a:rPr sz="2000" b="1" spc="-7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dirty="0" err="1" smtClean="0">
                <a:solidFill>
                  <a:srgbClr val="003043"/>
                </a:solidFill>
                <a:latin typeface="Lucida Sans Unicode"/>
                <a:cs typeface="Lucida Sans Unicode"/>
              </a:rPr>
              <a:t>en</a:t>
            </a:r>
            <a:r>
              <a:rPr lang="es-ES" sz="2000" b="1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spc="-15" dirty="0" err="1" smtClean="0">
                <a:solidFill>
                  <a:srgbClr val="003043"/>
                </a:solidFill>
                <a:latin typeface="Lucida Sans Unicode"/>
                <a:cs typeface="Lucida Sans Unicode"/>
              </a:rPr>
              <a:t>todo</a:t>
            </a:r>
            <a:r>
              <a:rPr sz="2000" b="1" spc="-80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el</a:t>
            </a:r>
            <a:r>
              <a:rPr sz="2000" b="1" spc="-7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spc="-5" dirty="0">
                <a:solidFill>
                  <a:srgbClr val="003043"/>
                </a:solidFill>
                <a:latin typeface="Lucida Sans Unicode"/>
                <a:cs typeface="Lucida Sans Unicode"/>
              </a:rPr>
              <a:t>diagrama</a:t>
            </a:r>
            <a:r>
              <a:rPr sz="2000" b="1" spc="-7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spc="-5" dirty="0">
                <a:solidFill>
                  <a:srgbClr val="003043"/>
                </a:solidFill>
                <a:latin typeface="Lucida Sans Unicode"/>
                <a:cs typeface="Lucida Sans Unicode"/>
              </a:rPr>
              <a:t>de</a:t>
            </a:r>
            <a:r>
              <a:rPr sz="2000" b="1" spc="-7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spc="-15" dirty="0">
                <a:solidFill>
                  <a:srgbClr val="003043"/>
                </a:solidFill>
                <a:latin typeface="Lucida Sans Unicode"/>
                <a:cs typeface="Lucida Sans Unicode"/>
              </a:rPr>
              <a:t>la</a:t>
            </a:r>
            <a:r>
              <a:rPr sz="2000" b="1" spc="-7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spc="-5" dirty="0">
                <a:solidFill>
                  <a:srgbClr val="003043"/>
                </a:solidFill>
                <a:latin typeface="Lucida Sans Unicode"/>
                <a:cs typeface="Lucida Sans Unicode"/>
              </a:rPr>
              <a:t>red</a:t>
            </a:r>
            <a:r>
              <a:rPr sz="2000" b="1" spc="-8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spc="-5" dirty="0">
                <a:solidFill>
                  <a:srgbClr val="003043"/>
                </a:solidFill>
                <a:latin typeface="Lucida Sans Unicode"/>
                <a:cs typeface="Lucida Sans Unicode"/>
              </a:rPr>
              <a:t>de</a:t>
            </a:r>
            <a:r>
              <a:rPr sz="2000" b="1" spc="-7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spc="-15" dirty="0">
                <a:solidFill>
                  <a:srgbClr val="003043"/>
                </a:solidFill>
                <a:latin typeface="Lucida Sans Unicode"/>
                <a:cs typeface="Lucida Sans Unicode"/>
              </a:rPr>
              <a:t>la</a:t>
            </a:r>
            <a:r>
              <a:rPr sz="2000" b="1" spc="-7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spc="-15" dirty="0">
                <a:solidFill>
                  <a:srgbClr val="003043"/>
                </a:solidFill>
                <a:latin typeface="Lucida Sans Unicode"/>
                <a:cs typeface="Lucida Sans Unicode"/>
              </a:rPr>
              <a:t>siguiente</a:t>
            </a:r>
            <a:r>
              <a:rPr sz="2000" b="1" spc="-7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spc="-5" dirty="0">
                <a:solidFill>
                  <a:srgbClr val="003043"/>
                </a:solidFill>
                <a:latin typeface="Lucida Sans Unicode"/>
                <a:cs typeface="Lucida Sans Unicode"/>
              </a:rPr>
              <a:t>manera,</a:t>
            </a:r>
            <a:r>
              <a:rPr sz="2000" b="1" spc="-7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spc="-15" dirty="0">
                <a:solidFill>
                  <a:srgbClr val="003043"/>
                </a:solidFill>
                <a:latin typeface="Lucida Sans Unicode"/>
                <a:cs typeface="Lucida Sans Unicode"/>
              </a:rPr>
              <a:t>cuando</a:t>
            </a:r>
            <a:r>
              <a:rPr sz="2000" b="1" spc="-7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spc="-15" dirty="0">
                <a:solidFill>
                  <a:srgbClr val="003043"/>
                </a:solidFill>
                <a:latin typeface="Lucida Sans Unicode"/>
                <a:cs typeface="Lucida Sans Unicode"/>
              </a:rPr>
              <a:t>se</a:t>
            </a:r>
            <a:r>
              <a:rPr sz="2000" b="1" spc="-8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spc="-20" dirty="0" err="1" smtClean="0">
                <a:solidFill>
                  <a:srgbClr val="003043"/>
                </a:solidFill>
                <a:latin typeface="Lucida Sans Unicode"/>
                <a:cs typeface="Lucida Sans Unicode"/>
              </a:rPr>
              <a:t>activó</a:t>
            </a:r>
            <a:r>
              <a:rPr lang="es-ES" sz="2000" b="1" spc="-20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spc="-15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la</a:t>
            </a:r>
            <a:r>
              <a:rPr sz="2000" b="1" spc="-80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spc="-15" dirty="0">
                <a:solidFill>
                  <a:srgbClr val="003043"/>
                </a:solidFill>
                <a:latin typeface="Lucida Sans Unicode"/>
                <a:cs typeface="Lucida Sans Unicode"/>
              </a:rPr>
              <a:t>evaluación</a:t>
            </a:r>
            <a:r>
              <a:rPr sz="2000" b="1" spc="-7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spc="-5" dirty="0">
                <a:solidFill>
                  <a:srgbClr val="003043"/>
                </a:solidFill>
                <a:latin typeface="Lucida Sans Unicode"/>
                <a:cs typeface="Lucida Sans Unicode"/>
              </a:rPr>
              <a:t>de</a:t>
            </a:r>
            <a:r>
              <a:rPr sz="2000" b="1" spc="-7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spc="-25" dirty="0">
                <a:solidFill>
                  <a:srgbClr val="003043"/>
                </a:solidFill>
                <a:latin typeface="Lucida Sans Unicode"/>
                <a:cs typeface="Lucida Sans Unicode"/>
              </a:rPr>
              <a:t>selectividad:</a:t>
            </a:r>
            <a:endParaRPr sz="2000" b="1" dirty="0">
              <a:latin typeface="Lucida Sans Unicode"/>
              <a:cs typeface="Lucida Sans Unicode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6529192" y="2638534"/>
            <a:ext cx="4906549" cy="727763"/>
          </a:xfrm>
          <a:prstGeom prst="rect">
            <a:avLst/>
          </a:prstGeom>
          <a:solidFill>
            <a:srgbClr val="00FF00"/>
          </a:solidFill>
        </p:spPr>
        <p:txBody>
          <a:bodyPr vert="horz" wrap="square" lIns="0" tIns="111125" rIns="0" bIns="0" rtlCol="0">
            <a:spAutoFit/>
          </a:bodyPr>
          <a:lstStyle/>
          <a:p>
            <a:pPr marL="71755">
              <a:lnSpc>
                <a:spcPct val="100000"/>
              </a:lnSpc>
              <a:spcBef>
                <a:spcPts val="875"/>
              </a:spcBef>
            </a:pPr>
            <a:r>
              <a:rPr sz="2000" spc="-15" dirty="0">
                <a:latin typeface="Lucida Sans Unicode"/>
                <a:cs typeface="Lucida Sans Unicode"/>
              </a:rPr>
              <a:t>Verde:</a:t>
            </a:r>
            <a:r>
              <a:rPr sz="2000" spc="-50" dirty="0">
                <a:latin typeface="Lucida Sans Unicode"/>
                <a:cs typeface="Lucida Sans Unicode"/>
              </a:rPr>
              <a:t> </a:t>
            </a:r>
            <a:r>
              <a:rPr sz="2000" spc="-10" dirty="0">
                <a:latin typeface="Lucida Sans Unicode"/>
                <a:cs typeface="Lucida Sans Unicode"/>
              </a:rPr>
              <a:t>el</a:t>
            </a:r>
            <a:r>
              <a:rPr sz="2000" spc="-45" dirty="0">
                <a:latin typeface="Lucida Sans Unicode"/>
                <a:cs typeface="Lucida Sans Unicode"/>
              </a:rPr>
              <a:t> </a:t>
            </a:r>
            <a:r>
              <a:rPr sz="2000" spc="-15" dirty="0">
                <a:latin typeface="Lucida Sans Unicode"/>
                <a:cs typeface="Lucida Sans Unicode"/>
              </a:rPr>
              <a:t>artículo</a:t>
            </a:r>
            <a:r>
              <a:rPr sz="2000" spc="-45" dirty="0">
                <a:latin typeface="Lucida Sans Unicode"/>
                <a:cs typeface="Lucida Sans Unicode"/>
              </a:rPr>
              <a:t> </a:t>
            </a:r>
            <a:r>
              <a:rPr sz="2000" spc="-10" dirty="0">
                <a:latin typeface="Lucida Sans Unicode"/>
                <a:cs typeface="Lucida Sans Unicode"/>
              </a:rPr>
              <a:t>es</a:t>
            </a:r>
            <a:r>
              <a:rPr sz="2000" spc="-45" dirty="0">
                <a:latin typeface="Lucida Sans Unicode"/>
                <a:cs typeface="Lucida Sans Unicode"/>
              </a:rPr>
              <a:t> </a:t>
            </a:r>
            <a:r>
              <a:rPr sz="2000" spc="-10" dirty="0">
                <a:latin typeface="Lucida Sans Unicode"/>
                <a:cs typeface="Lucida Sans Unicode"/>
              </a:rPr>
              <a:t>completamente</a:t>
            </a:r>
            <a:r>
              <a:rPr sz="2000" spc="-45" dirty="0">
                <a:latin typeface="Lucida Sans Unicode"/>
                <a:cs typeface="Lucida Sans Unicode"/>
              </a:rPr>
              <a:t> </a:t>
            </a:r>
            <a:r>
              <a:rPr sz="2000" spc="-15" dirty="0">
                <a:latin typeface="Lucida Sans Unicode"/>
                <a:cs typeface="Lucida Sans Unicode"/>
              </a:rPr>
              <a:t>selectivo</a:t>
            </a:r>
            <a:endParaRPr sz="2000" dirty="0">
              <a:latin typeface="Lucida Sans Unicode"/>
              <a:cs typeface="Lucida Sans Unicode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6486720" y="3678070"/>
            <a:ext cx="5235357" cy="713657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97155" rIns="0" bIns="0" rtlCol="0">
            <a:spAutoFit/>
          </a:bodyPr>
          <a:lstStyle/>
          <a:p>
            <a:pPr marL="71755">
              <a:lnSpc>
                <a:spcPct val="100000"/>
              </a:lnSpc>
              <a:spcBef>
                <a:spcPts val="765"/>
              </a:spcBef>
            </a:pPr>
            <a:r>
              <a:rPr sz="2000" b="1" spc="-20" dirty="0">
                <a:latin typeface="Lucida Sans Unicode"/>
                <a:cs typeface="Lucida Sans Unicode"/>
              </a:rPr>
              <a:t>Amarillo:</a:t>
            </a:r>
            <a:r>
              <a:rPr sz="2000" b="1" spc="-55" dirty="0">
                <a:latin typeface="Lucida Sans Unicode"/>
                <a:cs typeface="Lucida Sans Unicode"/>
              </a:rPr>
              <a:t> </a:t>
            </a:r>
            <a:r>
              <a:rPr sz="2000" b="1" spc="-15" dirty="0">
                <a:latin typeface="Lucida Sans Unicode"/>
                <a:cs typeface="Lucida Sans Unicode"/>
              </a:rPr>
              <a:t>el</a:t>
            </a:r>
            <a:r>
              <a:rPr sz="2000" b="1" spc="-55" dirty="0">
                <a:latin typeface="Lucida Sans Unicode"/>
                <a:cs typeface="Lucida Sans Unicode"/>
              </a:rPr>
              <a:t> </a:t>
            </a:r>
            <a:r>
              <a:rPr sz="2000" b="1" spc="-15" dirty="0">
                <a:latin typeface="Lucida Sans Unicode"/>
                <a:cs typeface="Lucida Sans Unicode"/>
              </a:rPr>
              <a:t>artículo</a:t>
            </a:r>
            <a:r>
              <a:rPr sz="2000" b="1" spc="-55" dirty="0">
                <a:latin typeface="Lucida Sans Unicode"/>
                <a:cs typeface="Lucida Sans Unicode"/>
              </a:rPr>
              <a:t> </a:t>
            </a:r>
            <a:r>
              <a:rPr sz="2000" b="1" spc="-15" dirty="0">
                <a:latin typeface="Lucida Sans Unicode"/>
                <a:cs typeface="Lucida Sans Unicode"/>
              </a:rPr>
              <a:t>es</a:t>
            </a:r>
            <a:r>
              <a:rPr sz="2000" b="1" spc="-55" dirty="0">
                <a:latin typeface="Lucida Sans Unicode"/>
                <a:cs typeface="Lucida Sans Unicode"/>
              </a:rPr>
              <a:t> </a:t>
            </a:r>
            <a:r>
              <a:rPr sz="2000" b="1" spc="-10" dirty="0">
                <a:latin typeface="Lucida Sans Unicode"/>
                <a:cs typeface="Lucida Sans Unicode"/>
              </a:rPr>
              <a:t>parcialmente</a:t>
            </a:r>
            <a:r>
              <a:rPr sz="2000" b="1" spc="-55" dirty="0">
                <a:latin typeface="Lucida Sans Unicode"/>
                <a:cs typeface="Lucida Sans Unicode"/>
              </a:rPr>
              <a:t> </a:t>
            </a:r>
            <a:r>
              <a:rPr sz="2000" b="1" spc="-15" dirty="0">
                <a:latin typeface="Lucida Sans Unicode"/>
                <a:cs typeface="Lucida Sans Unicode"/>
              </a:rPr>
              <a:t>selectivo</a:t>
            </a:r>
            <a:endParaRPr sz="2000" b="1" dirty="0">
              <a:latin typeface="Lucida Sans Unicode"/>
              <a:cs typeface="Lucida Sans Unicode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6529192" y="4768218"/>
            <a:ext cx="5235356" cy="380873"/>
          </a:xfrm>
          <a:prstGeom prst="rect">
            <a:avLst/>
          </a:prstGeom>
          <a:solidFill>
            <a:srgbClr val="CFD6DD"/>
          </a:solidFill>
        </p:spPr>
        <p:txBody>
          <a:bodyPr vert="horz" wrap="square" lIns="0" tIns="72390" rIns="0" bIns="0" rtlCol="0">
            <a:spAutoFit/>
          </a:bodyPr>
          <a:lstStyle/>
          <a:p>
            <a:pPr marL="71755">
              <a:lnSpc>
                <a:spcPct val="100000"/>
              </a:lnSpc>
              <a:spcBef>
                <a:spcPts val="570"/>
              </a:spcBef>
            </a:pPr>
            <a:r>
              <a:rPr sz="2000" b="1" spc="-25" dirty="0">
                <a:latin typeface="Lucida Sans Unicode"/>
                <a:cs typeface="Lucida Sans Unicode"/>
              </a:rPr>
              <a:t>Gris:</a:t>
            </a:r>
            <a:r>
              <a:rPr sz="2000" b="1" spc="-65" dirty="0">
                <a:latin typeface="Lucida Sans Unicode"/>
                <a:cs typeface="Lucida Sans Unicode"/>
              </a:rPr>
              <a:t> </a:t>
            </a:r>
            <a:r>
              <a:rPr sz="2000" b="1" spc="-10" dirty="0">
                <a:latin typeface="Lucida Sans Unicode"/>
                <a:cs typeface="Lucida Sans Unicode"/>
              </a:rPr>
              <a:t>no</a:t>
            </a:r>
            <a:r>
              <a:rPr sz="2000" b="1" spc="-65" dirty="0">
                <a:latin typeface="Lucida Sans Unicode"/>
                <a:cs typeface="Lucida Sans Unicode"/>
              </a:rPr>
              <a:t> </a:t>
            </a:r>
            <a:r>
              <a:rPr lang="es-ES" sz="2000" b="1" spc="-15" dirty="0" smtClean="0">
                <a:latin typeface="Lucida Sans Unicode"/>
                <a:cs typeface="Lucida Sans Unicode"/>
              </a:rPr>
              <a:t>se puede</a:t>
            </a:r>
            <a:r>
              <a:rPr sz="2000" b="1" spc="-65" dirty="0" smtClean="0">
                <a:latin typeface="Lucida Sans Unicode"/>
                <a:cs typeface="Lucida Sans Unicode"/>
              </a:rPr>
              <a:t> </a:t>
            </a:r>
            <a:r>
              <a:rPr sz="2000" b="1" spc="-5" dirty="0">
                <a:latin typeface="Lucida Sans Unicode"/>
                <a:cs typeface="Lucida Sans Unicode"/>
              </a:rPr>
              <a:t>evaluar</a:t>
            </a:r>
            <a:r>
              <a:rPr sz="2000" b="1" spc="-65" dirty="0">
                <a:latin typeface="Lucida Sans Unicode"/>
                <a:cs typeface="Lucida Sans Unicode"/>
              </a:rPr>
              <a:t> </a:t>
            </a:r>
            <a:r>
              <a:rPr sz="2000" b="1" spc="-15" dirty="0">
                <a:latin typeface="Lucida Sans Unicode"/>
                <a:cs typeface="Lucida Sans Unicode"/>
              </a:rPr>
              <a:t>el</a:t>
            </a:r>
            <a:r>
              <a:rPr sz="2000" b="1" spc="-65" dirty="0">
                <a:latin typeface="Lucida Sans Unicode"/>
                <a:cs typeface="Lucida Sans Unicode"/>
              </a:rPr>
              <a:t> </a:t>
            </a:r>
            <a:r>
              <a:rPr sz="2000" b="1" spc="-15" dirty="0">
                <a:latin typeface="Lucida Sans Unicode"/>
                <a:cs typeface="Lucida Sans Unicode"/>
              </a:rPr>
              <a:t>artículo</a:t>
            </a:r>
            <a:endParaRPr sz="2000" b="1" dirty="0">
              <a:latin typeface="Lucida Sans Unicode"/>
              <a:cs typeface="Lucida Sans Unicode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331940" y="5560896"/>
            <a:ext cx="11582399" cy="62837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spcBef>
                <a:spcPts val="100"/>
              </a:spcBef>
            </a:pPr>
            <a:r>
              <a:rPr sz="2000" b="1" spc="-5" dirty="0">
                <a:solidFill>
                  <a:srgbClr val="003043"/>
                </a:solidFill>
                <a:latin typeface="Lucida Sans Unicode"/>
                <a:cs typeface="Lucida Sans Unicode"/>
              </a:rPr>
              <a:t>La</a:t>
            </a:r>
            <a:r>
              <a:rPr sz="2000" b="1" spc="-7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spc="-15" dirty="0">
                <a:solidFill>
                  <a:srgbClr val="003043"/>
                </a:solidFill>
                <a:latin typeface="Lucida Sans Unicode"/>
                <a:cs typeface="Lucida Sans Unicode"/>
              </a:rPr>
              <a:t>evaluación</a:t>
            </a:r>
            <a:r>
              <a:rPr sz="2000" b="1" spc="-7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spc="-15" dirty="0">
                <a:solidFill>
                  <a:srgbClr val="003043"/>
                </a:solidFill>
                <a:latin typeface="Lucida Sans Unicode"/>
                <a:cs typeface="Lucida Sans Unicode"/>
              </a:rPr>
              <a:t>se</a:t>
            </a:r>
            <a:r>
              <a:rPr sz="2000" b="1" spc="-7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spc="-25" dirty="0">
                <a:solidFill>
                  <a:srgbClr val="003043"/>
                </a:solidFill>
                <a:latin typeface="Lucida Sans Unicode"/>
                <a:cs typeface="Lucida Sans Unicode"/>
              </a:rPr>
              <a:t>realiza</a:t>
            </a:r>
            <a:r>
              <a:rPr sz="2000" b="1" spc="-7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dirty="0">
                <a:solidFill>
                  <a:srgbClr val="003043"/>
                </a:solidFill>
                <a:latin typeface="Lucida Sans Unicode"/>
                <a:cs typeface="Lucida Sans Unicode"/>
              </a:rPr>
              <a:t>para</a:t>
            </a:r>
            <a:r>
              <a:rPr sz="2000" b="1" spc="-7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el</a:t>
            </a:r>
            <a:r>
              <a:rPr sz="2000" b="1" spc="-7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spc="-10" dirty="0">
                <a:solidFill>
                  <a:srgbClr val="003043"/>
                </a:solidFill>
                <a:latin typeface="Lucida Sans Unicode"/>
                <a:cs typeface="Lucida Sans Unicode"/>
              </a:rPr>
              <a:t>modo</a:t>
            </a:r>
            <a:r>
              <a:rPr sz="2000" b="1" spc="-7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spc="-5" dirty="0">
                <a:solidFill>
                  <a:srgbClr val="003043"/>
                </a:solidFill>
                <a:latin typeface="Lucida Sans Unicode"/>
                <a:cs typeface="Lucida Sans Unicode"/>
              </a:rPr>
              <a:t>de</a:t>
            </a:r>
            <a:r>
              <a:rPr sz="2000" b="1" spc="-7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spc="-15" dirty="0" err="1" smtClean="0">
                <a:solidFill>
                  <a:srgbClr val="003043"/>
                </a:solidFill>
                <a:latin typeface="Lucida Sans Unicode"/>
                <a:cs typeface="Lucida Sans Unicode"/>
              </a:rPr>
              <a:t>funcionamiento</a:t>
            </a:r>
            <a:r>
              <a:rPr lang="es-ES" sz="2000" b="1" spc="-15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spc="-20" dirty="0" err="1" smtClean="0">
                <a:solidFill>
                  <a:srgbClr val="003043"/>
                </a:solidFill>
                <a:latin typeface="Lucida Sans Unicode"/>
                <a:cs typeface="Lucida Sans Unicode"/>
              </a:rPr>
              <a:t>definido</a:t>
            </a:r>
            <a:r>
              <a:rPr sz="2000" b="1" spc="-80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como</a:t>
            </a:r>
            <a:r>
              <a:rPr sz="2000" b="1" spc="-7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spc="-10" dirty="0">
                <a:solidFill>
                  <a:srgbClr val="003043"/>
                </a:solidFill>
                <a:latin typeface="Lucida Sans Unicode"/>
                <a:cs typeface="Lucida Sans Unicode"/>
              </a:rPr>
              <a:t>modo</a:t>
            </a:r>
            <a:r>
              <a:rPr sz="2000" b="1" spc="-8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spc="-5" dirty="0">
                <a:solidFill>
                  <a:srgbClr val="003043"/>
                </a:solidFill>
                <a:latin typeface="Lucida Sans Unicode"/>
                <a:cs typeface="Lucida Sans Unicode"/>
              </a:rPr>
              <a:t>de</a:t>
            </a:r>
            <a:r>
              <a:rPr sz="2000" b="1" spc="-7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spc="-15" dirty="0">
                <a:solidFill>
                  <a:srgbClr val="003043"/>
                </a:solidFill>
                <a:latin typeface="Lucida Sans Unicode"/>
                <a:cs typeface="Lucida Sans Unicode"/>
              </a:rPr>
              <a:t>funcionamiento</a:t>
            </a:r>
            <a:r>
              <a:rPr sz="2000" b="1" spc="-8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principal</a:t>
            </a:r>
            <a:endParaRPr sz="2000" b="1" dirty="0">
              <a:latin typeface="Lucida Sans Unicode"/>
              <a:cs typeface="Lucida Sans Unicode"/>
            </a:endParaRPr>
          </a:p>
        </p:txBody>
      </p:sp>
      <p:sp>
        <p:nvSpPr>
          <p:cNvPr id="9" name="object 3"/>
          <p:cNvSpPr txBox="1"/>
          <p:nvPr/>
        </p:nvSpPr>
        <p:spPr>
          <a:xfrm>
            <a:off x="613663" y="252893"/>
            <a:ext cx="7615937" cy="995785"/>
          </a:xfrm>
          <a:prstGeom prst="rect">
            <a:avLst/>
          </a:prstGeom>
        </p:spPr>
        <p:txBody>
          <a:bodyPr vert="horz" wrap="square" lIns="0" tIns="6921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45"/>
              </a:spcBef>
            </a:pPr>
            <a:r>
              <a:rPr sz="3200" b="1" spc="40" dirty="0">
                <a:solidFill>
                  <a:srgbClr val="00646D"/>
                </a:solidFill>
                <a:latin typeface="Arial"/>
                <a:cs typeface="Arial"/>
              </a:rPr>
              <a:t>Dimensionamiento</a:t>
            </a:r>
            <a:endParaRPr sz="3200" dirty="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520"/>
              </a:spcBef>
            </a:pPr>
            <a:r>
              <a:rPr sz="2400" b="1" spc="15" dirty="0">
                <a:solidFill>
                  <a:srgbClr val="00646D"/>
                </a:solidFill>
                <a:latin typeface="Arial"/>
                <a:cs typeface="Arial"/>
              </a:rPr>
              <a:t>Evaluación</a:t>
            </a:r>
            <a:r>
              <a:rPr sz="2400" b="1" spc="-30" dirty="0">
                <a:solidFill>
                  <a:srgbClr val="00646D"/>
                </a:solidFill>
                <a:latin typeface="Arial"/>
                <a:cs typeface="Arial"/>
              </a:rPr>
              <a:t> </a:t>
            </a:r>
            <a:r>
              <a:rPr sz="2400" b="1" spc="35" dirty="0">
                <a:solidFill>
                  <a:srgbClr val="00646D"/>
                </a:solidFill>
                <a:latin typeface="Arial"/>
                <a:cs typeface="Arial"/>
              </a:rPr>
              <a:t>de</a:t>
            </a:r>
            <a:r>
              <a:rPr sz="2400" b="1" spc="-25" dirty="0">
                <a:solidFill>
                  <a:srgbClr val="00646D"/>
                </a:solidFill>
                <a:latin typeface="Arial"/>
                <a:cs typeface="Arial"/>
              </a:rPr>
              <a:t> </a:t>
            </a:r>
            <a:r>
              <a:rPr sz="2400" b="1" spc="25" dirty="0">
                <a:solidFill>
                  <a:srgbClr val="00646D"/>
                </a:solidFill>
                <a:latin typeface="Arial"/>
                <a:cs typeface="Arial"/>
              </a:rPr>
              <a:t>selectividad</a:t>
            </a:r>
            <a:r>
              <a:rPr sz="2400" b="1" spc="-25" dirty="0">
                <a:solidFill>
                  <a:srgbClr val="00646D"/>
                </a:solidFill>
                <a:latin typeface="Arial"/>
                <a:cs typeface="Arial"/>
              </a:rPr>
              <a:t> </a:t>
            </a:r>
            <a:r>
              <a:rPr sz="2400" b="1" spc="65" dirty="0">
                <a:solidFill>
                  <a:srgbClr val="00646D"/>
                </a:solidFill>
                <a:latin typeface="Arial"/>
                <a:cs typeface="Arial"/>
              </a:rPr>
              <a:t>automática</a:t>
            </a:r>
            <a:r>
              <a:rPr sz="2400" b="1" spc="-25" dirty="0">
                <a:solidFill>
                  <a:srgbClr val="00646D"/>
                </a:solidFill>
                <a:latin typeface="Arial"/>
                <a:cs typeface="Arial"/>
              </a:rPr>
              <a:t> </a:t>
            </a:r>
            <a:r>
              <a:rPr sz="2400" b="1" spc="30" dirty="0">
                <a:solidFill>
                  <a:srgbClr val="00646D"/>
                </a:solidFill>
                <a:latin typeface="Arial"/>
                <a:cs typeface="Arial"/>
              </a:rPr>
              <a:t>(pro)</a:t>
            </a:r>
            <a:endParaRPr sz="2400" dirty="0">
              <a:latin typeface="Arial"/>
              <a:cs typeface="Arial"/>
            </a:endParaRPr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008" y="1514475"/>
            <a:ext cx="6372225" cy="3895725"/>
          </a:xfrm>
          <a:prstGeom prst="rect">
            <a:avLst/>
          </a:prstGeom>
        </p:spPr>
      </p:pic>
      <p:sp>
        <p:nvSpPr>
          <p:cNvPr id="10" name="Rectángulo 9"/>
          <p:cNvSpPr/>
          <p:nvPr/>
        </p:nvSpPr>
        <p:spPr>
          <a:xfrm>
            <a:off x="333636" y="6297246"/>
            <a:ext cx="11586966" cy="400110"/>
          </a:xfrm>
          <a:prstGeom prst="rect">
            <a:avLst/>
          </a:prstGeom>
          <a:solidFill>
            <a:srgbClr val="FFFF00"/>
          </a:solidFill>
        </p:spPr>
        <p:txBody>
          <a:bodyPr wrap="square">
            <a:spAutoFit/>
          </a:bodyPr>
          <a:lstStyle/>
          <a:p>
            <a:r>
              <a:rPr lang="es-ES" sz="2000" b="1" dirty="0"/>
              <a:t>Si los interruptores se evalúan en dos colores</a:t>
            </a:r>
            <a:r>
              <a:rPr lang="es-ES" sz="2000" b="1" dirty="0" smtClean="0"/>
              <a:t>, </a:t>
            </a:r>
            <a:r>
              <a:rPr lang="es-ES" sz="2000" b="1" dirty="0"/>
              <a:t>están disponibles </a:t>
            </a:r>
            <a:r>
              <a:rPr lang="es-ES" sz="2000" b="1" dirty="0" smtClean="0"/>
              <a:t>diferentes </a:t>
            </a:r>
            <a:r>
              <a:rPr lang="es-ES" sz="2000" b="1" dirty="0"/>
              <a:t>resultados </a:t>
            </a:r>
            <a:r>
              <a:rPr lang="es-ES" sz="2000" b="1" dirty="0" smtClean="0"/>
              <a:t>para las direcciones</a:t>
            </a:r>
            <a:endParaRPr lang="es-ES" sz="2000" b="1" dirty="0"/>
          </a:p>
        </p:txBody>
      </p:sp>
    </p:spTree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object 13"/>
          <p:cNvSpPr txBox="1">
            <a:spLocks noGrp="1"/>
          </p:cNvSpPr>
          <p:nvPr>
            <p:ph type="title"/>
          </p:nvPr>
        </p:nvSpPr>
        <p:spPr>
          <a:xfrm>
            <a:off x="613663" y="257175"/>
            <a:ext cx="3364865" cy="3606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200" spc="75" dirty="0">
                <a:solidFill>
                  <a:srgbClr val="FFFFFF"/>
                </a:solidFill>
                <a:latin typeface="Arial"/>
                <a:cs typeface="Arial"/>
              </a:rPr>
              <a:t>Tutorial</a:t>
            </a:r>
            <a:r>
              <a:rPr sz="2200" spc="-5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200" spc="25" dirty="0">
                <a:solidFill>
                  <a:srgbClr val="FFFFFF"/>
                </a:solidFill>
                <a:latin typeface="Arial"/>
                <a:cs typeface="Arial"/>
              </a:rPr>
              <a:t>diseño</a:t>
            </a:r>
            <a:r>
              <a:rPr sz="2200" spc="-5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200" dirty="0">
                <a:solidFill>
                  <a:srgbClr val="FFFFFF"/>
                </a:solidFill>
                <a:latin typeface="Arial"/>
                <a:cs typeface="Arial"/>
              </a:rPr>
              <a:t>SIMARIS</a:t>
            </a:r>
            <a:endParaRPr sz="220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2362200" y="1168065"/>
            <a:ext cx="7239000" cy="1585049"/>
          </a:xfrm>
          <a:prstGeom prst="rect">
            <a:avLst/>
          </a:prstGeom>
          <a:solidFill>
            <a:srgbClr val="F1F5F7">
              <a:alpha val="54901"/>
            </a:srgbClr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1800" dirty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800" dirty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1900" dirty="0">
              <a:latin typeface="Times New Roman"/>
              <a:cs typeface="Times New Roman"/>
            </a:endParaRPr>
          </a:p>
          <a:p>
            <a:pPr marL="180975">
              <a:lnSpc>
                <a:spcPct val="100000"/>
              </a:lnSpc>
            </a:pPr>
            <a:r>
              <a:rPr sz="4800" b="1" spc="40" dirty="0">
                <a:solidFill>
                  <a:srgbClr val="003043"/>
                </a:solidFill>
                <a:latin typeface="Arial"/>
                <a:cs typeface="Arial"/>
              </a:rPr>
              <a:t>resultado</a:t>
            </a:r>
            <a:r>
              <a:rPr sz="4800" b="1" spc="-45" dirty="0">
                <a:solidFill>
                  <a:srgbClr val="003043"/>
                </a:solidFill>
                <a:latin typeface="Arial"/>
                <a:cs typeface="Arial"/>
              </a:rPr>
              <a:t> </a:t>
            </a:r>
            <a:r>
              <a:rPr sz="4800" b="1" spc="35" dirty="0">
                <a:solidFill>
                  <a:srgbClr val="003043"/>
                </a:solidFill>
                <a:latin typeface="Arial"/>
                <a:cs typeface="Arial"/>
              </a:rPr>
              <a:t>del</a:t>
            </a:r>
            <a:r>
              <a:rPr sz="4800" b="1" spc="-40" dirty="0">
                <a:solidFill>
                  <a:srgbClr val="003043"/>
                </a:solidFill>
                <a:latin typeface="Arial"/>
                <a:cs typeface="Arial"/>
              </a:rPr>
              <a:t> </a:t>
            </a:r>
            <a:r>
              <a:rPr sz="4800" b="1" spc="35" dirty="0">
                <a:solidFill>
                  <a:srgbClr val="003043"/>
                </a:solidFill>
                <a:latin typeface="Arial"/>
                <a:cs typeface="Arial"/>
              </a:rPr>
              <a:t>proyecto</a:t>
            </a:r>
            <a:endParaRPr sz="4800" dirty="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2667000" y="3429000"/>
            <a:ext cx="6229350" cy="237244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96520" indent="-95885">
              <a:lnSpc>
                <a:spcPct val="100000"/>
              </a:lnSpc>
              <a:spcBef>
                <a:spcPts val="100"/>
              </a:spcBef>
              <a:buChar char="&gt;"/>
              <a:tabLst>
                <a:tab pos="97155" algn="l"/>
              </a:tabLst>
            </a:pPr>
            <a:r>
              <a:rPr sz="2800" b="1" spc="15" dirty="0" err="1" smtClean="0">
                <a:solidFill>
                  <a:srgbClr val="003043"/>
                </a:solidFill>
                <a:latin typeface="Arial"/>
                <a:cs typeface="Arial"/>
              </a:rPr>
              <a:t>Resumen</a:t>
            </a:r>
            <a:endParaRPr lang="es-ES" sz="2800" b="1" spc="15" dirty="0" smtClean="0">
              <a:solidFill>
                <a:srgbClr val="003043"/>
              </a:solidFill>
              <a:latin typeface="Arial"/>
              <a:cs typeface="Arial"/>
            </a:endParaRPr>
          </a:p>
          <a:p>
            <a:pPr marL="96520" indent="-95885">
              <a:lnSpc>
                <a:spcPct val="100000"/>
              </a:lnSpc>
              <a:spcBef>
                <a:spcPts val="100"/>
              </a:spcBef>
              <a:buChar char="&gt;"/>
              <a:tabLst>
                <a:tab pos="97155" algn="l"/>
              </a:tabLst>
            </a:pPr>
            <a:r>
              <a:rPr sz="2800" b="1" spc="20" dirty="0" err="1" smtClean="0">
                <a:solidFill>
                  <a:srgbClr val="003043"/>
                </a:solidFill>
                <a:latin typeface="Arial"/>
                <a:cs typeface="Arial"/>
              </a:rPr>
              <a:t>Documentación</a:t>
            </a:r>
            <a:r>
              <a:rPr sz="2800" b="1" spc="-25" dirty="0" smtClean="0">
                <a:solidFill>
                  <a:srgbClr val="003043"/>
                </a:solidFill>
                <a:latin typeface="Arial"/>
                <a:cs typeface="Arial"/>
              </a:rPr>
              <a:t> </a:t>
            </a:r>
            <a:r>
              <a:rPr sz="2800" b="1" spc="20" dirty="0">
                <a:solidFill>
                  <a:srgbClr val="003043"/>
                </a:solidFill>
                <a:latin typeface="Arial"/>
                <a:cs typeface="Arial"/>
              </a:rPr>
              <a:t>del</a:t>
            </a:r>
            <a:r>
              <a:rPr sz="2800" b="1" spc="-25" dirty="0">
                <a:solidFill>
                  <a:srgbClr val="003043"/>
                </a:solidFill>
                <a:latin typeface="Arial"/>
                <a:cs typeface="Arial"/>
              </a:rPr>
              <a:t> </a:t>
            </a:r>
            <a:r>
              <a:rPr sz="2800" b="1" spc="15" dirty="0">
                <a:solidFill>
                  <a:srgbClr val="003043"/>
                </a:solidFill>
                <a:latin typeface="Arial"/>
                <a:cs typeface="Arial"/>
              </a:rPr>
              <a:t>proyecto</a:t>
            </a:r>
            <a:endParaRPr sz="2800" b="1" dirty="0">
              <a:latin typeface="Arial"/>
              <a:cs typeface="Arial"/>
            </a:endParaRPr>
          </a:p>
          <a:p>
            <a:pPr marL="62865" indent="-63500">
              <a:lnSpc>
                <a:spcPct val="100000"/>
              </a:lnSpc>
              <a:buChar char="&gt;"/>
              <a:tabLst>
                <a:tab pos="63500" algn="l"/>
              </a:tabLst>
            </a:pPr>
            <a:r>
              <a:rPr sz="2800" b="1" spc="10" dirty="0" err="1" smtClean="0">
                <a:solidFill>
                  <a:srgbClr val="003043"/>
                </a:solidFill>
                <a:latin typeface="Arial"/>
                <a:cs typeface="Arial"/>
              </a:rPr>
              <a:t>Modos</a:t>
            </a:r>
            <a:r>
              <a:rPr sz="2800" b="1" spc="-30" dirty="0" smtClean="0">
                <a:solidFill>
                  <a:srgbClr val="003043"/>
                </a:solidFill>
                <a:latin typeface="Arial"/>
                <a:cs typeface="Arial"/>
              </a:rPr>
              <a:t> </a:t>
            </a:r>
            <a:r>
              <a:rPr sz="2800" b="1" spc="15" dirty="0">
                <a:solidFill>
                  <a:srgbClr val="003043"/>
                </a:solidFill>
                <a:latin typeface="Arial"/>
                <a:cs typeface="Arial"/>
              </a:rPr>
              <a:t>de</a:t>
            </a:r>
            <a:r>
              <a:rPr sz="2800" b="1" spc="-30" dirty="0">
                <a:solidFill>
                  <a:srgbClr val="003043"/>
                </a:solidFill>
                <a:latin typeface="Arial"/>
                <a:cs typeface="Arial"/>
              </a:rPr>
              <a:t> </a:t>
            </a:r>
            <a:r>
              <a:rPr sz="2800" b="1" spc="20" dirty="0">
                <a:solidFill>
                  <a:srgbClr val="003043"/>
                </a:solidFill>
                <a:latin typeface="Arial"/>
                <a:cs typeface="Arial"/>
              </a:rPr>
              <a:t>funcionamiento</a:t>
            </a:r>
            <a:endParaRPr sz="2800" b="1" dirty="0">
              <a:latin typeface="Arial"/>
              <a:cs typeface="Arial"/>
            </a:endParaRPr>
          </a:p>
          <a:p>
            <a:pPr marL="80645" indent="-80010">
              <a:lnSpc>
                <a:spcPct val="100000"/>
              </a:lnSpc>
              <a:buChar char="&gt;"/>
              <a:tabLst>
                <a:tab pos="81280" algn="l"/>
              </a:tabLst>
            </a:pPr>
            <a:r>
              <a:rPr sz="2800" b="1" spc="20" dirty="0" err="1" smtClean="0">
                <a:solidFill>
                  <a:srgbClr val="003043"/>
                </a:solidFill>
                <a:latin typeface="Arial"/>
                <a:cs typeface="Arial"/>
              </a:rPr>
              <a:t>Documentación</a:t>
            </a:r>
            <a:r>
              <a:rPr sz="2800" b="1" spc="-40" dirty="0" smtClean="0">
                <a:solidFill>
                  <a:srgbClr val="003043"/>
                </a:solidFill>
                <a:latin typeface="Arial"/>
                <a:cs typeface="Arial"/>
              </a:rPr>
              <a:t> </a:t>
            </a:r>
            <a:r>
              <a:rPr sz="2800" b="1" spc="20" dirty="0">
                <a:solidFill>
                  <a:srgbClr val="003043"/>
                </a:solidFill>
                <a:latin typeface="Arial"/>
                <a:cs typeface="Arial"/>
              </a:rPr>
              <a:t>de</a:t>
            </a:r>
            <a:r>
              <a:rPr sz="2800" b="1" spc="-35" dirty="0">
                <a:solidFill>
                  <a:srgbClr val="003043"/>
                </a:solidFill>
                <a:latin typeface="Arial"/>
                <a:cs typeface="Arial"/>
              </a:rPr>
              <a:t> </a:t>
            </a:r>
            <a:r>
              <a:rPr sz="2800" b="1" spc="15" dirty="0" err="1" smtClean="0">
                <a:solidFill>
                  <a:srgbClr val="003043"/>
                </a:solidFill>
                <a:latin typeface="Arial"/>
                <a:cs typeface="Arial"/>
              </a:rPr>
              <a:t>selectividad</a:t>
            </a:r>
            <a:endParaRPr lang="es-ES" sz="2800" b="1" spc="15" dirty="0" smtClean="0">
              <a:solidFill>
                <a:srgbClr val="003043"/>
              </a:solidFill>
              <a:latin typeface="Arial"/>
              <a:cs typeface="Arial"/>
            </a:endParaRPr>
          </a:p>
          <a:p>
            <a:pPr marL="80645" indent="-80010">
              <a:buFontTx/>
              <a:buChar char="&gt;"/>
              <a:tabLst>
                <a:tab pos="81280" algn="l"/>
              </a:tabLst>
            </a:pPr>
            <a:r>
              <a:rPr lang="es-ES" sz="2800" b="1" spc="20" dirty="0">
                <a:solidFill>
                  <a:srgbClr val="003043"/>
                </a:solidFill>
                <a:latin typeface="Arial"/>
                <a:cs typeface="Arial"/>
              </a:rPr>
              <a:t>Transferir</a:t>
            </a:r>
            <a:r>
              <a:rPr lang="es-ES" sz="2800" b="1" spc="-15" dirty="0">
                <a:solidFill>
                  <a:srgbClr val="003043"/>
                </a:solidFill>
                <a:latin typeface="Arial"/>
                <a:cs typeface="Arial"/>
              </a:rPr>
              <a:t> </a:t>
            </a:r>
            <a:r>
              <a:rPr lang="es-ES" sz="2800" b="1" spc="15" dirty="0">
                <a:solidFill>
                  <a:srgbClr val="003043"/>
                </a:solidFill>
                <a:latin typeface="Arial"/>
                <a:cs typeface="Arial"/>
              </a:rPr>
              <a:t>archivo</a:t>
            </a:r>
            <a:endParaRPr lang="es-ES" sz="2800" b="1" dirty="0">
              <a:latin typeface="Arial"/>
              <a:cs typeface="Arial"/>
            </a:endParaRPr>
          </a:p>
          <a:p>
            <a:pPr marL="80645" indent="-80010">
              <a:lnSpc>
                <a:spcPct val="100000"/>
              </a:lnSpc>
              <a:buChar char="&gt;"/>
              <a:tabLst>
                <a:tab pos="81280" algn="l"/>
              </a:tabLst>
            </a:pPr>
            <a:endParaRPr sz="750" dirty="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04800" y="1331634"/>
            <a:ext cx="8382000" cy="5145365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613663" y="303148"/>
            <a:ext cx="5710937" cy="102848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200" b="1" spc="10" dirty="0">
                <a:solidFill>
                  <a:srgbClr val="00646D"/>
                </a:solidFill>
                <a:latin typeface="Arial"/>
                <a:cs typeface="Arial"/>
              </a:rPr>
              <a:t>Salida</a:t>
            </a:r>
            <a:r>
              <a:rPr sz="3200" b="1" spc="-55" dirty="0">
                <a:solidFill>
                  <a:srgbClr val="00646D"/>
                </a:solidFill>
                <a:latin typeface="Arial"/>
                <a:cs typeface="Arial"/>
              </a:rPr>
              <a:t> </a:t>
            </a:r>
            <a:r>
              <a:rPr sz="3200" b="1" spc="35" dirty="0">
                <a:solidFill>
                  <a:srgbClr val="00646D"/>
                </a:solidFill>
                <a:latin typeface="Arial"/>
                <a:cs typeface="Arial"/>
              </a:rPr>
              <a:t>del</a:t>
            </a:r>
            <a:r>
              <a:rPr sz="3200" b="1" spc="-55" dirty="0">
                <a:solidFill>
                  <a:srgbClr val="00646D"/>
                </a:solidFill>
                <a:latin typeface="Arial"/>
                <a:cs typeface="Arial"/>
              </a:rPr>
              <a:t> </a:t>
            </a:r>
            <a:r>
              <a:rPr sz="3200" b="1" spc="30" dirty="0">
                <a:solidFill>
                  <a:srgbClr val="00646D"/>
                </a:solidFill>
                <a:latin typeface="Arial"/>
                <a:cs typeface="Arial"/>
              </a:rPr>
              <a:t>proyecto</a:t>
            </a:r>
            <a:endParaRPr sz="3200" b="1" dirty="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160"/>
              </a:spcBef>
            </a:pPr>
            <a:r>
              <a:rPr sz="2400" b="1" spc="5" dirty="0">
                <a:solidFill>
                  <a:srgbClr val="00646D"/>
                </a:solidFill>
                <a:latin typeface="Arial"/>
                <a:cs typeface="Arial"/>
              </a:rPr>
              <a:t>Descripción</a:t>
            </a:r>
            <a:r>
              <a:rPr sz="2400" b="1" spc="-35" dirty="0">
                <a:solidFill>
                  <a:srgbClr val="00646D"/>
                </a:solidFill>
                <a:latin typeface="Arial"/>
                <a:cs typeface="Arial"/>
              </a:rPr>
              <a:t> </a:t>
            </a:r>
            <a:r>
              <a:rPr sz="2400" b="1" spc="25" dirty="0">
                <a:solidFill>
                  <a:srgbClr val="00646D"/>
                </a:solidFill>
                <a:latin typeface="Arial"/>
                <a:cs typeface="Arial"/>
              </a:rPr>
              <a:t>general</a:t>
            </a:r>
            <a:endParaRPr sz="2400" dirty="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8915400" y="1637778"/>
            <a:ext cx="2895600" cy="444480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0500" marR="5080" indent="-178435" algn="just">
              <a:lnSpc>
                <a:spcPct val="120000"/>
              </a:lnSpc>
              <a:spcBef>
                <a:spcPts val="100"/>
              </a:spcBef>
              <a:buClr>
                <a:srgbClr val="869AAA"/>
              </a:buClr>
              <a:buSzPct val="120000"/>
              <a:buChar char="•"/>
              <a:tabLst>
                <a:tab pos="191135" algn="l"/>
              </a:tabLst>
            </a:pPr>
            <a:r>
              <a:rPr lang="es-ES" sz="2400" b="1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E</a:t>
            </a:r>
            <a:r>
              <a:rPr sz="2400" b="1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n</a:t>
            </a:r>
            <a:r>
              <a:rPr sz="2400" b="1" spc="-90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el</a:t>
            </a:r>
            <a:r>
              <a:rPr sz="2400" b="1" spc="-9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30" dirty="0" err="1" smtClean="0">
                <a:solidFill>
                  <a:srgbClr val="003043"/>
                </a:solidFill>
                <a:latin typeface="Lucida Sans Unicode"/>
                <a:cs typeface="Lucida Sans Unicode"/>
              </a:rPr>
              <a:t>paso</a:t>
            </a:r>
            <a:r>
              <a:rPr sz="2400" b="1" spc="30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"</a:t>
            </a:r>
            <a:r>
              <a:rPr lang="es-ES" sz="2400" b="1" spc="30" dirty="0" smtClean="0">
                <a:solidFill>
                  <a:srgbClr val="EB780A"/>
                </a:solidFill>
                <a:latin typeface="Arial"/>
                <a:cs typeface="Arial"/>
              </a:rPr>
              <a:t>Project output</a:t>
            </a:r>
            <a:r>
              <a:rPr sz="2400" b="1" spc="25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",</a:t>
            </a:r>
            <a:r>
              <a:rPr sz="2400" b="1" spc="-85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lang="es-ES" sz="2400" b="1" spc="-85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se puede</a:t>
            </a:r>
            <a:r>
              <a:rPr lang="es-ES" sz="2400" b="1" spc="-10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dirty="0" err="1" smtClean="0">
                <a:solidFill>
                  <a:srgbClr val="003043"/>
                </a:solidFill>
                <a:latin typeface="Lucida Sans Unicode"/>
                <a:cs typeface="Lucida Sans Unicode"/>
              </a:rPr>
              <a:t>ver</a:t>
            </a:r>
            <a:r>
              <a:rPr sz="2400" b="1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el </a:t>
            </a:r>
            <a:r>
              <a:rPr sz="2400" b="1" spc="-5" dirty="0">
                <a:solidFill>
                  <a:srgbClr val="003043"/>
                </a:solidFill>
                <a:latin typeface="Lucida Sans Unicode"/>
                <a:cs typeface="Lucida Sans Unicode"/>
              </a:rPr>
              <a:t>diagrama </a:t>
            </a:r>
            <a:r>
              <a:rPr sz="2400" b="1" spc="-10" dirty="0">
                <a:solidFill>
                  <a:srgbClr val="003043"/>
                </a:solidFill>
                <a:latin typeface="Lucida Sans Unicode"/>
                <a:cs typeface="Lucida Sans Unicode"/>
              </a:rPr>
              <a:t>de </a:t>
            </a:r>
            <a:r>
              <a:rPr sz="2400" b="1" spc="-5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red</a:t>
            </a:r>
            <a:r>
              <a:rPr lang="es-ES" sz="2400" b="1" spc="-5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,</a:t>
            </a:r>
            <a:r>
              <a:rPr sz="2400" b="1" spc="-5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10" dirty="0">
                <a:solidFill>
                  <a:srgbClr val="003043"/>
                </a:solidFill>
                <a:latin typeface="Lucida Sans Unicode"/>
                <a:cs typeface="Lucida Sans Unicode"/>
              </a:rPr>
              <a:t>que </a:t>
            </a:r>
            <a:r>
              <a:rPr lang="es-ES" sz="2400" b="1" spc="-10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se </a:t>
            </a:r>
            <a:r>
              <a:rPr sz="2400" b="1" spc="-25" dirty="0" err="1" smtClean="0">
                <a:solidFill>
                  <a:srgbClr val="003043"/>
                </a:solidFill>
                <a:latin typeface="Lucida Sans Unicode"/>
                <a:cs typeface="Lucida Sans Unicode"/>
              </a:rPr>
              <a:t>diseñó</a:t>
            </a:r>
            <a:r>
              <a:rPr lang="es-ES" sz="2400" b="1" spc="-25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,</a:t>
            </a:r>
            <a:r>
              <a:rPr sz="2400" b="1" spc="-25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10" dirty="0">
                <a:solidFill>
                  <a:srgbClr val="003043"/>
                </a:solidFill>
                <a:latin typeface="Lucida Sans Unicode"/>
                <a:cs typeface="Lucida Sans Unicode"/>
              </a:rPr>
              <a:t>a </a:t>
            </a:r>
            <a:r>
              <a:rPr sz="2400" b="1" spc="-20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la</a:t>
            </a:r>
            <a:r>
              <a:rPr lang="es-ES" sz="2400" b="1" spc="-20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15" dirty="0" err="1" smtClean="0">
                <a:solidFill>
                  <a:srgbClr val="003043"/>
                </a:solidFill>
                <a:latin typeface="Lucida Sans Unicode"/>
                <a:cs typeface="Lucida Sans Unicode"/>
              </a:rPr>
              <a:t>derecha</a:t>
            </a:r>
            <a:r>
              <a:rPr sz="2400" b="1" spc="-15" dirty="0">
                <a:solidFill>
                  <a:srgbClr val="003043"/>
                </a:solidFill>
                <a:latin typeface="Lucida Sans Unicode"/>
                <a:cs typeface="Lucida Sans Unicode"/>
              </a:rPr>
              <a:t>. </a:t>
            </a:r>
            <a:r>
              <a:rPr sz="2400" b="1" i="1" spc="5" dirty="0">
                <a:solidFill>
                  <a:srgbClr val="003043"/>
                </a:solidFill>
                <a:latin typeface="Lucida Sans Unicode"/>
                <a:cs typeface="Lucida Sans Unicode"/>
              </a:rPr>
              <a:t>No </a:t>
            </a:r>
            <a:r>
              <a:rPr lang="es-ES" sz="2400" b="1" i="1" spc="-20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se puede</a:t>
            </a:r>
            <a:r>
              <a:rPr sz="2400" b="1" i="1" spc="-10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i="1" spc="-25" dirty="0">
                <a:solidFill>
                  <a:srgbClr val="003043"/>
                </a:solidFill>
                <a:latin typeface="Lucida Sans Unicode"/>
                <a:cs typeface="Lucida Sans Unicode"/>
              </a:rPr>
              <a:t>modificar </a:t>
            </a:r>
            <a:r>
              <a:rPr sz="2400" b="1" i="1" spc="-15" dirty="0" err="1">
                <a:solidFill>
                  <a:srgbClr val="003043"/>
                </a:solidFill>
                <a:latin typeface="Lucida Sans Unicode"/>
                <a:cs typeface="Lucida Sans Unicode"/>
              </a:rPr>
              <a:t>más</a:t>
            </a:r>
            <a:r>
              <a:rPr sz="2400" b="1" i="1" spc="-1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i="1" dirty="0" err="1" smtClean="0">
                <a:solidFill>
                  <a:srgbClr val="003043"/>
                </a:solidFill>
                <a:latin typeface="Lucida Sans Unicode"/>
                <a:cs typeface="Lucida Sans Unicode"/>
              </a:rPr>
              <a:t>en</a:t>
            </a:r>
            <a:r>
              <a:rPr lang="es-ES" sz="2400" b="1" i="1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i="1" spc="-15" dirty="0" err="1" smtClean="0">
                <a:solidFill>
                  <a:srgbClr val="003043"/>
                </a:solidFill>
                <a:latin typeface="Lucida Sans Unicode"/>
                <a:cs typeface="Lucida Sans Unicode"/>
              </a:rPr>
              <a:t>este</a:t>
            </a:r>
            <a:r>
              <a:rPr sz="2400" b="1" i="1" spc="-90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i="1"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paso</a:t>
            </a:r>
            <a:r>
              <a:rPr sz="2400" b="1" i="1" spc="-8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i="1"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del</a:t>
            </a:r>
            <a:r>
              <a:rPr sz="2400" b="1" i="1" spc="-8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i="1" spc="-10" dirty="0">
                <a:solidFill>
                  <a:srgbClr val="003043"/>
                </a:solidFill>
                <a:latin typeface="Lucida Sans Unicode"/>
                <a:cs typeface="Lucida Sans Unicode"/>
              </a:rPr>
              <a:t>programa</a:t>
            </a:r>
            <a:r>
              <a:rPr sz="2400" b="1" spc="-10" dirty="0">
                <a:solidFill>
                  <a:srgbClr val="003043"/>
                </a:solidFill>
                <a:latin typeface="Lucida Sans Unicode"/>
                <a:cs typeface="Lucida Sans Unicode"/>
              </a:rPr>
              <a:t>.</a:t>
            </a:r>
            <a:endParaRPr sz="2400" b="1" dirty="0">
              <a:latin typeface="Lucida Sans Unicode"/>
              <a:cs typeface="Lucida Sans Unicode"/>
            </a:endParaRPr>
          </a:p>
        </p:txBody>
      </p:sp>
    </p:spTree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13663" y="1331635"/>
            <a:ext cx="5253737" cy="5297765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6172200" y="990600"/>
            <a:ext cx="5791200" cy="545944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58400"/>
              </a:lnSpc>
              <a:spcBef>
                <a:spcPts val="100"/>
              </a:spcBef>
            </a:pPr>
            <a:r>
              <a:rPr sz="2800" b="1" spc="5" dirty="0">
                <a:solidFill>
                  <a:srgbClr val="003043"/>
                </a:solidFill>
                <a:latin typeface="Lucida Sans Unicode"/>
                <a:cs typeface="Lucida Sans Unicode"/>
              </a:rPr>
              <a:t>En</a:t>
            </a:r>
            <a:r>
              <a:rPr sz="2800" b="1" spc="-7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800" b="1"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el</a:t>
            </a:r>
            <a:r>
              <a:rPr sz="2800" b="1" spc="-7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800" b="1" spc="5" dirty="0">
                <a:solidFill>
                  <a:srgbClr val="003043"/>
                </a:solidFill>
                <a:latin typeface="Lucida Sans Unicode"/>
                <a:cs typeface="Lucida Sans Unicode"/>
              </a:rPr>
              <a:t>área</a:t>
            </a:r>
            <a:r>
              <a:rPr sz="2800" b="1" spc="-7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800" b="1" spc="-5" dirty="0">
                <a:solidFill>
                  <a:srgbClr val="003043"/>
                </a:solidFill>
                <a:latin typeface="Lucida Sans Unicode"/>
                <a:cs typeface="Lucida Sans Unicode"/>
              </a:rPr>
              <a:t>de</a:t>
            </a:r>
            <a:r>
              <a:rPr sz="2800" b="1" spc="-7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800" b="1" spc="-15" dirty="0">
                <a:solidFill>
                  <a:srgbClr val="003043"/>
                </a:solidFill>
                <a:latin typeface="Lucida Sans Unicode"/>
                <a:cs typeface="Lucida Sans Unicode"/>
              </a:rPr>
              <a:t>la</a:t>
            </a:r>
            <a:r>
              <a:rPr sz="2800" b="1" spc="-7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800" b="1" spc="-15" dirty="0">
                <a:solidFill>
                  <a:srgbClr val="003043"/>
                </a:solidFill>
                <a:latin typeface="Lucida Sans Unicode"/>
                <a:cs typeface="Lucida Sans Unicode"/>
              </a:rPr>
              <a:t>pantalla</a:t>
            </a:r>
            <a:r>
              <a:rPr sz="2800" b="1" spc="-7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800" b="1" spc="-5" dirty="0">
                <a:solidFill>
                  <a:srgbClr val="003043"/>
                </a:solidFill>
                <a:latin typeface="Lucida Sans Unicode"/>
                <a:cs typeface="Lucida Sans Unicode"/>
              </a:rPr>
              <a:t>de</a:t>
            </a:r>
            <a:r>
              <a:rPr sz="2800" b="1" spc="-7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800" b="1" spc="-15" dirty="0">
                <a:solidFill>
                  <a:srgbClr val="003043"/>
                </a:solidFill>
                <a:latin typeface="Lucida Sans Unicode"/>
                <a:cs typeface="Lucida Sans Unicode"/>
              </a:rPr>
              <a:t>la</a:t>
            </a:r>
            <a:r>
              <a:rPr sz="2800" b="1" spc="-7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800" b="1" spc="-30" dirty="0" err="1">
                <a:solidFill>
                  <a:srgbClr val="003043"/>
                </a:solidFill>
                <a:latin typeface="Lucida Sans Unicode"/>
                <a:cs typeface="Lucida Sans Unicode"/>
              </a:rPr>
              <a:t>izquierda</a:t>
            </a:r>
            <a:r>
              <a:rPr sz="2800" b="1" spc="-30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,</a:t>
            </a:r>
            <a:r>
              <a:rPr lang="es-ES" sz="2800" b="1" spc="-70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 se puede</a:t>
            </a:r>
            <a:r>
              <a:rPr sz="2800" b="1" spc="-70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800" b="1"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definir</a:t>
            </a:r>
            <a:r>
              <a:rPr sz="2800" b="1" spc="-7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800" b="1"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el</a:t>
            </a:r>
            <a:r>
              <a:rPr sz="2800" b="1" spc="-7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800" b="1" spc="-25" dirty="0">
                <a:solidFill>
                  <a:srgbClr val="003043"/>
                </a:solidFill>
                <a:latin typeface="Lucida Sans Unicode"/>
                <a:cs typeface="Lucida Sans Unicode"/>
              </a:rPr>
              <a:t>tipo</a:t>
            </a:r>
            <a:r>
              <a:rPr sz="2800" b="1" spc="-7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800" b="1" spc="-5" dirty="0">
                <a:solidFill>
                  <a:srgbClr val="003043"/>
                </a:solidFill>
                <a:latin typeface="Lucida Sans Unicode"/>
                <a:cs typeface="Lucida Sans Unicode"/>
              </a:rPr>
              <a:t>de</a:t>
            </a:r>
            <a:r>
              <a:rPr sz="2800" b="1" spc="-7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800" b="1" spc="-20" dirty="0" err="1" smtClean="0">
                <a:solidFill>
                  <a:srgbClr val="003043"/>
                </a:solidFill>
                <a:latin typeface="Lucida Sans Unicode"/>
                <a:cs typeface="Lucida Sans Unicode"/>
              </a:rPr>
              <a:t>salida</a:t>
            </a:r>
            <a:r>
              <a:rPr lang="es-ES" sz="2800" b="1" spc="-20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800" b="1" spc="-5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de</a:t>
            </a:r>
            <a:r>
              <a:rPr sz="2800" b="1" spc="-75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800" b="1" spc="-25" dirty="0">
                <a:solidFill>
                  <a:srgbClr val="003043"/>
                </a:solidFill>
                <a:latin typeface="Lucida Sans Unicode"/>
                <a:cs typeface="Lucida Sans Unicode"/>
              </a:rPr>
              <a:t>su</a:t>
            </a:r>
            <a:r>
              <a:rPr sz="2800" b="1" spc="-7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800" b="1" spc="-15" dirty="0">
                <a:solidFill>
                  <a:srgbClr val="003043"/>
                </a:solidFill>
                <a:latin typeface="Lucida Sans Unicode"/>
                <a:cs typeface="Lucida Sans Unicode"/>
              </a:rPr>
              <a:t>proyecto</a:t>
            </a:r>
            <a:r>
              <a:rPr sz="2800" b="1" spc="-7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800" b="1" spc="-15" dirty="0">
                <a:solidFill>
                  <a:srgbClr val="003043"/>
                </a:solidFill>
                <a:latin typeface="Lucida Sans Unicode"/>
                <a:cs typeface="Lucida Sans Unicode"/>
              </a:rPr>
              <a:t>haciendo</a:t>
            </a:r>
            <a:r>
              <a:rPr sz="2800" b="1" spc="-7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800" b="1" spc="-40" dirty="0">
                <a:solidFill>
                  <a:srgbClr val="003043"/>
                </a:solidFill>
                <a:latin typeface="Lucida Sans Unicode"/>
                <a:cs typeface="Lucida Sans Unicode"/>
              </a:rPr>
              <a:t>clic</a:t>
            </a:r>
            <a:r>
              <a:rPr sz="2800" b="1" spc="-7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800" b="1" dirty="0">
                <a:solidFill>
                  <a:srgbClr val="003043"/>
                </a:solidFill>
                <a:latin typeface="Lucida Sans Unicode"/>
                <a:cs typeface="Lucida Sans Unicode"/>
              </a:rPr>
              <a:t>en</a:t>
            </a:r>
            <a:r>
              <a:rPr sz="2800" b="1" spc="-7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800" b="1" spc="-15" dirty="0">
                <a:solidFill>
                  <a:srgbClr val="003043"/>
                </a:solidFill>
                <a:latin typeface="Lucida Sans Unicode"/>
                <a:cs typeface="Lucida Sans Unicode"/>
              </a:rPr>
              <a:t>la</a:t>
            </a:r>
            <a:r>
              <a:rPr sz="2800" b="1" spc="-7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800" b="1" spc="-25" dirty="0">
                <a:solidFill>
                  <a:srgbClr val="003043"/>
                </a:solidFill>
                <a:latin typeface="Lucida Sans Unicode"/>
                <a:cs typeface="Lucida Sans Unicode"/>
              </a:rPr>
              <a:t>casilla</a:t>
            </a:r>
            <a:r>
              <a:rPr sz="2800" b="1" spc="-7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800" b="1" spc="-5" dirty="0">
                <a:solidFill>
                  <a:srgbClr val="003043"/>
                </a:solidFill>
                <a:latin typeface="Lucida Sans Unicode"/>
                <a:cs typeface="Lucida Sans Unicode"/>
              </a:rPr>
              <a:t>de</a:t>
            </a:r>
            <a:r>
              <a:rPr sz="2800" b="1" spc="-7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800" b="1" spc="-20" dirty="0" err="1" smtClean="0">
                <a:solidFill>
                  <a:srgbClr val="003043"/>
                </a:solidFill>
                <a:latin typeface="Lucida Sans Unicode"/>
                <a:cs typeface="Lucida Sans Unicode"/>
              </a:rPr>
              <a:t>verificación</a:t>
            </a:r>
            <a:r>
              <a:rPr lang="es-ES" sz="2800" b="1" spc="-20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800" b="1" spc="-15" dirty="0" err="1" smtClean="0">
                <a:solidFill>
                  <a:srgbClr val="003043"/>
                </a:solidFill>
                <a:latin typeface="Lucida Sans Unicode"/>
                <a:cs typeface="Lucida Sans Unicode"/>
              </a:rPr>
              <a:t>correspondiente</a:t>
            </a:r>
            <a:r>
              <a:rPr sz="2800" b="1" spc="-15" dirty="0">
                <a:solidFill>
                  <a:srgbClr val="003043"/>
                </a:solidFill>
                <a:latin typeface="Lucida Sans Unicode"/>
                <a:cs typeface="Lucida Sans Unicode"/>
              </a:rPr>
              <a:t>. </a:t>
            </a:r>
            <a:r>
              <a:rPr sz="2800" b="1" spc="-65" dirty="0">
                <a:solidFill>
                  <a:srgbClr val="003043"/>
                </a:solidFill>
                <a:latin typeface="Lucida Sans Unicode"/>
                <a:cs typeface="Lucida Sans Unicode"/>
              </a:rPr>
              <a:t>A </a:t>
            </a:r>
            <a:r>
              <a:rPr sz="2800" b="1" spc="-20" dirty="0" err="1" smtClean="0">
                <a:solidFill>
                  <a:srgbClr val="003043"/>
                </a:solidFill>
                <a:latin typeface="Lucida Sans Unicode"/>
                <a:cs typeface="Lucida Sans Unicode"/>
              </a:rPr>
              <a:t>continuación</a:t>
            </a:r>
            <a:r>
              <a:rPr lang="es-ES" sz="2800" b="1" spc="-20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 se puede</a:t>
            </a:r>
            <a:r>
              <a:rPr sz="2800" b="1" spc="-5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800" b="1"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seleccionar </a:t>
            </a:r>
            <a:r>
              <a:rPr sz="2800" b="1" spc="-25" dirty="0">
                <a:solidFill>
                  <a:srgbClr val="003043"/>
                </a:solidFill>
                <a:latin typeface="Lucida Sans Unicode"/>
                <a:cs typeface="Lucida Sans Unicode"/>
              </a:rPr>
              <a:t>las </a:t>
            </a:r>
            <a:r>
              <a:rPr sz="2800" b="1" spc="-20" dirty="0" err="1" smtClean="0">
                <a:solidFill>
                  <a:srgbClr val="003043"/>
                </a:solidFill>
                <a:latin typeface="Lucida Sans Unicode"/>
                <a:cs typeface="Lucida Sans Unicode"/>
              </a:rPr>
              <a:t>opciones</a:t>
            </a:r>
            <a:r>
              <a:rPr lang="es-ES" sz="2800" b="1" spc="-20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800" b="1" spc="-20" dirty="0" err="1" smtClean="0">
                <a:solidFill>
                  <a:srgbClr val="003043"/>
                </a:solidFill>
                <a:latin typeface="Lucida Sans Unicode"/>
                <a:cs typeface="Lucida Sans Unicode"/>
              </a:rPr>
              <a:t>vinculadas</a:t>
            </a:r>
            <a:r>
              <a:rPr sz="2800" b="1" spc="-75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800" b="1" spc="10" dirty="0">
                <a:solidFill>
                  <a:srgbClr val="003043"/>
                </a:solidFill>
                <a:latin typeface="Lucida Sans Unicode"/>
                <a:cs typeface="Lucida Sans Unicode"/>
              </a:rPr>
              <a:t>a</a:t>
            </a:r>
            <a:r>
              <a:rPr sz="2800" b="1" spc="-7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800" b="1" spc="-10" dirty="0">
                <a:solidFill>
                  <a:srgbClr val="003043"/>
                </a:solidFill>
                <a:latin typeface="Lucida Sans Unicode"/>
                <a:cs typeface="Lucida Sans Unicode"/>
              </a:rPr>
              <a:t>ese</a:t>
            </a:r>
            <a:r>
              <a:rPr sz="2800" b="1" spc="-7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800" b="1" spc="-25" dirty="0">
                <a:solidFill>
                  <a:srgbClr val="003043"/>
                </a:solidFill>
                <a:latin typeface="Lucida Sans Unicode"/>
                <a:cs typeface="Lucida Sans Unicode"/>
              </a:rPr>
              <a:t>tipo</a:t>
            </a:r>
            <a:r>
              <a:rPr sz="2800" b="1" spc="-7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800" b="1" spc="-5" dirty="0">
                <a:solidFill>
                  <a:srgbClr val="003043"/>
                </a:solidFill>
                <a:latin typeface="Lucida Sans Unicode"/>
                <a:cs typeface="Lucida Sans Unicode"/>
              </a:rPr>
              <a:t>de</a:t>
            </a:r>
            <a:r>
              <a:rPr sz="2800" b="1" spc="-7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800" b="1" spc="-25" dirty="0">
                <a:solidFill>
                  <a:srgbClr val="003043"/>
                </a:solidFill>
                <a:latin typeface="Lucida Sans Unicode"/>
                <a:cs typeface="Lucida Sans Unicode"/>
              </a:rPr>
              <a:t>salida.</a:t>
            </a:r>
            <a:endParaRPr sz="2800" b="1" dirty="0">
              <a:latin typeface="Lucida Sans Unicode"/>
              <a:cs typeface="Lucida Sans Unicode"/>
            </a:endParaRPr>
          </a:p>
        </p:txBody>
      </p:sp>
      <p:sp>
        <p:nvSpPr>
          <p:cNvPr id="5" name="object 3"/>
          <p:cNvSpPr txBox="1"/>
          <p:nvPr/>
        </p:nvSpPr>
        <p:spPr>
          <a:xfrm>
            <a:off x="613663" y="303148"/>
            <a:ext cx="5710937" cy="102848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200" b="1" spc="10" dirty="0">
                <a:solidFill>
                  <a:srgbClr val="00646D"/>
                </a:solidFill>
                <a:latin typeface="Arial"/>
                <a:cs typeface="Arial"/>
              </a:rPr>
              <a:t>Salida</a:t>
            </a:r>
            <a:r>
              <a:rPr sz="3200" b="1" spc="-55" dirty="0">
                <a:solidFill>
                  <a:srgbClr val="00646D"/>
                </a:solidFill>
                <a:latin typeface="Arial"/>
                <a:cs typeface="Arial"/>
              </a:rPr>
              <a:t> </a:t>
            </a:r>
            <a:r>
              <a:rPr sz="3200" b="1" spc="35" dirty="0">
                <a:solidFill>
                  <a:srgbClr val="00646D"/>
                </a:solidFill>
                <a:latin typeface="Arial"/>
                <a:cs typeface="Arial"/>
              </a:rPr>
              <a:t>del</a:t>
            </a:r>
            <a:r>
              <a:rPr sz="3200" b="1" spc="-55" dirty="0">
                <a:solidFill>
                  <a:srgbClr val="00646D"/>
                </a:solidFill>
                <a:latin typeface="Arial"/>
                <a:cs typeface="Arial"/>
              </a:rPr>
              <a:t> </a:t>
            </a:r>
            <a:r>
              <a:rPr sz="3200" b="1" spc="30" dirty="0">
                <a:solidFill>
                  <a:srgbClr val="00646D"/>
                </a:solidFill>
                <a:latin typeface="Arial"/>
                <a:cs typeface="Arial"/>
              </a:rPr>
              <a:t>proyecto</a:t>
            </a:r>
            <a:endParaRPr sz="3200" b="1" dirty="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160"/>
              </a:spcBef>
            </a:pPr>
            <a:r>
              <a:rPr sz="2400" b="1" spc="5" dirty="0">
                <a:solidFill>
                  <a:srgbClr val="00646D"/>
                </a:solidFill>
                <a:latin typeface="Arial"/>
                <a:cs typeface="Arial"/>
              </a:rPr>
              <a:t>Descripción</a:t>
            </a:r>
            <a:r>
              <a:rPr sz="2400" b="1" spc="-35" dirty="0">
                <a:solidFill>
                  <a:srgbClr val="00646D"/>
                </a:solidFill>
                <a:latin typeface="Arial"/>
                <a:cs typeface="Arial"/>
              </a:rPr>
              <a:t> </a:t>
            </a:r>
            <a:r>
              <a:rPr sz="2400" b="1" spc="25" dirty="0">
                <a:solidFill>
                  <a:srgbClr val="00646D"/>
                </a:solidFill>
                <a:latin typeface="Arial"/>
                <a:cs typeface="Arial"/>
              </a:rPr>
              <a:t>general</a:t>
            </a:r>
            <a:endParaRPr sz="2400" dirty="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608443" y="1289668"/>
            <a:ext cx="5986381" cy="5568332"/>
            <a:chOff x="781866" y="1341236"/>
            <a:chExt cx="4753610" cy="511937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81866" y="1341236"/>
              <a:ext cx="1903376" cy="2747561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638300" y="2039111"/>
              <a:ext cx="2036064" cy="2880360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569464" y="2810255"/>
              <a:ext cx="2036064" cy="2878836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499104" y="3579875"/>
              <a:ext cx="2036064" cy="2880360"/>
            </a:xfrm>
            <a:prstGeom prst="rect">
              <a:avLst/>
            </a:prstGeom>
          </p:spPr>
        </p:pic>
      </p:grpSp>
      <p:sp>
        <p:nvSpPr>
          <p:cNvPr id="7" name="object 7"/>
          <p:cNvSpPr txBox="1"/>
          <p:nvPr/>
        </p:nvSpPr>
        <p:spPr>
          <a:xfrm>
            <a:off x="613662" y="228658"/>
            <a:ext cx="4720337" cy="1026563"/>
          </a:xfrm>
          <a:prstGeom prst="rect">
            <a:avLst/>
          </a:prstGeom>
        </p:spPr>
        <p:txBody>
          <a:bodyPr vert="horz" wrap="square" lIns="0" tIns="8699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685"/>
              </a:spcBef>
            </a:pPr>
            <a:r>
              <a:rPr sz="3200" b="1" spc="10" dirty="0">
                <a:solidFill>
                  <a:srgbClr val="00646D"/>
                </a:solidFill>
                <a:latin typeface="Arial"/>
                <a:cs typeface="Arial"/>
              </a:rPr>
              <a:t>Salida</a:t>
            </a:r>
            <a:r>
              <a:rPr sz="3200" b="1" spc="-50" dirty="0">
                <a:solidFill>
                  <a:srgbClr val="00646D"/>
                </a:solidFill>
                <a:latin typeface="Arial"/>
                <a:cs typeface="Arial"/>
              </a:rPr>
              <a:t> </a:t>
            </a:r>
            <a:r>
              <a:rPr sz="3200" b="1" spc="35" dirty="0">
                <a:solidFill>
                  <a:srgbClr val="00646D"/>
                </a:solidFill>
                <a:latin typeface="Arial"/>
                <a:cs typeface="Arial"/>
              </a:rPr>
              <a:t>del</a:t>
            </a:r>
            <a:r>
              <a:rPr sz="3200" b="1" spc="-45" dirty="0">
                <a:solidFill>
                  <a:srgbClr val="00646D"/>
                </a:solidFill>
                <a:latin typeface="Arial"/>
                <a:cs typeface="Arial"/>
              </a:rPr>
              <a:t> </a:t>
            </a:r>
            <a:r>
              <a:rPr sz="3200" b="1" spc="30" dirty="0">
                <a:solidFill>
                  <a:srgbClr val="00646D"/>
                </a:solidFill>
                <a:latin typeface="Arial"/>
                <a:cs typeface="Arial"/>
              </a:rPr>
              <a:t>proyecto</a:t>
            </a:r>
            <a:endParaRPr sz="3200" dirty="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610"/>
              </a:spcBef>
            </a:pPr>
            <a:r>
              <a:rPr sz="2400" b="1" spc="35" dirty="0">
                <a:solidFill>
                  <a:srgbClr val="00646D"/>
                </a:solidFill>
                <a:latin typeface="Arial"/>
                <a:cs typeface="Arial"/>
              </a:rPr>
              <a:t>Documentación</a:t>
            </a:r>
            <a:r>
              <a:rPr sz="2400" b="1" spc="-30" dirty="0">
                <a:solidFill>
                  <a:srgbClr val="00646D"/>
                </a:solidFill>
                <a:latin typeface="Arial"/>
                <a:cs typeface="Arial"/>
              </a:rPr>
              <a:t> </a:t>
            </a:r>
            <a:r>
              <a:rPr sz="2400" b="1" spc="35" dirty="0">
                <a:solidFill>
                  <a:srgbClr val="00646D"/>
                </a:solidFill>
                <a:latin typeface="Arial"/>
                <a:cs typeface="Arial"/>
              </a:rPr>
              <a:t>del</a:t>
            </a:r>
            <a:r>
              <a:rPr sz="2400" b="1" spc="-30" dirty="0">
                <a:solidFill>
                  <a:srgbClr val="00646D"/>
                </a:solidFill>
                <a:latin typeface="Arial"/>
                <a:cs typeface="Arial"/>
              </a:rPr>
              <a:t> </a:t>
            </a:r>
            <a:r>
              <a:rPr sz="2400" b="1" spc="30" dirty="0">
                <a:solidFill>
                  <a:srgbClr val="00646D"/>
                </a:solidFill>
                <a:latin typeface="Arial"/>
                <a:cs typeface="Arial"/>
              </a:rPr>
              <a:t>proyecto</a:t>
            </a:r>
            <a:endParaRPr sz="2400" dirty="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6705600" y="268941"/>
            <a:ext cx="5257800" cy="647356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1157605" algn="just">
              <a:spcBef>
                <a:spcPts val="100"/>
              </a:spcBef>
            </a:pPr>
            <a:r>
              <a:rPr sz="2400" b="1" spc="-25" dirty="0">
                <a:solidFill>
                  <a:srgbClr val="003043"/>
                </a:solidFill>
                <a:latin typeface="Lucida Sans Unicode"/>
                <a:cs typeface="Lucida Sans Unicode"/>
              </a:rPr>
              <a:t>Algunas</a:t>
            </a:r>
            <a:r>
              <a:rPr sz="2400" b="1" spc="-7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5" dirty="0">
                <a:solidFill>
                  <a:srgbClr val="003043"/>
                </a:solidFill>
                <a:latin typeface="Lucida Sans Unicode"/>
                <a:cs typeface="Lucida Sans Unicode"/>
              </a:rPr>
              <a:t>de</a:t>
            </a:r>
            <a:r>
              <a:rPr sz="2400" b="1" spc="-7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25" dirty="0">
                <a:solidFill>
                  <a:srgbClr val="003043"/>
                </a:solidFill>
                <a:latin typeface="Lucida Sans Unicode"/>
                <a:cs typeface="Lucida Sans Unicode"/>
              </a:rPr>
              <a:t>las</a:t>
            </a:r>
            <a:r>
              <a:rPr sz="2400" b="1" spc="-7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10" dirty="0">
                <a:solidFill>
                  <a:srgbClr val="003043"/>
                </a:solidFill>
                <a:latin typeface="Lucida Sans Unicode"/>
                <a:cs typeface="Lucida Sans Unicode"/>
              </a:rPr>
              <a:t>variantes</a:t>
            </a:r>
            <a:r>
              <a:rPr sz="2400" b="1" spc="-7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5" dirty="0">
                <a:solidFill>
                  <a:srgbClr val="003043"/>
                </a:solidFill>
                <a:latin typeface="Lucida Sans Unicode"/>
                <a:cs typeface="Lucida Sans Unicode"/>
              </a:rPr>
              <a:t>de</a:t>
            </a:r>
            <a:r>
              <a:rPr sz="2400" b="1" spc="-7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salida</a:t>
            </a:r>
            <a:r>
              <a:rPr sz="2400" b="1" spc="-7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25" dirty="0">
                <a:solidFill>
                  <a:srgbClr val="003043"/>
                </a:solidFill>
                <a:latin typeface="Lucida Sans Unicode"/>
                <a:cs typeface="Lucida Sans Unicode"/>
              </a:rPr>
              <a:t>disponibles</a:t>
            </a:r>
            <a:r>
              <a:rPr sz="2400" b="1" spc="-7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dirty="0" err="1">
                <a:solidFill>
                  <a:srgbClr val="003043"/>
                </a:solidFill>
                <a:latin typeface="Lucida Sans Unicode"/>
                <a:cs typeface="Lucida Sans Unicode"/>
              </a:rPr>
              <a:t>en</a:t>
            </a:r>
            <a:r>
              <a:rPr sz="2400" b="1" spc="-7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15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el</a:t>
            </a:r>
            <a:r>
              <a:rPr lang="es-ES" sz="2400" b="1" spc="-15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20" dirty="0" err="1" smtClean="0">
                <a:solidFill>
                  <a:srgbClr val="003043"/>
                </a:solidFill>
                <a:latin typeface="Lucida Sans Unicode"/>
                <a:cs typeface="Lucida Sans Unicode"/>
              </a:rPr>
              <a:t>diseño</a:t>
            </a:r>
            <a:r>
              <a:rPr sz="2400" b="1" spc="-75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15" dirty="0">
                <a:solidFill>
                  <a:srgbClr val="003043"/>
                </a:solidFill>
                <a:latin typeface="Lucida Sans Unicode"/>
                <a:cs typeface="Lucida Sans Unicode"/>
              </a:rPr>
              <a:t>SIMARIS</a:t>
            </a:r>
            <a:r>
              <a:rPr sz="2400" b="1" spc="-7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se</a:t>
            </a:r>
            <a:r>
              <a:rPr sz="2400" b="1" spc="-7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describen</a:t>
            </a:r>
            <a:r>
              <a:rPr sz="2400" b="1" spc="-7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10" dirty="0">
                <a:solidFill>
                  <a:srgbClr val="003043"/>
                </a:solidFill>
                <a:latin typeface="Lucida Sans Unicode"/>
                <a:cs typeface="Lucida Sans Unicode"/>
              </a:rPr>
              <a:t>a</a:t>
            </a:r>
            <a:r>
              <a:rPr sz="2400" b="1" spc="-7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25" dirty="0">
                <a:solidFill>
                  <a:srgbClr val="003043"/>
                </a:solidFill>
                <a:latin typeface="Lucida Sans Unicode"/>
                <a:cs typeface="Lucida Sans Unicode"/>
              </a:rPr>
              <a:t>continuación:</a:t>
            </a:r>
            <a:endParaRPr sz="2400" b="1" dirty="0">
              <a:latin typeface="Lucida Sans Unicode"/>
              <a:cs typeface="Lucida Sans Unicode"/>
            </a:endParaRPr>
          </a:p>
          <a:p>
            <a:pPr algn="just">
              <a:spcBef>
                <a:spcPts val="20"/>
              </a:spcBef>
            </a:pPr>
            <a:endParaRPr sz="2400" b="1" dirty="0">
              <a:latin typeface="Lucida Sans Unicode"/>
              <a:cs typeface="Lucida Sans Unicode"/>
            </a:endParaRPr>
          </a:p>
          <a:p>
            <a:pPr marL="12700" algn="just"/>
            <a:r>
              <a:rPr sz="2400" b="1" spc="40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"</a:t>
            </a:r>
            <a:r>
              <a:rPr lang="es-ES" sz="2400" b="1" spc="40" dirty="0">
                <a:solidFill>
                  <a:srgbClr val="EB780A"/>
                </a:solidFill>
                <a:latin typeface="Arial"/>
                <a:cs typeface="Arial"/>
              </a:rPr>
              <a:t>Project </a:t>
            </a:r>
            <a:r>
              <a:rPr lang="es-ES" sz="2400" b="1" spc="40" dirty="0" err="1" smtClean="0">
                <a:solidFill>
                  <a:srgbClr val="EB780A"/>
                </a:solidFill>
                <a:latin typeface="Arial"/>
                <a:cs typeface="Arial"/>
              </a:rPr>
              <a:t>documentation</a:t>
            </a:r>
            <a:r>
              <a:rPr sz="2400" b="1" spc="35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"</a:t>
            </a:r>
            <a:r>
              <a:rPr sz="2400" b="1" spc="-75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10" dirty="0">
                <a:solidFill>
                  <a:srgbClr val="003043"/>
                </a:solidFill>
                <a:latin typeface="Lucida Sans Unicode"/>
                <a:cs typeface="Lucida Sans Unicode"/>
              </a:rPr>
              <a:t>por</a:t>
            </a:r>
            <a:r>
              <a:rPr sz="2400" b="1" spc="-8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ejemplo</a:t>
            </a:r>
            <a:r>
              <a:rPr sz="2400" b="1" spc="-7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10" dirty="0">
                <a:solidFill>
                  <a:srgbClr val="003043"/>
                </a:solidFill>
                <a:latin typeface="Lucida Sans Unicode"/>
                <a:cs typeface="Lucida Sans Unicode"/>
              </a:rPr>
              <a:t>comprende</a:t>
            </a:r>
            <a:endParaRPr sz="2400" b="1" dirty="0">
              <a:latin typeface="Lucida Sans Unicode"/>
              <a:cs typeface="Lucida Sans Unicode"/>
            </a:endParaRPr>
          </a:p>
          <a:p>
            <a:pPr marL="190500" indent="-178435" algn="just">
              <a:spcBef>
                <a:spcPts val="994"/>
              </a:spcBef>
              <a:buClr>
                <a:srgbClr val="869AAA"/>
              </a:buClr>
              <a:buSzPct val="163636"/>
              <a:buChar char="•"/>
              <a:tabLst>
                <a:tab pos="191135" algn="l"/>
              </a:tabLst>
            </a:pPr>
            <a:r>
              <a:rPr sz="2400" b="1" dirty="0">
                <a:solidFill>
                  <a:srgbClr val="003043"/>
                </a:solidFill>
                <a:latin typeface="Lucida Sans Unicode"/>
                <a:cs typeface="Lucida Sans Unicode"/>
              </a:rPr>
              <a:t>una</a:t>
            </a:r>
            <a:r>
              <a:rPr sz="2400" b="1" spc="-6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15" dirty="0">
                <a:solidFill>
                  <a:srgbClr val="003043"/>
                </a:solidFill>
                <a:latin typeface="Lucida Sans Unicode"/>
                <a:cs typeface="Lucida Sans Unicode"/>
              </a:rPr>
              <a:t>hoja</a:t>
            </a:r>
            <a:r>
              <a:rPr sz="2400" b="1" spc="-6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5" dirty="0">
                <a:solidFill>
                  <a:srgbClr val="003043"/>
                </a:solidFill>
                <a:latin typeface="Lucida Sans Unicode"/>
                <a:cs typeface="Lucida Sans Unicode"/>
              </a:rPr>
              <a:t>de</a:t>
            </a:r>
            <a:r>
              <a:rPr sz="2400" b="1" spc="-6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5" dirty="0">
                <a:solidFill>
                  <a:srgbClr val="003043"/>
                </a:solidFill>
                <a:latin typeface="Lucida Sans Unicode"/>
                <a:cs typeface="Lucida Sans Unicode"/>
              </a:rPr>
              <a:t>portada</a:t>
            </a:r>
            <a:endParaRPr sz="2400" b="1" dirty="0">
              <a:latin typeface="Lucida Sans Unicode"/>
              <a:cs typeface="Lucida Sans Unicode"/>
            </a:endParaRPr>
          </a:p>
          <a:p>
            <a:pPr marL="190500" indent="-178435" algn="just">
              <a:spcBef>
                <a:spcPts val="1205"/>
              </a:spcBef>
              <a:buClr>
                <a:srgbClr val="869AAA"/>
              </a:buClr>
              <a:buSzPct val="189473"/>
              <a:buChar char="•"/>
              <a:tabLst>
                <a:tab pos="191135" algn="l"/>
              </a:tabLst>
            </a:pPr>
            <a:r>
              <a:rPr sz="2400" b="1" dirty="0">
                <a:solidFill>
                  <a:srgbClr val="003043"/>
                </a:solidFill>
                <a:latin typeface="Lucida Sans Unicode"/>
                <a:cs typeface="Lucida Sans Unicode"/>
              </a:rPr>
              <a:t>una</a:t>
            </a:r>
            <a:r>
              <a:rPr sz="2400" b="1" spc="-5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descripción</a:t>
            </a:r>
            <a:r>
              <a:rPr sz="2400" b="1" spc="-5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5" dirty="0">
                <a:solidFill>
                  <a:srgbClr val="003043"/>
                </a:solidFill>
                <a:latin typeface="Lucida Sans Unicode"/>
                <a:cs typeface="Lucida Sans Unicode"/>
              </a:rPr>
              <a:t>general</a:t>
            </a:r>
            <a:r>
              <a:rPr sz="2400" b="1" spc="-4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5" dirty="0">
                <a:solidFill>
                  <a:srgbClr val="003043"/>
                </a:solidFill>
                <a:latin typeface="Lucida Sans Unicode"/>
                <a:cs typeface="Lucida Sans Unicode"/>
              </a:rPr>
              <a:t>de</a:t>
            </a:r>
            <a:r>
              <a:rPr sz="2400" b="1" spc="-5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25" dirty="0">
                <a:solidFill>
                  <a:srgbClr val="003043"/>
                </a:solidFill>
                <a:latin typeface="Lucida Sans Unicode"/>
                <a:cs typeface="Lucida Sans Unicode"/>
              </a:rPr>
              <a:t>los</a:t>
            </a:r>
            <a:r>
              <a:rPr sz="2400" b="1" spc="-4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15" dirty="0">
                <a:solidFill>
                  <a:srgbClr val="003043"/>
                </a:solidFill>
                <a:latin typeface="Lucida Sans Unicode"/>
                <a:cs typeface="Lucida Sans Unicode"/>
              </a:rPr>
              <a:t>ajustes</a:t>
            </a:r>
            <a:r>
              <a:rPr sz="2400" b="1" spc="-5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10" dirty="0">
                <a:solidFill>
                  <a:srgbClr val="003043"/>
                </a:solidFill>
                <a:latin typeface="Lucida Sans Unicode"/>
                <a:cs typeface="Lucida Sans Unicode"/>
              </a:rPr>
              <a:t>predeterminados</a:t>
            </a:r>
            <a:r>
              <a:rPr sz="2400" b="1" spc="-4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realizados</a:t>
            </a:r>
            <a:endParaRPr sz="2400" b="1" dirty="0">
              <a:latin typeface="Lucida Sans Unicode"/>
              <a:cs typeface="Lucida Sans Unicode"/>
            </a:endParaRPr>
          </a:p>
          <a:p>
            <a:pPr marL="190500" marR="5080" indent="-178435" algn="just">
              <a:spcBef>
                <a:spcPts val="110"/>
              </a:spcBef>
              <a:buClr>
                <a:srgbClr val="869AAA"/>
              </a:buClr>
              <a:buSzPct val="120000"/>
              <a:buChar char="•"/>
              <a:tabLst>
                <a:tab pos="191135" algn="l"/>
              </a:tabLst>
            </a:pPr>
            <a:r>
              <a:rPr sz="2400" b="1" dirty="0">
                <a:solidFill>
                  <a:srgbClr val="003043"/>
                </a:solidFill>
                <a:latin typeface="Lucida Sans Unicode"/>
                <a:cs typeface="Lucida Sans Unicode"/>
              </a:rPr>
              <a:t>una</a:t>
            </a:r>
            <a:r>
              <a:rPr sz="2400" b="1" spc="-8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15" dirty="0">
                <a:solidFill>
                  <a:srgbClr val="003043"/>
                </a:solidFill>
                <a:latin typeface="Lucida Sans Unicode"/>
                <a:cs typeface="Lucida Sans Unicode"/>
              </a:rPr>
              <a:t>representación</a:t>
            </a:r>
            <a:r>
              <a:rPr sz="2400" b="1" spc="-8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gráfica</a:t>
            </a:r>
            <a:r>
              <a:rPr sz="2400" b="1" spc="-8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10" dirty="0">
                <a:solidFill>
                  <a:srgbClr val="003043"/>
                </a:solidFill>
                <a:latin typeface="Lucida Sans Unicode"/>
                <a:cs typeface="Lucida Sans Unicode"/>
              </a:rPr>
              <a:t>de</a:t>
            </a:r>
            <a:r>
              <a:rPr sz="2400" b="1" spc="-8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40" dirty="0">
                <a:solidFill>
                  <a:srgbClr val="003043"/>
                </a:solidFill>
                <a:latin typeface="Lucida Sans Unicode"/>
                <a:cs typeface="Lucida Sans Unicode"/>
              </a:rPr>
              <a:t>los</a:t>
            </a:r>
            <a:r>
              <a:rPr sz="2400" b="1" spc="-8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modos</a:t>
            </a:r>
            <a:r>
              <a:rPr sz="2400" b="1" spc="-8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15" dirty="0" err="1">
                <a:solidFill>
                  <a:srgbClr val="003043"/>
                </a:solidFill>
                <a:latin typeface="Lucida Sans Unicode"/>
                <a:cs typeface="Lucida Sans Unicode"/>
              </a:rPr>
              <a:t>operativos</a:t>
            </a:r>
            <a:r>
              <a:rPr sz="2400" b="1" spc="-8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10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de</a:t>
            </a:r>
            <a:r>
              <a:rPr lang="es-ES" sz="2400" b="1" spc="-10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5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red</a:t>
            </a:r>
            <a:r>
              <a:rPr sz="2400" b="1" spc="-90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30" dirty="0">
                <a:solidFill>
                  <a:srgbClr val="003043"/>
                </a:solidFill>
                <a:latin typeface="Lucida Sans Unicode"/>
                <a:cs typeface="Lucida Sans Unicode"/>
              </a:rPr>
              <a:t>definidos</a:t>
            </a:r>
            <a:endParaRPr sz="2400" b="1" dirty="0">
              <a:latin typeface="Lucida Sans Unicode"/>
              <a:cs typeface="Lucida Sans Unicode"/>
            </a:endParaRPr>
          </a:p>
          <a:p>
            <a:pPr marL="190500" indent="-178435" algn="just">
              <a:spcBef>
                <a:spcPts val="1225"/>
              </a:spcBef>
              <a:buClr>
                <a:srgbClr val="869AAA"/>
              </a:buClr>
              <a:buSzPct val="211764"/>
              <a:buChar char="•"/>
              <a:tabLst>
                <a:tab pos="191135" algn="l"/>
              </a:tabLst>
            </a:pPr>
            <a:r>
              <a:rPr sz="2400" b="1"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listas</a:t>
            </a:r>
            <a:r>
              <a:rPr sz="2400" b="1" spc="-5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5" dirty="0">
                <a:solidFill>
                  <a:srgbClr val="003043"/>
                </a:solidFill>
                <a:latin typeface="Lucida Sans Unicode"/>
                <a:cs typeface="Lucida Sans Unicode"/>
              </a:rPr>
              <a:t>de</a:t>
            </a:r>
            <a:r>
              <a:rPr sz="2400" b="1" spc="-5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dispositivos</a:t>
            </a:r>
            <a:endParaRPr sz="2400" b="1" dirty="0">
              <a:latin typeface="Lucida Sans Unicode"/>
              <a:cs typeface="Lucida Sans Unicode"/>
            </a:endParaRPr>
          </a:p>
          <a:p>
            <a:pPr marL="190500" indent="-178435" algn="just">
              <a:spcBef>
                <a:spcPts val="810"/>
              </a:spcBef>
              <a:buClr>
                <a:srgbClr val="869AAA"/>
              </a:buClr>
              <a:buSzPct val="128571"/>
              <a:buChar char="•"/>
              <a:tabLst>
                <a:tab pos="191135" algn="l"/>
              </a:tabLst>
            </a:pPr>
            <a:r>
              <a:rPr sz="2400" b="1" dirty="0">
                <a:solidFill>
                  <a:srgbClr val="003043"/>
                </a:solidFill>
                <a:latin typeface="Lucida Sans Unicode"/>
                <a:cs typeface="Lucida Sans Unicode"/>
              </a:rPr>
              <a:t>una</a:t>
            </a:r>
            <a:r>
              <a:rPr sz="2400" b="1" spc="-8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30" dirty="0">
                <a:solidFill>
                  <a:srgbClr val="003043"/>
                </a:solidFill>
                <a:latin typeface="Lucida Sans Unicode"/>
                <a:cs typeface="Lucida Sans Unicode"/>
              </a:rPr>
              <a:t>lista</a:t>
            </a:r>
            <a:r>
              <a:rPr sz="2400" b="1" spc="-7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10" dirty="0">
                <a:solidFill>
                  <a:srgbClr val="003043"/>
                </a:solidFill>
                <a:latin typeface="Lucida Sans Unicode"/>
                <a:cs typeface="Lucida Sans Unicode"/>
              </a:rPr>
              <a:t>de</a:t>
            </a:r>
            <a:r>
              <a:rPr sz="2400" b="1" spc="-7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35" dirty="0">
                <a:solidFill>
                  <a:srgbClr val="003043"/>
                </a:solidFill>
                <a:latin typeface="Lucida Sans Unicode"/>
                <a:cs typeface="Lucida Sans Unicode"/>
              </a:rPr>
              <a:t>los</a:t>
            </a:r>
            <a:r>
              <a:rPr sz="2400" b="1" spc="-7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10" dirty="0">
                <a:solidFill>
                  <a:srgbClr val="003043"/>
                </a:solidFill>
                <a:latin typeface="Lucida Sans Unicode"/>
                <a:cs typeface="Lucida Sans Unicode"/>
              </a:rPr>
              <a:t>estándares</a:t>
            </a:r>
            <a:r>
              <a:rPr sz="2400" b="1" spc="-7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40" dirty="0">
                <a:solidFill>
                  <a:srgbClr val="003043"/>
                </a:solidFill>
                <a:latin typeface="Lucida Sans Unicode"/>
                <a:cs typeface="Lucida Sans Unicode"/>
              </a:rPr>
              <a:t>utilizados</a:t>
            </a:r>
            <a:r>
              <a:rPr sz="2400" b="1" spc="-7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dirty="0">
                <a:solidFill>
                  <a:srgbClr val="003043"/>
                </a:solidFill>
                <a:latin typeface="Lucida Sans Unicode"/>
                <a:cs typeface="Lucida Sans Unicode"/>
              </a:rPr>
              <a:t>para</a:t>
            </a:r>
            <a:r>
              <a:rPr sz="2400" b="1" spc="-7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el</a:t>
            </a:r>
            <a:r>
              <a:rPr sz="2400" b="1" spc="-7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35" dirty="0">
                <a:solidFill>
                  <a:srgbClr val="003043"/>
                </a:solidFill>
                <a:latin typeface="Lucida Sans Unicode"/>
                <a:cs typeface="Lucida Sans Unicode"/>
              </a:rPr>
              <a:t>cálculo.</a:t>
            </a:r>
            <a:endParaRPr sz="2400" b="1" dirty="0">
              <a:latin typeface="Lucida Sans Unicode"/>
              <a:cs typeface="Lucida Sans Unicode"/>
            </a:endParaRPr>
          </a:p>
        </p:txBody>
      </p:sp>
    </p:spTree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304800" y="1280338"/>
            <a:ext cx="5717030" cy="5577661"/>
            <a:chOff x="626363" y="1240536"/>
            <a:chExt cx="5562600" cy="494284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26363" y="1240536"/>
              <a:ext cx="4064497" cy="2880360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967739" y="1927859"/>
              <a:ext cx="4072128" cy="2880360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542288" y="2615183"/>
              <a:ext cx="4072128" cy="2880360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115311" y="3302508"/>
              <a:ext cx="4073652" cy="2880360"/>
            </a:xfrm>
            <a:prstGeom prst="rect">
              <a:avLst/>
            </a:prstGeom>
          </p:spPr>
        </p:pic>
      </p:grpSp>
      <p:sp>
        <p:nvSpPr>
          <p:cNvPr id="7" name="object 7"/>
          <p:cNvSpPr txBox="1"/>
          <p:nvPr/>
        </p:nvSpPr>
        <p:spPr>
          <a:xfrm>
            <a:off x="613662" y="303148"/>
            <a:ext cx="5253737" cy="97719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200" b="1" spc="10" dirty="0">
                <a:solidFill>
                  <a:srgbClr val="00646D"/>
                </a:solidFill>
                <a:latin typeface="Arial"/>
                <a:cs typeface="Arial"/>
              </a:rPr>
              <a:t>Salida</a:t>
            </a:r>
            <a:r>
              <a:rPr sz="3200" b="1" spc="-50" dirty="0">
                <a:solidFill>
                  <a:srgbClr val="00646D"/>
                </a:solidFill>
                <a:latin typeface="Arial"/>
                <a:cs typeface="Arial"/>
              </a:rPr>
              <a:t> </a:t>
            </a:r>
            <a:r>
              <a:rPr sz="3200" b="1" spc="35" dirty="0">
                <a:solidFill>
                  <a:srgbClr val="00646D"/>
                </a:solidFill>
                <a:latin typeface="Arial"/>
                <a:cs typeface="Arial"/>
              </a:rPr>
              <a:t>del</a:t>
            </a:r>
            <a:r>
              <a:rPr sz="3200" b="1" spc="-45" dirty="0">
                <a:solidFill>
                  <a:srgbClr val="00646D"/>
                </a:solidFill>
                <a:latin typeface="Arial"/>
                <a:cs typeface="Arial"/>
              </a:rPr>
              <a:t> </a:t>
            </a:r>
            <a:r>
              <a:rPr sz="3200" b="1" spc="30" dirty="0">
                <a:solidFill>
                  <a:srgbClr val="00646D"/>
                </a:solidFill>
                <a:latin typeface="Arial"/>
                <a:cs typeface="Arial"/>
              </a:rPr>
              <a:t>proyecto</a:t>
            </a:r>
            <a:endParaRPr sz="3200" dirty="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810"/>
              </a:spcBef>
            </a:pPr>
            <a:r>
              <a:rPr sz="2400" b="1" spc="15" dirty="0">
                <a:solidFill>
                  <a:srgbClr val="00646D"/>
                </a:solidFill>
                <a:latin typeface="Arial"/>
                <a:cs typeface="Arial"/>
              </a:rPr>
              <a:t>Modos</a:t>
            </a:r>
            <a:r>
              <a:rPr sz="2400" b="1" spc="-40" dirty="0">
                <a:solidFill>
                  <a:srgbClr val="00646D"/>
                </a:solidFill>
                <a:latin typeface="Arial"/>
                <a:cs typeface="Arial"/>
              </a:rPr>
              <a:t> </a:t>
            </a:r>
            <a:r>
              <a:rPr sz="2400" b="1" spc="30" dirty="0">
                <a:solidFill>
                  <a:srgbClr val="00646D"/>
                </a:solidFill>
                <a:latin typeface="Arial"/>
                <a:cs typeface="Arial"/>
              </a:rPr>
              <a:t>de</a:t>
            </a:r>
            <a:r>
              <a:rPr sz="2400" b="1" spc="-35" dirty="0">
                <a:solidFill>
                  <a:srgbClr val="00646D"/>
                </a:solidFill>
                <a:latin typeface="Arial"/>
                <a:cs typeface="Arial"/>
              </a:rPr>
              <a:t> </a:t>
            </a:r>
            <a:r>
              <a:rPr sz="2400" b="1" spc="40" dirty="0">
                <a:solidFill>
                  <a:srgbClr val="00646D"/>
                </a:solidFill>
                <a:latin typeface="Arial"/>
                <a:cs typeface="Arial"/>
              </a:rPr>
              <a:t>funcionamiento</a:t>
            </a:r>
            <a:endParaRPr sz="2400" dirty="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6339585" y="1750059"/>
            <a:ext cx="5133340" cy="29306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58400"/>
              </a:lnSpc>
              <a:spcBef>
                <a:spcPts val="100"/>
              </a:spcBef>
            </a:pPr>
            <a:r>
              <a:rPr sz="2400" b="1" spc="-15" dirty="0">
                <a:solidFill>
                  <a:srgbClr val="003043"/>
                </a:solidFill>
                <a:latin typeface="Lucida Sans Unicode"/>
                <a:cs typeface="Lucida Sans Unicode"/>
              </a:rPr>
              <a:t>El</a:t>
            </a:r>
            <a:r>
              <a:rPr sz="2400" b="1" spc="-7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25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"</a:t>
            </a:r>
            <a:r>
              <a:rPr lang="es-ES" sz="2400" b="1" spc="25" dirty="0" err="1">
                <a:solidFill>
                  <a:srgbClr val="EB780A"/>
                </a:solidFill>
                <a:latin typeface="Arial"/>
                <a:cs typeface="Arial"/>
              </a:rPr>
              <a:t>Operating</a:t>
            </a:r>
            <a:r>
              <a:rPr lang="es-ES" sz="2400" b="1" spc="25" dirty="0">
                <a:solidFill>
                  <a:srgbClr val="EB780A"/>
                </a:solidFill>
                <a:latin typeface="Arial"/>
                <a:cs typeface="Arial"/>
              </a:rPr>
              <a:t> </a:t>
            </a:r>
            <a:r>
              <a:rPr lang="es-ES" sz="2400" b="1" spc="25" dirty="0" err="1" smtClean="0">
                <a:solidFill>
                  <a:srgbClr val="EB780A"/>
                </a:solidFill>
                <a:latin typeface="Arial"/>
                <a:cs typeface="Arial"/>
              </a:rPr>
              <a:t>modes</a:t>
            </a:r>
            <a:r>
              <a:rPr lang="es-ES" sz="2400" b="1" spc="25" dirty="0" smtClean="0">
                <a:solidFill>
                  <a:srgbClr val="EB780A"/>
                </a:solidFill>
                <a:latin typeface="Arial"/>
                <a:cs typeface="Arial"/>
              </a:rPr>
              <a:t>”. </a:t>
            </a:r>
            <a:r>
              <a:rPr sz="2400" b="1" spc="40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La</a:t>
            </a:r>
            <a:r>
              <a:rPr sz="2400" b="1" spc="-75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salida</a:t>
            </a:r>
            <a:r>
              <a:rPr sz="2400" b="1" spc="-7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15" dirty="0">
                <a:solidFill>
                  <a:srgbClr val="003043"/>
                </a:solidFill>
                <a:latin typeface="Lucida Sans Unicode"/>
                <a:cs typeface="Lucida Sans Unicode"/>
              </a:rPr>
              <a:t>contiene</a:t>
            </a:r>
            <a:r>
              <a:rPr sz="2400" b="1" spc="-7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dirty="0">
                <a:solidFill>
                  <a:srgbClr val="003043"/>
                </a:solidFill>
                <a:latin typeface="Lucida Sans Unicode"/>
                <a:cs typeface="Lucida Sans Unicode"/>
              </a:rPr>
              <a:t>una</a:t>
            </a:r>
            <a:r>
              <a:rPr sz="2400" b="1" spc="-7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hoja</a:t>
            </a:r>
            <a:r>
              <a:rPr sz="2400" b="1" spc="-7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dirty="0">
                <a:solidFill>
                  <a:srgbClr val="003043"/>
                </a:solidFill>
                <a:latin typeface="Lucida Sans Unicode"/>
                <a:cs typeface="Lucida Sans Unicode"/>
              </a:rPr>
              <a:t>para</a:t>
            </a:r>
            <a:r>
              <a:rPr sz="2400" b="1" spc="-7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10" dirty="0" err="1" smtClean="0">
                <a:solidFill>
                  <a:srgbClr val="003043"/>
                </a:solidFill>
                <a:latin typeface="Lucida Sans Unicode"/>
                <a:cs typeface="Lucida Sans Unicode"/>
              </a:rPr>
              <a:t>cada</a:t>
            </a:r>
            <a:r>
              <a:rPr lang="es-ES" sz="2400" b="1" spc="-10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10" dirty="0" err="1" smtClean="0">
                <a:solidFill>
                  <a:srgbClr val="003043"/>
                </a:solidFill>
                <a:latin typeface="Lucida Sans Unicode"/>
                <a:cs typeface="Lucida Sans Unicode"/>
              </a:rPr>
              <a:t>modo</a:t>
            </a:r>
            <a:r>
              <a:rPr sz="2400" b="1" spc="-75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5" dirty="0">
                <a:solidFill>
                  <a:srgbClr val="003043"/>
                </a:solidFill>
                <a:latin typeface="Lucida Sans Unicode"/>
                <a:cs typeface="Lucida Sans Unicode"/>
              </a:rPr>
              <a:t>de</a:t>
            </a:r>
            <a:r>
              <a:rPr sz="2400" b="1" spc="-7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15" dirty="0">
                <a:solidFill>
                  <a:srgbClr val="003043"/>
                </a:solidFill>
                <a:latin typeface="Lucida Sans Unicode"/>
                <a:cs typeface="Lucida Sans Unicode"/>
              </a:rPr>
              <a:t>funcionamiento</a:t>
            </a:r>
            <a:r>
              <a:rPr sz="2400" b="1" spc="-7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25" dirty="0">
                <a:solidFill>
                  <a:srgbClr val="003043"/>
                </a:solidFill>
                <a:latin typeface="Lucida Sans Unicode"/>
                <a:cs typeface="Lucida Sans Unicode"/>
              </a:rPr>
              <a:t>definido,</a:t>
            </a:r>
            <a:r>
              <a:rPr sz="2400" b="1" spc="-7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5" dirty="0">
                <a:solidFill>
                  <a:srgbClr val="003043"/>
                </a:solidFill>
                <a:latin typeface="Lucida Sans Unicode"/>
                <a:cs typeface="Lucida Sans Unicode"/>
              </a:rPr>
              <a:t>que</a:t>
            </a:r>
            <a:r>
              <a:rPr sz="2400" b="1" spc="-7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5" dirty="0">
                <a:solidFill>
                  <a:srgbClr val="003043"/>
                </a:solidFill>
                <a:latin typeface="Lucida Sans Unicode"/>
                <a:cs typeface="Lucida Sans Unicode"/>
              </a:rPr>
              <a:t>muestra</a:t>
            </a:r>
            <a:r>
              <a:rPr sz="2400" b="1" spc="-7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25" dirty="0">
                <a:solidFill>
                  <a:srgbClr val="003043"/>
                </a:solidFill>
                <a:latin typeface="Lucida Sans Unicode"/>
                <a:cs typeface="Lucida Sans Unicode"/>
              </a:rPr>
              <a:t>las</a:t>
            </a:r>
            <a:r>
              <a:rPr sz="2400" b="1" spc="-7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25" dirty="0" err="1">
                <a:solidFill>
                  <a:srgbClr val="003043"/>
                </a:solidFill>
                <a:latin typeface="Lucida Sans Unicode"/>
                <a:cs typeface="Lucida Sans Unicode"/>
              </a:rPr>
              <a:t>posiciones</a:t>
            </a:r>
            <a:r>
              <a:rPr sz="2400" b="1" spc="-7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5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de</a:t>
            </a:r>
            <a:r>
              <a:rPr lang="es-ES" sz="2400" b="1" spc="-5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10" dirty="0" err="1" smtClean="0">
                <a:solidFill>
                  <a:srgbClr val="003043"/>
                </a:solidFill>
                <a:latin typeface="Lucida Sans Unicode"/>
                <a:cs typeface="Lucida Sans Unicode"/>
              </a:rPr>
              <a:t>interruptor</a:t>
            </a:r>
            <a:r>
              <a:rPr sz="2400" b="1" spc="-80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25" dirty="0">
                <a:solidFill>
                  <a:srgbClr val="003043"/>
                </a:solidFill>
                <a:latin typeface="Lucida Sans Unicode"/>
                <a:cs typeface="Lucida Sans Unicode"/>
              </a:rPr>
              <a:t>especificadas.</a:t>
            </a:r>
            <a:endParaRPr sz="2400" b="1" dirty="0">
              <a:latin typeface="Lucida Sans Unicode"/>
              <a:cs typeface="Lucida Sans Unicode"/>
            </a:endParaRPr>
          </a:p>
        </p:txBody>
      </p:sp>
    </p:spTree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04800" y="1498382"/>
            <a:ext cx="6858000" cy="5054818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613663" y="237297"/>
            <a:ext cx="5485384" cy="1017586"/>
          </a:xfrm>
          <a:prstGeom prst="rect">
            <a:avLst/>
          </a:prstGeom>
        </p:spPr>
        <p:txBody>
          <a:bodyPr vert="horz" wrap="square" lIns="0" tIns="781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615"/>
              </a:spcBef>
            </a:pPr>
            <a:r>
              <a:rPr sz="3200" b="1" spc="10" dirty="0">
                <a:solidFill>
                  <a:srgbClr val="00646D"/>
                </a:solidFill>
                <a:latin typeface="Arial"/>
                <a:cs typeface="Arial"/>
              </a:rPr>
              <a:t>Salida</a:t>
            </a:r>
            <a:r>
              <a:rPr sz="3200" b="1" spc="-50" dirty="0">
                <a:solidFill>
                  <a:srgbClr val="00646D"/>
                </a:solidFill>
                <a:latin typeface="Arial"/>
                <a:cs typeface="Arial"/>
              </a:rPr>
              <a:t> </a:t>
            </a:r>
            <a:r>
              <a:rPr sz="3200" b="1" spc="35" dirty="0">
                <a:solidFill>
                  <a:srgbClr val="00646D"/>
                </a:solidFill>
                <a:latin typeface="Arial"/>
                <a:cs typeface="Arial"/>
              </a:rPr>
              <a:t>del</a:t>
            </a:r>
            <a:r>
              <a:rPr sz="3200" b="1" spc="-45" dirty="0">
                <a:solidFill>
                  <a:srgbClr val="00646D"/>
                </a:solidFill>
                <a:latin typeface="Arial"/>
                <a:cs typeface="Arial"/>
              </a:rPr>
              <a:t> </a:t>
            </a:r>
            <a:r>
              <a:rPr sz="3200" b="1" spc="30" dirty="0">
                <a:solidFill>
                  <a:srgbClr val="00646D"/>
                </a:solidFill>
                <a:latin typeface="Arial"/>
                <a:cs typeface="Arial"/>
              </a:rPr>
              <a:t>proyecto</a:t>
            </a:r>
            <a:endParaRPr sz="3200" dirty="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560"/>
              </a:spcBef>
            </a:pPr>
            <a:r>
              <a:rPr sz="2400" b="1" spc="40" dirty="0">
                <a:solidFill>
                  <a:srgbClr val="00646D"/>
                </a:solidFill>
                <a:latin typeface="Arial"/>
                <a:cs typeface="Arial"/>
              </a:rPr>
              <a:t>Documentación</a:t>
            </a:r>
            <a:r>
              <a:rPr sz="2400" b="1" spc="-45" dirty="0">
                <a:solidFill>
                  <a:srgbClr val="00646D"/>
                </a:solidFill>
                <a:latin typeface="Arial"/>
                <a:cs typeface="Arial"/>
              </a:rPr>
              <a:t> </a:t>
            </a:r>
            <a:r>
              <a:rPr sz="2400" b="1" spc="35" dirty="0">
                <a:solidFill>
                  <a:srgbClr val="00646D"/>
                </a:solidFill>
                <a:latin typeface="Arial"/>
                <a:cs typeface="Arial"/>
              </a:rPr>
              <a:t>de</a:t>
            </a:r>
            <a:r>
              <a:rPr sz="2400" b="1" spc="-40" dirty="0">
                <a:solidFill>
                  <a:srgbClr val="00646D"/>
                </a:solidFill>
                <a:latin typeface="Arial"/>
                <a:cs typeface="Arial"/>
              </a:rPr>
              <a:t> </a:t>
            </a:r>
            <a:r>
              <a:rPr sz="2400" b="1" spc="25" dirty="0">
                <a:solidFill>
                  <a:srgbClr val="00646D"/>
                </a:solidFill>
                <a:latin typeface="Arial"/>
                <a:cs typeface="Arial"/>
              </a:rPr>
              <a:t>selectividad</a:t>
            </a:r>
            <a:endParaRPr sz="2400" dirty="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7162800" y="237297"/>
            <a:ext cx="4724400" cy="656077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56895" algn="just">
              <a:spcBef>
                <a:spcPts val="100"/>
              </a:spcBef>
            </a:pPr>
            <a:r>
              <a:rPr sz="2400" b="1" spc="35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"</a:t>
            </a:r>
            <a:r>
              <a:rPr lang="es-ES" sz="2400" b="1" spc="35" dirty="0" err="1">
                <a:solidFill>
                  <a:srgbClr val="EB780A"/>
                </a:solidFill>
                <a:latin typeface="Arial"/>
                <a:cs typeface="Arial"/>
              </a:rPr>
              <a:t>Selectivity</a:t>
            </a:r>
            <a:r>
              <a:rPr lang="es-ES" sz="2400" b="1" spc="35" dirty="0">
                <a:solidFill>
                  <a:srgbClr val="EB780A"/>
                </a:solidFill>
                <a:latin typeface="Arial"/>
                <a:cs typeface="Arial"/>
              </a:rPr>
              <a:t> </a:t>
            </a:r>
            <a:r>
              <a:rPr lang="es-ES" sz="2400" b="1" spc="35" dirty="0" err="1" smtClean="0">
                <a:solidFill>
                  <a:srgbClr val="EB780A"/>
                </a:solidFill>
                <a:latin typeface="Arial"/>
                <a:cs typeface="Arial"/>
              </a:rPr>
              <a:t>documentation</a:t>
            </a:r>
            <a:r>
              <a:rPr sz="2400" b="1" spc="25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"</a:t>
            </a:r>
            <a:r>
              <a:rPr sz="2400" b="1" spc="-65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10" dirty="0">
                <a:solidFill>
                  <a:srgbClr val="003043"/>
                </a:solidFill>
                <a:latin typeface="Lucida Sans Unicode"/>
                <a:cs typeface="Lucida Sans Unicode"/>
              </a:rPr>
              <a:t>comprende</a:t>
            </a:r>
            <a:r>
              <a:rPr sz="2400" b="1" spc="-6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dirty="0">
                <a:solidFill>
                  <a:srgbClr val="003043"/>
                </a:solidFill>
                <a:latin typeface="Lucida Sans Unicode"/>
                <a:cs typeface="Lucida Sans Unicode"/>
              </a:rPr>
              <a:t>una</a:t>
            </a:r>
            <a:r>
              <a:rPr sz="2400" b="1" spc="-6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20" dirty="0" err="1">
                <a:solidFill>
                  <a:srgbClr val="003043"/>
                </a:solidFill>
                <a:latin typeface="Lucida Sans Unicode"/>
                <a:cs typeface="Lucida Sans Unicode"/>
              </a:rPr>
              <a:t>hoja</a:t>
            </a:r>
            <a:r>
              <a:rPr sz="2400" b="1" spc="-6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5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de</a:t>
            </a:r>
            <a:r>
              <a:rPr lang="es-ES" sz="2400" b="1" spc="-5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20" dirty="0" err="1" smtClean="0">
                <a:solidFill>
                  <a:srgbClr val="003043"/>
                </a:solidFill>
                <a:latin typeface="Lucida Sans Unicode"/>
                <a:cs typeface="Lucida Sans Unicode"/>
              </a:rPr>
              <a:t>datos</a:t>
            </a:r>
            <a:r>
              <a:rPr sz="2400" b="1" spc="-75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dirty="0">
                <a:solidFill>
                  <a:srgbClr val="003043"/>
                </a:solidFill>
                <a:latin typeface="Lucida Sans Unicode"/>
                <a:cs typeface="Lucida Sans Unicode"/>
              </a:rPr>
              <a:t>para</a:t>
            </a:r>
            <a:r>
              <a:rPr sz="2400" b="1" spc="-7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10" dirty="0">
                <a:solidFill>
                  <a:srgbClr val="003043"/>
                </a:solidFill>
                <a:latin typeface="Lucida Sans Unicode"/>
                <a:cs typeface="Lucida Sans Unicode"/>
              </a:rPr>
              <a:t>cada</a:t>
            </a:r>
            <a:r>
              <a:rPr sz="2400" b="1" spc="-7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30" dirty="0">
                <a:solidFill>
                  <a:srgbClr val="003043"/>
                </a:solidFill>
                <a:latin typeface="Lucida Sans Unicode"/>
                <a:cs typeface="Lucida Sans Unicode"/>
              </a:rPr>
              <a:t>dispositivo</a:t>
            </a:r>
            <a:r>
              <a:rPr sz="2400" b="1" spc="-7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15" dirty="0">
                <a:solidFill>
                  <a:srgbClr val="003043"/>
                </a:solidFill>
                <a:latin typeface="Lucida Sans Unicode"/>
                <a:cs typeface="Lucida Sans Unicode"/>
              </a:rPr>
              <a:t>configurado</a:t>
            </a:r>
            <a:endParaRPr sz="2400" b="1" dirty="0">
              <a:latin typeface="Lucida Sans Unicode"/>
              <a:cs typeface="Lucida Sans Unicode"/>
            </a:endParaRPr>
          </a:p>
          <a:p>
            <a:pPr marL="192405" marR="634365" indent="-178435" algn="just">
              <a:spcBef>
                <a:spcPts val="490"/>
              </a:spcBef>
              <a:buClr>
                <a:srgbClr val="869AAA"/>
              </a:buClr>
              <a:buSzPct val="112500"/>
              <a:buChar char="•"/>
              <a:tabLst>
                <a:tab pos="193040" algn="l"/>
              </a:tabLst>
            </a:pPr>
            <a:r>
              <a:rPr sz="2400" b="1" spc="-10" dirty="0">
                <a:solidFill>
                  <a:srgbClr val="003043"/>
                </a:solidFill>
                <a:latin typeface="Lucida Sans Unicode"/>
                <a:cs typeface="Lucida Sans Unicode"/>
              </a:rPr>
              <a:t>que</a:t>
            </a:r>
            <a:r>
              <a:rPr sz="2400" b="1" spc="-9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10" dirty="0">
                <a:solidFill>
                  <a:srgbClr val="003043"/>
                </a:solidFill>
                <a:latin typeface="Lucida Sans Unicode"/>
                <a:cs typeface="Lucida Sans Unicode"/>
              </a:rPr>
              <a:t>permite</a:t>
            </a:r>
            <a:r>
              <a:rPr sz="2400" b="1" spc="-9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dirty="0">
                <a:solidFill>
                  <a:srgbClr val="003043"/>
                </a:solidFill>
                <a:latin typeface="Lucida Sans Unicode"/>
                <a:cs typeface="Lucida Sans Unicode"/>
              </a:rPr>
              <a:t>una</a:t>
            </a:r>
            <a:r>
              <a:rPr sz="2400" b="1" spc="-9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30" dirty="0">
                <a:solidFill>
                  <a:srgbClr val="003043"/>
                </a:solidFill>
                <a:latin typeface="Lucida Sans Unicode"/>
                <a:cs typeface="Lucida Sans Unicode"/>
              </a:rPr>
              <a:t>identificación</a:t>
            </a:r>
            <a:r>
              <a:rPr sz="2400" b="1" spc="-9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20" dirty="0" err="1">
                <a:solidFill>
                  <a:srgbClr val="003043"/>
                </a:solidFill>
                <a:latin typeface="Lucida Sans Unicode"/>
                <a:cs typeface="Lucida Sans Unicode"/>
              </a:rPr>
              <a:t>inequívoca</a:t>
            </a:r>
            <a:r>
              <a:rPr sz="2400" b="1" spc="-9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20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del</a:t>
            </a:r>
            <a:r>
              <a:rPr lang="es-ES" sz="2400" b="1" spc="-20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35" dirty="0" err="1" smtClean="0">
                <a:solidFill>
                  <a:srgbClr val="003043"/>
                </a:solidFill>
                <a:latin typeface="Lucida Sans Unicode"/>
                <a:cs typeface="Lucida Sans Unicode"/>
              </a:rPr>
              <a:t>dispositivo</a:t>
            </a:r>
            <a:r>
              <a:rPr sz="2400" b="1" spc="-95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dirty="0">
                <a:solidFill>
                  <a:srgbClr val="003043"/>
                </a:solidFill>
                <a:latin typeface="Lucida Sans Unicode"/>
                <a:cs typeface="Lucida Sans Unicode"/>
              </a:rPr>
              <a:t>en</a:t>
            </a:r>
            <a:r>
              <a:rPr sz="2400" b="1" spc="-9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el</a:t>
            </a:r>
            <a:r>
              <a:rPr sz="2400" b="1" spc="-9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5" dirty="0">
                <a:solidFill>
                  <a:srgbClr val="003043"/>
                </a:solidFill>
                <a:latin typeface="Lucida Sans Unicode"/>
                <a:cs typeface="Lucida Sans Unicode"/>
              </a:rPr>
              <a:t>diagrama</a:t>
            </a:r>
            <a:r>
              <a:rPr sz="2400" b="1" spc="-9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10" dirty="0">
                <a:solidFill>
                  <a:srgbClr val="003043"/>
                </a:solidFill>
                <a:latin typeface="Lucida Sans Unicode"/>
                <a:cs typeface="Lucida Sans Unicode"/>
              </a:rPr>
              <a:t>de</a:t>
            </a:r>
            <a:r>
              <a:rPr sz="2400" b="1" spc="-9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25" dirty="0">
                <a:solidFill>
                  <a:srgbClr val="003043"/>
                </a:solidFill>
                <a:latin typeface="Lucida Sans Unicode"/>
                <a:cs typeface="Lucida Sans Unicode"/>
              </a:rPr>
              <a:t>red,</a:t>
            </a:r>
            <a:endParaRPr sz="2400" b="1" dirty="0">
              <a:latin typeface="Lucida Sans Unicode"/>
              <a:cs typeface="Lucida Sans Unicode"/>
            </a:endParaRPr>
          </a:p>
          <a:p>
            <a:pPr marL="192405" indent="-179070" algn="just">
              <a:spcBef>
                <a:spcPts val="1090"/>
              </a:spcBef>
              <a:buClr>
                <a:srgbClr val="869AAA"/>
              </a:buClr>
              <a:buSzPct val="128571"/>
              <a:buChar char="•"/>
              <a:tabLst>
                <a:tab pos="193040" algn="l"/>
              </a:tabLst>
            </a:pPr>
            <a:r>
              <a:rPr sz="2400" b="1" spc="-10" dirty="0">
                <a:solidFill>
                  <a:srgbClr val="003043"/>
                </a:solidFill>
                <a:latin typeface="Lucida Sans Unicode"/>
                <a:cs typeface="Lucida Sans Unicode"/>
              </a:rPr>
              <a:t>documenta</a:t>
            </a:r>
            <a:r>
              <a:rPr sz="2400" b="1" spc="-8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25" dirty="0">
                <a:solidFill>
                  <a:srgbClr val="003043"/>
                </a:solidFill>
                <a:latin typeface="Lucida Sans Unicode"/>
                <a:cs typeface="Lucida Sans Unicode"/>
              </a:rPr>
              <a:t>todos</a:t>
            </a:r>
            <a:r>
              <a:rPr sz="2400" b="1" spc="-8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35" dirty="0">
                <a:solidFill>
                  <a:srgbClr val="003043"/>
                </a:solidFill>
                <a:latin typeface="Lucida Sans Unicode"/>
                <a:cs typeface="Lucida Sans Unicode"/>
              </a:rPr>
              <a:t>los</a:t>
            </a:r>
            <a:r>
              <a:rPr sz="2400" b="1" spc="-8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25" dirty="0">
                <a:solidFill>
                  <a:srgbClr val="003043"/>
                </a:solidFill>
                <a:latin typeface="Lucida Sans Unicode"/>
                <a:cs typeface="Lucida Sans Unicode"/>
              </a:rPr>
              <a:t>ajustes</a:t>
            </a:r>
            <a:r>
              <a:rPr sz="2400" b="1" spc="-8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10" dirty="0">
                <a:solidFill>
                  <a:srgbClr val="003043"/>
                </a:solidFill>
                <a:latin typeface="Lucida Sans Unicode"/>
                <a:cs typeface="Lucida Sans Unicode"/>
              </a:rPr>
              <a:t>de</a:t>
            </a:r>
            <a:r>
              <a:rPr sz="2400" b="1" spc="-7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5" dirty="0">
                <a:solidFill>
                  <a:srgbClr val="003043"/>
                </a:solidFill>
                <a:latin typeface="Lucida Sans Unicode"/>
                <a:cs typeface="Lucida Sans Unicode"/>
              </a:rPr>
              <a:t>parámetros</a:t>
            </a:r>
            <a:r>
              <a:rPr sz="2400" b="1" spc="-8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requeridos,</a:t>
            </a:r>
            <a:endParaRPr sz="2400" b="1" dirty="0">
              <a:latin typeface="Lucida Sans Unicode"/>
              <a:cs typeface="Lucida Sans Unicode"/>
            </a:endParaRPr>
          </a:p>
          <a:p>
            <a:pPr marL="192405" marR="5080" indent="-178435" algn="just">
              <a:spcBef>
                <a:spcPts val="450"/>
              </a:spcBef>
              <a:buClr>
                <a:srgbClr val="869AAA"/>
              </a:buClr>
              <a:buSzPct val="120000"/>
              <a:buChar char="•"/>
              <a:tabLst>
                <a:tab pos="193040" algn="l"/>
              </a:tabLst>
            </a:pPr>
            <a:r>
              <a:rPr sz="2400" b="1" spc="10" dirty="0">
                <a:solidFill>
                  <a:srgbClr val="003043"/>
                </a:solidFill>
                <a:latin typeface="Lucida Sans Unicode"/>
                <a:cs typeface="Lucida Sans Unicode"/>
              </a:rPr>
              <a:t>e </a:t>
            </a:r>
            <a:r>
              <a:rPr sz="2400" b="1" spc="-25" dirty="0">
                <a:solidFill>
                  <a:srgbClr val="003043"/>
                </a:solidFill>
                <a:latin typeface="Lucida Sans Unicode"/>
                <a:cs typeface="Lucida Sans Unicode"/>
              </a:rPr>
              <a:t>incluye </a:t>
            </a:r>
            <a:r>
              <a:rPr sz="2400" b="1" spc="-5" dirty="0">
                <a:solidFill>
                  <a:srgbClr val="003043"/>
                </a:solidFill>
                <a:latin typeface="Lucida Sans Unicode"/>
                <a:cs typeface="Lucida Sans Unicode"/>
              </a:rPr>
              <a:t>un </a:t>
            </a:r>
            <a:r>
              <a:rPr sz="2400" b="1" spc="-30" dirty="0">
                <a:solidFill>
                  <a:srgbClr val="003043"/>
                </a:solidFill>
                <a:latin typeface="Lucida Sans Unicode"/>
                <a:cs typeface="Lucida Sans Unicode"/>
              </a:rPr>
              <a:t>dibujo </a:t>
            </a:r>
            <a:r>
              <a:rPr sz="2400" b="1" spc="-10" dirty="0">
                <a:solidFill>
                  <a:srgbClr val="003043"/>
                </a:solidFill>
                <a:latin typeface="Lucida Sans Unicode"/>
                <a:cs typeface="Lucida Sans Unicode"/>
              </a:rPr>
              <a:t>que muestra </a:t>
            </a:r>
            <a:r>
              <a:rPr sz="2400" b="1"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la </a:t>
            </a:r>
            <a:r>
              <a:rPr sz="2400" b="1" spc="-20" dirty="0" err="1">
                <a:solidFill>
                  <a:srgbClr val="003043"/>
                </a:solidFill>
                <a:latin typeface="Lucida Sans Unicode"/>
                <a:cs typeface="Lucida Sans Unicode"/>
              </a:rPr>
              <a:t>característica</a:t>
            </a:r>
            <a:r>
              <a:rPr sz="2400" b="1"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10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de</a:t>
            </a:r>
            <a:r>
              <a:rPr lang="es-ES" sz="2400" b="1" spc="-10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20" dirty="0" err="1" smtClean="0">
                <a:solidFill>
                  <a:srgbClr val="003043"/>
                </a:solidFill>
                <a:latin typeface="Lucida Sans Unicode"/>
                <a:cs typeface="Lucida Sans Unicode"/>
              </a:rPr>
              <a:t>disparo</a:t>
            </a:r>
            <a:r>
              <a:rPr sz="2400" b="1" spc="-85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15" dirty="0">
                <a:solidFill>
                  <a:srgbClr val="003043"/>
                </a:solidFill>
                <a:latin typeface="Lucida Sans Unicode"/>
                <a:cs typeface="Lucida Sans Unicode"/>
              </a:rPr>
              <a:t>correspondiente</a:t>
            </a:r>
            <a:r>
              <a:rPr sz="2400" b="1" spc="-8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45" dirty="0">
                <a:solidFill>
                  <a:srgbClr val="003043"/>
                </a:solidFill>
                <a:latin typeface="Lucida Sans Unicode"/>
                <a:cs typeface="Lucida Sans Unicode"/>
              </a:rPr>
              <a:t>incl.</a:t>
            </a:r>
            <a:r>
              <a:rPr sz="2400" b="1" spc="-8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15" dirty="0">
                <a:solidFill>
                  <a:srgbClr val="003043"/>
                </a:solidFill>
                <a:latin typeface="Lucida Sans Unicode"/>
                <a:cs typeface="Lucida Sans Unicode"/>
              </a:rPr>
              <a:t>bandas</a:t>
            </a:r>
            <a:r>
              <a:rPr sz="2400" b="1" spc="-8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10" dirty="0">
                <a:solidFill>
                  <a:srgbClr val="003043"/>
                </a:solidFill>
                <a:latin typeface="Lucida Sans Unicode"/>
                <a:cs typeface="Lucida Sans Unicode"/>
              </a:rPr>
              <a:t>de</a:t>
            </a:r>
            <a:r>
              <a:rPr sz="2400" b="1" spc="-8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15" dirty="0">
                <a:solidFill>
                  <a:srgbClr val="003043"/>
                </a:solidFill>
                <a:latin typeface="Lucida Sans Unicode"/>
                <a:cs typeface="Lucida Sans Unicode"/>
              </a:rPr>
              <a:t>tolerancia</a:t>
            </a:r>
            <a:r>
              <a:rPr sz="2400" b="1" spc="-8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y</a:t>
            </a:r>
            <a:r>
              <a:rPr sz="2400" b="1" spc="-8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30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las</a:t>
            </a:r>
            <a:r>
              <a:rPr lang="es-ES" sz="2400" b="1" spc="-30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20" dirty="0" err="1" smtClean="0">
                <a:solidFill>
                  <a:srgbClr val="003043"/>
                </a:solidFill>
                <a:latin typeface="Lucida Sans Unicode"/>
                <a:cs typeface="Lucida Sans Unicode"/>
              </a:rPr>
              <a:t>curvas</a:t>
            </a:r>
            <a:r>
              <a:rPr sz="2400" b="1" spc="-20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15" dirty="0">
                <a:solidFill>
                  <a:srgbClr val="003043"/>
                </a:solidFill>
                <a:latin typeface="Lucida Sans Unicode"/>
                <a:cs typeface="Lucida Sans Unicode"/>
              </a:rPr>
              <a:t>envolventes </a:t>
            </a:r>
            <a:r>
              <a:rPr sz="2400" b="1" spc="-10" dirty="0">
                <a:solidFill>
                  <a:srgbClr val="003043"/>
                </a:solidFill>
                <a:latin typeface="Lucida Sans Unicode"/>
                <a:cs typeface="Lucida Sans Unicode"/>
              </a:rPr>
              <a:t>de </a:t>
            </a:r>
            <a:r>
              <a:rPr sz="2400" b="1" spc="-40" dirty="0">
                <a:solidFill>
                  <a:srgbClr val="003043"/>
                </a:solidFill>
                <a:latin typeface="Lucida Sans Unicode"/>
                <a:cs typeface="Lucida Sans Unicode"/>
              </a:rPr>
              <a:t>los </a:t>
            </a:r>
            <a:r>
              <a:rPr sz="2400" b="1" spc="-35" dirty="0">
                <a:solidFill>
                  <a:srgbClr val="003043"/>
                </a:solidFill>
                <a:latin typeface="Lucida Sans Unicode"/>
                <a:cs typeface="Lucida Sans Unicode"/>
              </a:rPr>
              <a:t>dispositivos </a:t>
            </a:r>
            <a:r>
              <a:rPr sz="2400" b="1" spc="-10" dirty="0">
                <a:solidFill>
                  <a:srgbClr val="003043"/>
                </a:solidFill>
                <a:latin typeface="Lucida Sans Unicode"/>
                <a:cs typeface="Lucida Sans Unicode"/>
              </a:rPr>
              <a:t>aguas </a:t>
            </a:r>
            <a:r>
              <a:rPr sz="2400" b="1" spc="-10" dirty="0" err="1">
                <a:solidFill>
                  <a:srgbClr val="003043"/>
                </a:solidFill>
                <a:latin typeface="Lucida Sans Unicode"/>
                <a:cs typeface="Lucida Sans Unicode"/>
              </a:rPr>
              <a:t>arriba</a:t>
            </a:r>
            <a:r>
              <a:rPr sz="2400" b="1" spc="-1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20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y</a:t>
            </a:r>
            <a:r>
              <a:rPr lang="es-ES" sz="2400" b="1" spc="-20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10" dirty="0" err="1" smtClean="0">
                <a:solidFill>
                  <a:srgbClr val="003043"/>
                </a:solidFill>
                <a:latin typeface="Lucida Sans Unicode"/>
                <a:cs typeface="Lucida Sans Unicode"/>
              </a:rPr>
              <a:t>aguas</a:t>
            </a:r>
            <a:r>
              <a:rPr sz="2400" b="1" spc="-90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30" dirty="0">
                <a:solidFill>
                  <a:srgbClr val="003043"/>
                </a:solidFill>
                <a:latin typeface="Lucida Sans Unicode"/>
                <a:cs typeface="Lucida Sans Unicode"/>
              </a:rPr>
              <a:t>abajo.</a:t>
            </a:r>
            <a:endParaRPr sz="2400" b="1" dirty="0">
              <a:latin typeface="Lucida Sans Unicode"/>
              <a:cs typeface="Lucida Sans Unicode"/>
            </a:endParaRPr>
          </a:p>
        </p:txBody>
      </p:sp>
    </p:spTree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304800" y="1371600"/>
            <a:ext cx="6934200" cy="5257800"/>
            <a:chOff x="617219" y="1912620"/>
            <a:chExt cx="5491480" cy="38608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976103" y="2133566"/>
              <a:ext cx="4787982" cy="3378993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621791" y="1917192"/>
              <a:ext cx="5481955" cy="3851275"/>
            </a:xfrm>
            <a:custGeom>
              <a:avLst/>
              <a:gdLst/>
              <a:ahLst/>
              <a:cxnLst/>
              <a:rect l="l" t="t" r="r" b="b"/>
              <a:pathLst>
                <a:path w="5481955" h="3851275">
                  <a:moveTo>
                    <a:pt x="0" y="3851148"/>
                  </a:moveTo>
                  <a:lnTo>
                    <a:pt x="5481828" y="3851148"/>
                  </a:lnTo>
                  <a:lnTo>
                    <a:pt x="5481828" y="0"/>
                  </a:lnTo>
                  <a:lnTo>
                    <a:pt x="0" y="0"/>
                  </a:lnTo>
                  <a:lnTo>
                    <a:pt x="0" y="3851148"/>
                  </a:lnTo>
                  <a:close/>
                </a:path>
              </a:pathLst>
            </a:custGeom>
            <a:ln w="9144">
              <a:solidFill>
                <a:srgbClr val="002F4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/>
          <p:nvPr/>
        </p:nvSpPr>
        <p:spPr>
          <a:xfrm>
            <a:off x="613663" y="259757"/>
            <a:ext cx="8301737" cy="969496"/>
          </a:xfrm>
          <a:prstGeom prst="rect">
            <a:avLst/>
          </a:prstGeom>
        </p:spPr>
        <p:txBody>
          <a:bodyPr vert="horz" wrap="square" lIns="0" tIns="5588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440"/>
              </a:spcBef>
            </a:pPr>
            <a:r>
              <a:rPr sz="3200" b="1" spc="10" dirty="0">
                <a:solidFill>
                  <a:srgbClr val="00646D"/>
                </a:solidFill>
                <a:latin typeface="Arial"/>
                <a:cs typeface="Arial"/>
              </a:rPr>
              <a:t>Salida</a:t>
            </a:r>
            <a:r>
              <a:rPr sz="3200" b="1" spc="-50" dirty="0">
                <a:solidFill>
                  <a:srgbClr val="00646D"/>
                </a:solidFill>
                <a:latin typeface="Arial"/>
                <a:cs typeface="Arial"/>
              </a:rPr>
              <a:t> </a:t>
            </a:r>
            <a:r>
              <a:rPr sz="3200" b="1" spc="35" dirty="0">
                <a:solidFill>
                  <a:srgbClr val="00646D"/>
                </a:solidFill>
                <a:latin typeface="Arial"/>
                <a:cs typeface="Arial"/>
              </a:rPr>
              <a:t>del</a:t>
            </a:r>
            <a:r>
              <a:rPr sz="3200" b="1" spc="-45" dirty="0">
                <a:solidFill>
                  <a:srgbClr val="00646D"/>
                </a:solidFill>
                <a:latin typeface="Arial"/>
                <a:cs typeface="Arial"/>
              </a:rPr>
              <a:t> </a:t>
            </a:r>
            <a:r>
              <a:rPr sz="3200" b="1" spc="30" dirty="0">
                <a:solidFill>
                  <a:srgbClr val="00646D"/>
                </a:solidFill>
                <a:latin typeface="Arial"/>
                <a:cs typeface="Arial"/>
              </a:rPr>
              <a:t>proyecto</a:t>
            </a:r>
            <a:endParaRPr sz="3200" dirty="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409"/>
              </a:spcBef>
            </a:pPr>
            <a:r>
              <a:rPr sz="2400" b="1" spc="45" dirty="0">
                <a:solidFill>
                  <a:srgbClr val="00646D"/>
                </a:solidFill>
                <a:latin typeface="Arial"/>
                <a:cs typeface="Arial"/>
              </a:rPr>
              <a:t>Documentación</a:t>
            </a:r>
            <a:r>
              <a:rPr sz="2400" b="1" spc="-40" dirty="0">
                <a:solidFill>
                  <a:srgbClr val="00646D"/>
                </a:solidFill>
                <a:latin typeface="Arial"/>
                <a:cs typeface="Arial"/>
              </a:rPr>
              <a:t> </a:t>
            </a:r>
            <a:r>
              <a:rPr sz="2400" b="1" spc="40" dirty="0">
                <a:solidFill>
                  <a:srgbClr val="00646D"/>
                </a:solidFill>
                <a:latin typeface="Arial"/>
                <a:cs typeface="Arial"/>
              </a:rPr>
              <a:t>de</a:t>
            </a:r>
            <a:r>
              <a:rPr sz="2400" b="1" spc="-35" dirty="0">
                <a:solidFill>
                  <a:srgbClr val="00646D"/>
                </a:solidFill>
                <a:latin typeface="Arial"/>
                <a:cs typeface="Arial"/>
              </a:rPr>
              <a:t> </a:t>
            </a:r>
            <a:r>
              <a:rPr sz="2400" b="1" spc="30" dirty="0">
                <a:solidFill>
                  <a:srgbClr val="00646D"/>
                </a:solidFill>
                <a:latin typeface="Arial"/>
                <a:cs typeface="Arial"/>
              </a:rPr>
              <a:t>selectividad</a:t>
            </a:r>
            <a:r>
              <a:rPr sz="2400" b="1" spc="-35" dirty="0">
                <a:solidFill>
                  <a:srgbClr val="00646D"/>
                </a:solidFill>
                <a:latin typeface="Arial"/>
                <a:cs typeface="Arial"/>
              </a:rPr>
              <a:t> </a:t>
            </a:r>
            <a:r>
              <a:rPr sz="2400" b="1" spc="30" dirty="0">
                <a:solidFill>
                  <a:srgbClr val="00646D"/>
                </a:solidFill>
                <a:latin typeface="Arial"/>
                <a:cs typeface="Arial"/>
              </a:rPr>
              <a:t>(profesional)</a:t>
            </a:r>
            <a:endParaRPr sz="2400" dirty="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7239000" y="1756325"/>
            <a:ext cx="4425060" cy="391286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32000"/>
              </a:lnSpc>
              <a:spcBef>
                <a:spcPts val="100"/>
              </a:spcBef>
            </a:pPr>
            <a:r>
              <a:rPr sz="2400" b="1" spc="-30" dirty="0">
                <a:solidFill>
                  <a:srgbClr val="003043"/>
                </a:solidFill>
                <a:latin typeface="Lucida Sans Unicode"/>
                <a:cs typeface="Lucida Sans Unicode"/>
              </a:rPr>
              <a:t>Además,</a:t>
            </a:r>
            <a:r>
              <a:rPr sz="2400" b="1" spc="-8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40" dirty="0">
                <a:solidFill>
                  <a:srgbClr val="003043"/>
                </a:solidFill>
                <a:latin typeface="Lucida Sans Unicode"/>
                <a:cs typeface="Lucida Sans Unicode"/>
              </a:rPr>
              <a:t>los</a:t>
            </a:r>
            <a:r>
              <a:rPr sz="2400" b="1" spc="-8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usuarios</a:t>
            </a:r>
            <a:r>
              <a:rPr sz="2400" b="1" spc="-8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10" dirty="0">
                <a:solidFill>
                  <a:srgbClr val="003043"/>
                </a:solidFill>
                <a:latin typeface="Lucida Sans Unicode"/>
                <a:cs typeface="Lucida Sans Unicode"/>
              </a:rPr>
              <a:t>de</a:t>
            </a:r>
            <a:r>
              <a:rPr sz="2400" b="1" spc="-7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20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la</a:t>
            </a:r>
            <a:r>
              <a:rPr lang="es-ES" sz="2400" b="1" spc="20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 versión </a:t>
            </a:r>
            <a:r>
              <a:rPr lang="es-ES" sz="2400" b="1" spc="20" dirty="0" err="1">
                <a:solidFill>
                  <a:srgbClr val="EB780A"/>
                </a:solidFill>
                <a:latin typeface="Arial"/>
                <a:cs typeface="Arial"/>
              </a:rPr>
              <a:t>professional</a:t>
            </a:r>
            <a:r>
              <a:rPr lang="es-ES" sz="2400" b="1" spc="20" dirty="0">
                <a:solidFill>
                  <a:srgbClr val="EB780A"/>
                </a:solidFill>
                <a:latin typeface="Arial"/>
                <a:cs typeface="Arial"/>
              </a:rPr>
              <a:t> </a:t>
            </a:r>
            <a:r>
              <a:rPr sz="2400" b="1" spc="20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se</a:t>
            </a:r>
            <a:r>
              <a:rPr sz="2400" b="1" spc="-80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15" dirty="0" err="1">
                <a:solidFill>
                  <a:srgbClr val="003043"/>
                </a:solidFill>
                <a:latin typeface="Lucida Sans Unicode"/>
                <a:cs typeface="Lucida Sans Unicode"/>
              </a:rPr>
              <a:t>proporcionan</a:t>
            </a:r>
            <a:r>
              <a:rPr sz="2400" b="1" spc="-8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25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con</a:t>
            </a:r>
            <a:r>
              <a:rPr lang="es-ES" sz="2400" b="1" spc="-25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dirty="0" err="1" smtClean="0">
                <a:solidFill>
                  <a:srgbClr val="003043"/>
                </a:solidFill>
                <a:latin typeface="Lucida Sans Unicode"/>
                <a:cs typeface="Lucida Sans Unicode"/>
              </a:rPr>
              <a:t>una</a:t>
            </a:r>
            <a:r>
              <a:rPr sz="2400" b="1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15" dirty="0">
                <a:solidFill>
                  <a:srgbClr val="003043"/>
                </a:solidFill>
                <a:latin typeface="Lucida Sans Unicode"/>
                <a:cs typeface="Lucida Sans Unicode"/>
              </a:rPr>
              <a:t>evaluación </a:t>
            </a:r>
            <a:r>
              <a:rPr sz="2400" b="1" spc="-10" dirty="0">
                <a:solidFill>
                  <a:srgbClr val="003043"/>
                </a:solidFill>
                <a:latin typeface="Lucida Sans Unicode"/>
                <a:cs typeface="Lucida Sans Unicode"/>
              </a:rPr>
              <a:t>de </a:t>
            </a:r>
            <a:r>
              <a:rPr sz="2400" b="1" spc="-25" dirty="0">
                <a:solidFill>
                  <a:srgbClr val="003043"/>
                </a:solidFill>
                <a:latin typeface="Lucida Sans Unicode"/>
                <a:cs typeface="Lucida Sans Unicode"/>
              </a:rPr>
              <a:t>selectividad </a:t>
            </a:r>
            <a:r>
              <a:rPr sz="2400" b="1" spc="-10" dirty="0">
                <a:solidFill>
                  <a:srgbClr val="003043"/>
                </a:solidFill>
                <a:latin typeface="Lucida Sans Unicode"/>
                <a:cs typeface="Lucida Sans Unicode"/>
              </a:rPr>
              <a:t>de </a:t>
            </a:r>
            <a:r>
              <a:rPr sz="2400" b="1" spc="-15" dirty="0">
                <a:solidFill>
                  <a:srgbClr val="003043"/>
                </a:solidFill>
                <a:latin typeface="Lucida Sans Unicode"/>
                <a:cs typeface="Lucida Sans Unicode"/>
              </a:rPr>
              <a:t>cada </a:t>
            </a:r>
            <a:r>
              <a:rPr sz="2400" b="1" spc="-35" dirty="0">
                <a:solidFill>
                  <a:srgbClr val="003043"/>
                </a:solidFill>
                <a:latin typeface="Lucida Sans Unicode"/>
                <a:cs typeface="Lucida Sans Unicode"/>
              </a:rPr>
              <a:t>dispositivo </a:t>
            </a:r>
            <a:r>
              <a:rPr sz="2400" b="1"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y </a:t>
            </a:r>
            <a:r>
              <a:rPr sz="2400" b="1" spc="-40" dirty="0" err="1" smtClean="0">
                <a:solidFill>
                  <a:srgbClr val="003043"/>
                </a:solidFill>
                <a:latin typeface="Lucida Sans Unicode"/>
                <a:cs typeface="Lucida Sans Unicode"/>
              </a:rPr>
              <a:t>los</a:t>
            </a:r>
            <a:r>
              <a:rPr lang="es-ES" sz="2400" b="1" spc="-40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30" dirty="0" err="1" smtClean="0">
                <a:solidFill>
                  <a:srgbClr val="003043"/>
                </a:solidFill>
                <a:latin typeface="Lucida Sans Unicode"/>
                <a:cs typeface="Lucida Sans Unicode"/>
              </a:rPr>
              <a:t>límites</a:t>
            </a:r>
            <a:r>
              <a:rPr sz="2400" b="1" spc="-30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10" dirty="0">
                <a:solidFill>
                  <a:srgbClr val="003043"/>
                </a:solidFill>
                <a:latin typeface="Lucida Sans Unicode"/>
                <a:cs typeface="Lucida Sans Unicode"/>
              </a:rPr>
              <a:t>de </a:t>
            </a:r>
            <a:r>
              <a:rPr sz="2400" b="1" spc="-25" dirty="0">
                <a:solidFill>
                  <a:srgbClr val="003043"/>
                </a:solidFill>
                <a:latin typeface="Lucida Sans Unicode"/>
                <a:cs typeface="Lucida Sans Unicode"/>
              </a:rPr>
              <a:t>selectividad </a:t>
            </a:r>
            <a:r>
              <a:rPr sz="2400" b="1" dirty="0">
                <a:solidFill>
                  <a:srgbClr val="003043"/>
                </a:solidFill>
                <a:latin typeface="Lucida Sans Unicode"/>
                <a:cs typeface="Lucida Sans Unicode"/>
              </a:rPr>
              <a:t>para </a:t>
            </a:r>
            <a:r>
              <a:rPr sz="2400" b="1"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el </a:t>
            </a:r>
            <a:r>
              <a:rPr sz="2400" b="1" spc="-35" dirty="0">
                <a:solidFill>
                  <a:srgbClr val="003043"/>
                </a:solidFill>
                <a:latin typeface="Lucida Sans Unicode"/>
                <a:cs typeface="Lucida Sans Unicode"/>
              </a:rPr>
              <a:t>dispositivo </a:t>
            </a:r>
            <a:r>
              <a:rPr sz="2400" b="1"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se </a:t>
            </a:r>
            <a:r>
              <a:rPr sz="2400" b="1" spc="-10" dirty="0" err="1">
                <a:solidFill>
                  <a:srgbClr val="003043"/>
                </a:solidFill>
                <a:latin typeface="Lucida Sans Unicode"/>
                <a:cs typeface="Lucida Sans Unicode"/>
              </a:rPr>
              <a:t>muestran</a:t>
            </a:r>
            <a:r>
              <a:rPr sz="2400" b="1" spc="-1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dirty="0" err="1" smtClean="0">
                <a:solidFill>
                  <a:srgbClr val="003043"/>
                </a:solidFill>
                <a:latin typeface="Lucida Sans Unicode"/>
                <a:cs typeface="Lucida Sans Unicode"/>
              </a:rPr>
              <a:t>en</a:t>
            </a:r>
            <a:r>
              <a:rPr lang="es-ES" sz="2400" b="1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40" dirty="0" err="1" smtClean="0">
                <a:solidFill>
                  <a:srgbClr val="003043"/>
                </a:solidFill>
                <a:latin typeface="Lucida Sans Unicode"/>
                <a:cs typeface="Lucida Sans Unicode"/>
              </a:rPr>
              <a:t>los</a:t>
            </a:r>
            <a:r>
              <a:rPr sz="2400" b="1" spc="-85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30" dirty="0">
                <a:solidFill>
                  <a:srgbClr val="003043"/>
                </a:solidFill>
                <a:latin typeface="Lucida Sans Unicode"/>
                <a:cs typeface="Lucida Sans Unicode"/>
              </a:rPr>
              <a:t>gráficos.</a:t>
            </a:r>
            <a:endParaRPr sz="2400" b="1" dirty="0">
              <a:latin typeface="Lucida Sans Unicode"/>
              <a:cs typeface="Lucida Sans Unicode"/>
            </a:endParaRPr>
          </a:p>
        </p:txBody>
      </p:sp>
    </p:spTree>
  </p:cSld>
  <p:clrMapOvr>
    <a:masterClrMapping/>
  </p:clrMapOvr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435852" y="2574035"/>
            <a:ext cx="1670303" cy="1676400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880360" y="2574035"/>
            <a:ext cx="1670304" cy="1676400"/>
          </a:xfrm>
          <a:prstGeom prst="rect">
            <a:avLst/>
          </a:prstGeom>
        </p:spPr>
      </p:pic>
      <p:sp>
        <p:nvSpPr>
          <p:cNvPr id="4" name="object 4"/>
          <p:cNvSpPr/>
          <p:nvPr/>
        </p:nvSpPr>
        <p:spPr>
          <a:xfrm>
            <a:off x="4876800" y="3200400"/>
            <a:ext cx="1138555" cy="516890"/>
          </a:xfrm>
          <a:custGeom>
            <a:avLst/>
            <a:gdLst/>
            <a:ahLst/>
            <a:cxnLst/>
            <a:rect l="l" t="t" r="r" b="b"/>
            <a:pathLst>
              <a:path w="1138554" h="516889">
                <a:moveTo>
                  <a:pt x="853059" y="0"/>
                </a:moveTo>
                <a:lnTo>
                  <a:pt x="853059" y="129159"/>
                </a:lnTo>
                <a:lnTo>
                  <a:pt x="0" y="129159"/>
                </a:lnTo>
                <a:lnTo>
                  <a:pt x="0" y="387476"/>
                </a:lnTo>
                <a:lnTo>
                  <a:pt x="853059" y="387476"/>
                </a:lnTo>
                <a:lnTo>
                  <a:pt x="853059" y="516636"/>
                </a:lnTo>
                <a:lnTo>
                  <a:pt x="1138427" y="258317"/>
                </a:lnTo>
                <a:lnTo>
                  <a:pt x="853059" y="0"/>
                </a:lnTo>
                <a:close/>
              </a:path>
            </a:pathLst>
          </a:custGeom>
          <a:solidFill>
            <a:srgbClr val="005F8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613662" y="219328"/>
            <a:ext cx="7311137" cy="1049005"/>
          </a:xfrm>
          <a:prstGeom prst="rect">
            <a:avLst/>
          </a:prstGeom>
        </p:spPr>
        <p:txBody>
          <a:bodyPr vert="horz" wrap="square" lIns="0" tIns="9652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760"/>
              </a:spcBef>
            </a:pPr>
            <a:r>
              <a:rPr sz="3200" b="1" spc="10" dirty="0">
                <a:solidFill>
                  <a:srgbClr val="00646D"/>
                </a:solidFill>
                <a:latin typeface="Arial"/>
                <a:cs typeface="Arial"/>
              </a:rPr>
              <a:t>Salida</a:t>
            </a:r>
            <a:r>
              <a:rPr sz="3200" b="1" spc="-50" dirty="0">
                <a:solidFill>
                  <a:srgbClr val="00646D"/>
                </a:solidFill>
                <a:latin typeface="Arial"/>
                <a:cs typeface="Arial"/>
              </a:rPr>
              <a:t> </a:t>
            </a:r>
            <a:r>
              <a:rPr sz="3200" b="1" spc="35" dirty="0">
                <a:solidFill>
                  <a:srgbClr val="00646D"/>
                </a:solidFill>
                <a:latin typeface="Arial"/>
                <a:cs typeface="Arial"/>
              </a:rPr>
              <a:t>del</a:t>
            </a:r>
            <a:r>
              <a:rPr sz="3200" b="1" spc="-45" dirty="0">
                <a:solidFill>
                  <a:srgbClr val="00646D"/>
                </a:solidFill>
                <a:latin typeface="Arial"/>
                <a:cs typeface="Arial"/>
              </a:rPr>
              <a:t> </a:t>
            </a:r>
            <a:r>
              <a:rPr sz="3200" b="1" spc="30" dirty="0">
                <a:solidFill>
                  <a:srgbClr val="00646D"/>
                </a:solidFill>
                <a:latin typeface="Arial"/>
                <a:cs typeface="Arial"/>
              </a:rPr>
              <a:t>proyecto</a:t>
            </a:r>
            <a:endParaRPr sz="3200" dirty="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660"/>
              </a:spcBef>
            </a:pPr>
            <a:r>
              <a:rPr sz="2400" b="1" spc="35" dirty="0">
                <a:solidFill>
                  <a:srgbClr val="00646D"/>
                </a:solidFill>
                <a:latin typeface="Arial"/>
                <a:cs typeface="Arial"/>
              </a:rPr>
              <a:t>Transferir</a:t>
            </a:r>
            <a:r>
              <a:rPr sz="2400" b="1" spc="-25" dirty="0">
                <a:solidFill>
                  <a:srgbClr val="00646D"/>
                </a:solidFill>
                <a:latin typeface="Arial"/>
                <a:cs typeface="Arial"/>
              </a:rPr>
              <a:t> </a:t>
            </a:r>
            <a:r>
              <a:rPr sz="2400" b="1" spc="25" dirty="0">
                <a:solidFill>
                  <a:srgbClr val="00646D"/>
                </a:solidFill>
                <a:latin typeface="Arial"/>
                <a:cs typeface="Arial"/>
              </a:rPr>
              <a:t>archivo</a:t>
            </a:r>
            <a:r>
              <a:rPr sz="2400" b="1" spc="-20" dirty="0">
                <a:solidFill>
                  <a:srgbClr val="00646D"/>
                </a:solidFill>
                <a:latin typeface="Arial"/>
                <a:cs typeface="Arial"/>
              </a:rPr>
              <a:t> </a:t>
            </a:r>
            <a:r>
              <a:rPr sz="2400" b="1" spc="55" dirty="0">
                <a:solidFill>
                  <a:srgbClr val="00646D"/>
                </a:solidFill>
                <a:latin typeface="Arial"/>
                <a:cs typeface="Arial"/>
              </a:rPr>
              <a:t>para</a:t>
            </a:r>
            <a:r>
              <a:rPr sz="2400" b="1" spc="-25" dirty="0">
                <a:solidFill>
                  <a:srgbClr val="00646D"/>
                </a:solidFill>
                <a:latin typeface="Arial"/>
                <a:cs typeface="Arial"/>
              </a:rPr>
              <a:t> </a:t>
            </a:r>
            <a:r>
              <a:rPr sz="2400" b="1" spc="30" dirty="0">
                <a:solidFill>
                  <a:srgbClr val="00646D"/>
                </a:solidFill>
                <a:latin typeface="Arial"/>
                <a:cs typeface="Arial"/>
              </a:rPr>
              <a:t>proyecto</a:t>
            </a:r>
            <a:r>
              <a:rPr sz="2400" b="1" spc="-20" dirty="0">
                <a:solidFill>
                  <a:srgbClr val="00646D"/>
                </a:solidFill>
                <a:latin typeface="Arial"/>
                <a:cs typeface="Arial"/>
              </a:rPr>
              <a:t> </a:t>
            </a:r>
            <a:r>
              <a:rPr sz="2400" b="1" dirty="0">
                <a:solidFill>
                  <a:srgbClr val="00646D"/>
                </a:solidFill>
                <a:latin typeface="Arial"/>
                <a:cs typeface="Arial"/>
              </a:rPr>
              <a:t>SIMARIS</a:t>
            </a:r>
            <a:endParaRPr sz="2400" dirty="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457200" y="1412155"/>
            <a:ext cx="11383162" cy="75148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0500" marR="5080" indent="-178435" algn="just">
              <a:spcBef>
                <a:spcPts val="100"/>
              </a:spcBef>
              <a:buClr>
                <a:srgbClr val="869AAA"/>
              </a:buClr>
              <a:buSzPct val="138461"/>
              <a:buChar char="•"/>
              <a:tabLst>
                <a:tab pos="191135" algn="l"/>
              </a:tabLst>
            </a:pPr>
            <a:r>
              <a:rPr sz="2400" b="1" spc="10" dirty="0" err="1" smtClean="0">
                <a:solidFill>
                  <a:srgbClr val="003043"/>
                </a:solidFill>
                <a:latin typeface="Lucida Sans Unicode"/>
                <a:cs typeface="Lucida Sans Unicode"/>
              </a:rPr>
              <a:t>En</a:t>
            </a:r>
            <a:r>
              <a:rPr lang="es-ES" sz="2400" b="1" spc="10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10" dirty="0" smtClean="0">
                <a:solidFill>
                  <a:srgbClr val="EB780A"/>
                </a:solidFill>
                <a:latin typeface="Arial"/>
                <a:cs typeface="Arial"/>
              </a:rPr>
              <a:t>SIMARIS</a:t>
            </a:r>
            <a:r>
              <a:rPr lang="es-ES" sz="2400" b="1" spc="-10" dirty="0" smtClean="0">
                <a:solidFill>
                  <a:srgbClr val="EB780A"/>
                </a:solidFill>
                <a:latin typeface="Arial"/>
                <a:cs typeface="Arial"/>
              </a:rPr>
              <a:t> </a:t>
            </a:r>
            <a:r>
              <a:rPr lang="es-ES" sz="2400" b="1" spc="-10" dirty="0" err="1" smtClean="0">
                <a:solidFill>
                  <a:srgbClr val="EB780A"/>
                </a:solidFill>
                <a:latin typeface="Arial"/>
                <a:cs typeface="Arial"/>
              </a:rPr>
              <a:t>Design</a:t>
            </a:r>
            <a:r>
              <a:rPr lang="es-ES" sz="2400" b="1" spc="-10" dirty="0" smtClean="0">
                <a:solidFill>
                  <a:srgbClr val="EB780A"/>
                </a:solidFill>
                <a:latin typeface="Arial"/>
                <a:cs typeface="Arial"/>
              </a:rPr>
              <a:t> </a:t>
            </a:r>
            <a:r>
              <a:rPr sz="2400" b="1" spc="-10" dirty="0" err="1" smtClean="0">
                <a:solidFill>
                  <a:srgbClr val="003043"/>
                </a:solidFill>
                <a:latin typeface="Lucida Sans Unicode"/>
                <a:cs typeface="Lucida Sans Unicode"/>
              </a:rPr>
              <a:t>los</a:t>
            </a:r>
            <a:r>
              <a:rPr sz="2400" b="1" spc="-70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20" dirty="0" err="1" smtClean="0">
                <a:solidFill>
                  <a:srgbClr val="003043"/>
                </a:solidFill>
                <a:latin typeface="Lucida Sans Unicode"/>
                <a:cs typeface="Lucida Sans Unicode"/>
              </a:rPr>
              <a:t>usuarios</a:t>
            </a:r>
            <a:r>
              <a:rPr lang="es-ES" sz="2400" b="1" spc="-65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 se puede</a:t>
            </a:r>
            <a:r>
              <a:rPr sz="2400" b="1" spc="-5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n</a:t>
            </a:r>
            <a:r>
              <a:rPr sz="2400" b="1" spc="-70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5" dirty="0">
                <a:solidFill>
                  <a:srgbClr val="003043"/>
                </a:solidFill>
                <a:latin typeface="Lucida Sans Unicode"/>
                <a:cs typeface="Lucida Sans Unicode"/>
              </a:rPr>
              <a:t>crear</a:t>
            </a:r>
            <a:r>
              <a:rPr sz="2400" b="1" spc="-6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5" dirty="0">
                <a:solidFill>
                  <a:srgbClr val="003043"/>
                </a:solidFill>
                <a:latin typeface="Lucida Sans Unicode"/>
                <a:cs typeface="Lucida Sans Unicode"/>
              </a:rPr>
              <a:t>un</a:t>
            </a:r>
            <a:r>
              <a:rPr sz="2400" b="1" spc="-7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15" dirty="0">
                <a:solidFill>
                  <a:srgbClr val="003043"/>
                </a:solidFill>
                <a:latin typeface="Lucida Sans Unicode"/>
                <a:cs typeface="Lucida Sans Unicode"/>
              </a:rPr>
              <a:t>archivo</a:t>
            </a:r>
            <a:r>
              <a:rPr sz="2400" b="1" spc="-6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5" dirty="0">
                <a:solidFill>
                  <a:srgbClr val="003043"/>
                </a:solidFill>
                <a:latin typeface="Lucida Sans Unicode"/>
                <a:cs typeface="Lucida Sans Unicode"/>
              </a:rPr>
              <a:t>de</a:t>
            </a:r>
            <a:r>
              <a:rPr sz="2400" b="1" spc="-7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10" dirty="0">
                <a:solidFill>
                  <a:srgbClr val="003043"/>
                </a:solidFill>
                <a:latin typeface="Lucida Sans Unicode"/>
                <a:cs typeface="Lucida Sans Unicode"/>
              </a:rPr>
              <a:t>transferencia</a:t>
            </a:r>
            <a:r>
              <a:rPr sz="2400" b="1" spc="-6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60" dirty="0">
                <a:solidFill>
                  <a:srgbClr val="003043"/>
                </a:solidFill>
                <a:latin typeface="Lucida Sans Unicode"/>
                <a:cs typeface="Lucida Sans Unicode"/>
              </a:rPr>
              <a:t>(.sx)</a:t>
            </a:r>
            <a:r>
              <a:rPr sz="2400" b="1" spc="-7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dirty="0">
                <a:solidFill>
                  <a:srgbClr val="003043"/>
                </a:solidFill>
                <a:latin typeface="Lucida Sans Unicode"/>
                <a:cs typeface="Lucida Sans Unicode"/>
              </a:rPr>
              <a:t>para</a:t>
            </a:r>
            <a:r>
              <a:rPr sz="2400" b="1" spc="-6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10" dirty="0">
                <a:solidFill>
                  <a:srgbClr val="003043"/>
                </a:solidFill>
                <a:latin typeface="Lucida Sans Unicode"/>
                <a:cs typeface="Lucida Sans Unicode"/>
              </a:rPr>
              <a:t>transferir</a:t>
            </a:r>
            <a:r>
              <a:rPr sz="2400" b="1" spc="-7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35" dirty="0">
                <a:solidFill>
                  <a:srgbClr val="003043"/>
                </a:solidFill>
                <a:latin typeface="Lucida Sans Unicode"/>
                <a:cs typeface="Lucida Sans Unicode"/>
              </a:rPr>
              <a:t>los</a:t>
            </a:r>
            <a:r>
              <a:rPr sz="2400" b="1" spc="-6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datos</a:t>
            </a:r>
            <a:r>
              <a:rPr sz="2400" b="1" spc="-7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del</a:t>
            </a:r>
            <a:r>
              <a:rPr sz="2400" b="1" spc="-6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15" dirty="0" err="1">
                <a:solidFill>
                  <a:srgbClr val="003043"/>
                </a:solidFill>
                <a:latin typeface="Lucida Sans Unicode"/>
                <a:cs typeface="Lucida Sans Unicode"/>
              </a:rPr>
              <a:t>proyecto</a:t>
            </a:r>
            <a:r>
              <a:rPr sz="2400" b="1" spc="-7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15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al</a:t>
            </a:r>
            <a:r>
              <a:rPr lang="es-ES" sz="2400" b="1" spc="-15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-15" dirty="0" err="1" smtClean="0">
                <a:solidFill>
                  <a:srgbClr val="003043"/>
                </a:solidFill>
                <a:latin typeface="Lucida Sans Unicode"/>
                <a:cs typeface="Lucida Sans Unicode"/>
              </a:rPr>
              <a:t>proyecto</a:t>
            </a:r>
            <a:r>
              <a:rPr sz="2400" b="1" spc="-80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400" b="1" spc="15" dirty="0">
                <a:solidFill>
                  <a:srgbClr val="003043"/>
                </a:solidFill>
                <a:latin typeface="Lucida Sans Unicode"/>
                <a:cs typeface="Lucida Sans Unicode"/>
              </a:rPr>
              <a:t>SIMARIS*.</a:t>
            </a:r>
            <a:endParaRPr sz="2400" b="1" dirty="0">
              <a:latin typeface="Lucida Sans Unicode"/>
              <a:cs typeface="Lucida Sans Unicode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616102" y="4412274"/>
            <a:ext cx="11224260" cy="1958870"/>
          </a:xfrm>
          <a:prstGeom prst="rect">
            <a:avLst/>
          </a:prstGeom>
        </p:spPr>
        <p:txBody>
          <a:bodyPr vert="horz" wrap="square" lIns="0" tIns="111125" rIns="0" bIns="0" rtlCol="0">
            <a:spAutoFit/>
          </a:bodyPr>
          <a:lstStyle/>
          <a:p>
            <a:pPr marL="189230" marR="5080" indent="-177165" algn="just">
              <a:spcBef>
                <a:spcPts val="875"/>
              </a:spcBef>
            </a:pPr>
            <a:r>
              <a:rPr sz="1800" spc="120" dirty="0">
                <a:solidFill>
                  <a:srgbClr val="003043"/>
                </a:solidFill>
                <a:latin typeface="Lucida Sans Unicode"/>
                <a:cs typeface="Lucida Sans Unicode"/>
              </a:rPr>
              <a:t>*</a:t>
            </a:r>
            <a:r>
              <a:rPr sz="1800" spc="-16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spc="-15" dirty="0">
                <a:solidFill>
                  <a:srgbClr val="003043"/>
                </a:solidFill>
                <a:latin typeface="Lucida Sans Unicode"/>
                <a:cs typeface="Lucida Sans Unicode"/>
              </a:rPr>
              <a:t>El</a:t>
            </a:r>
            <a:r>
              <a:rPr sz="2000" b="1" spc="-7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spc="-15" dirty="0">
                <a:solidFill>
                  <a:srgbClr val="003043"/>
                </a:solidFill>
                <a:latin typeface="Lucida Sans Unicode"/>
                <a:cs typeface="Lucida Sans Unicode"/>
              </a:rPr>
              <a:t>proyecto</a:t>
            </a:r>
            <a:r>
              <a:rPr sz="2000" b="1" spc="-6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spc="15" dirty="0">
                <a:solidFill>
                  <a:srgbClr val="003043"/>
                </a:solidFill>
                <a:latin typeface="Lucida Sans Unicode"/>
                <a:cs typeface="Lucida Sans Unicode"/>
              </a:rPr>
              <a:t>SIMARIS</a:t>
            </a:r>
            <a:r>
              <a:rPr sz="2000" b="1" spc="-6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spc="-15" dirty="0">
                <a:solidFill>
                  <a:srgbClr val="003043"/>
                </a:solidFill>
                <a:latin typeface="Lucida Sans Unicode"/>
                <a:cs typeface="Lucida Sans Unicode"/>
              </a:rPr>
              <a:t>es</a:t>
            </a:r>
            <a:r>
              <a:rPr sz="2000" b="1" spc="-7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dirty="0">
                <a:solidFill>
                  <a:srgbClr val="003043"/>
                </a:solidFill>
                <a:latin typeface="Lucida Sans Unicode"/>
                <a:cs typeface="Lucida Sans Unicode"/>
              </a:rPr>
              <a:t>una</a:t>
            </a:r>
            <a:r>
              <a:rPr sz="2000" b="1" spc="-6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spc="-5" dirty="0">
                <a:solidFill>
                  <a:srgbClr val="003043"/>
                </a:solidFill>
                <a:latin typeface="Lucida Sans Unicode"/>
                <a:cs typeface="Lucida Sans Unicode"/>
              </a:rPr>
              <a:t>herramienta</a:t>
            </a:r>
            <a:r>
              <a:rPr sz="2000" b="1" spc="-7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spc="-5" dirty="0">
                <a:solidFill>
                  <a:srgbClr val="003043"/>
                </a:solidFill>
                <a:latin typeface="Lucida Sans Unicode"/>
                <a:cs typeface="Lucida Sans Unicode"/>
              </a:rPr>
              <a:t>de</a:t>
            </a:r>
            <a:r>
              <a:rPr sz="2000" b="1" spc="-6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spc="-10" dirty="0">
                <a:solidFill>
                  <a:srgbClr val="003043"/>
                </a:solidFill>
                <a:latin typeface="Lucida Sans Unicode"/>
                <a:cs typeface="Lucida Sans Unicode"/>
              </a:rPr>
              <a:t>software</a:t>
            </a:r>
            <a:r>
              <a:rPr sz="2000" b="1" spc="-6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dirty="0">
                <a:solidFill>
                  <a:srgbClr val="003043"/>
                </a:solidFill>
                <a:latin typeface="Lucida Sans Unicode"/>
                <a:cs typeface="Lucida Sans Unicode"/>
              </a:rPr>
              <a:t>para</a:t>
            </a:r>
            <a:r>
              <a:rPr sz="2000" b="1" spc="-7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spc="-5" dirty="0">
                <a:solidFill>
                  <a:srgbClr val="003043"/>
                </a:solidFill>
                <a:latin typeface="Lucida Sans Unicode"/>
                <a:cs typeface="Lucida Sans Unicode"/>
              </a:rPr>
              <a:t>determinar</a:t>
            </a:r>
            <a:r>
              <a:rPr sz="2000" b="1" spc="-6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spc="-30" dirty="0">
                <a:solidFill>
                  <a:srgbClr val="003043"/>
                </a:solidFill>
                <a:latin typeface="Lucida Sans Unicode"/>
                <a:cs typeface="Lucida Sans Unicode"/>
              </a:rPr>
              <a:t>los</a:t>
            </a:r>
            <a:r>
              <a:rPr sz="2000" b="1" spc="-6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requisitos</a:t>
            </a:r>
            <a:r>
              <a:rPr sz="2000" b="1" spc="-7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spc="-5" dirty="0">
                <a:solidFill>
                  <a:srgbClr val="003043"/>
                </a:solidFill>
                <a:latin typeface="Lucida Sans Unicode"/>
                <a:cs typeface="Lucida Sans Unicode"/>
              </a:rPr>
              <a:t>de</a:t>
            </a:r>
            <a:r>
              <a:rPr sz="2000" b="1" spc="-6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espacio</a:t>
            </a:r>
            <a:r>
              <a:rPr sz="2000" b="1" spc="-6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spc="-5" dirty="0">
                <a:solidFill>
                  <a:srgbClr val="003043"/>
                </a:solidFill>
                <a:latin typeface="Lucida Sans Unicode"/>
                <a:cs typeface="Lucida Sans Unicode"/>
              </a:rPr>
              <a:t>de</a:t>
            </a:r>
            <a:r>
              <a:rPr sz="2000" b="1" spc="-7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spc="-30" dirty="0">
                <a:solidFill>
                  <a:srgbClr val="003043"/>
                </a:solidFill>
                <a:latin typeface="Lucida Sans Unicode"/>
                <a:cs typeface="Lucida Sans Unicode"/>
              </a:rPr>
              <a:t>los</a:t>
            </a:r>
            <a:r>
              <a:rPr sz="2000" b="1" spc="-6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sistemas</a:t>
            </a:r>
            <a:r>
              <a:rPr sz="2000" b="1" spc="-6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spc="-5" dirty="0">
                <a:solidFill>
                  <a:srgbClr val="003043"/>
                </a:solidFill>
                <a:latin typeface="Lucida Sans Unicode"/>
                <a:cs typeface="Lucida Sans Unicode"/>
              </a:rPr>
              <a:t>de</a:t>
            </a:r>
            <a:r>
              <a:rPr sz="2000" b="1" spc="-7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spc="-25" dirty="0">
                <a:solidFill>
                  <a:srgbClr val="003043"/>
                </a:solidFill>
                <a:latin typeface="Lucida Sans Unicode"/>
                <a:cs typeface="Lucida Sans Unicode"/>
              </a:rPr>
              <a:t>distribución</a:t>
            </a:r>
            <a:r>
              <a:rPr sz="2000" b="1" spc="-6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spc="-5" dirty="0">
                <a:solidFill>
                  <a:srgbClr val="003043"/>
                </a:solidFill>
                <a:latin typeface="Lucida Sans Unicode"/>
                <a:cs typeface="Lucida Sans Unicode"/>
              </a:rPr>
              <a:t>de</a:t>
            </a:r>
            <a:r>
              <a:rPr sz="2000" b="1" spc="-6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spc="-5" dirty="0">
                <a:solidFill>
                  <a:srgbClr val="003043"/>
                </a:solidFill>
                <a:latin typeface="Lucida Sans Unicode"/>
                <a:cs typeface="Lucida Sans Unicode"/>
              </a:rPr>
              <a:t>energía</a:t>
            </a:r>
            <a:r>
              <a:rPr sz="2000" b="1" spc="-7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spc="-20" dirty="0" err="1">
                <a:solidFill>
                  <a:srgbClr val="003043"/>
                </a:solidFill>
                <a:latin typeface="Lucida Sans Unicode"/>
                <a:cs typeface="Lucida Sans Unicode"/>
              </a:rPr>
              <a:t>eléctrica</a:t>
            </a:r>
            <a:r>
              <a:rPr sz="2000" b="1" spc="-6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spc="-20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y</a:t>
            </a:r>
            <a:r>
              <a:rPr lang="es-ES" sz="2000" b="1" spc="-20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spc="-20" dirty="0" err="1" smtClean="0">
                <a:solidFill>
                  <a:srgbClr val="003043"/>
                </a:solidFill>
                <a:latin typeface="Lucida Sans Unicode"/>
                <a:cs typeface="Lucida Sans Unicode"/>
              </a:rPr>
              <a:t>presupuestarlos</a:t>
            </a:r>
            <a:r>
              <a:rPr sz="2000" b="1"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. </a:t>
            </a:r>
            <a:r>
              <a:rPr sz="2000" b="1" spc="-25" dirty="0" err="1">
                <a:solidFill>
                  <a:srgbClr val="003043"/>
                </a:solidFill>
                <a:latin typeface="Lucida Sans Unicode"/>
                <a:cs typeface="Lucida Sans Unicode"/>
              </a:rPr>
              <a:t>Además</a:t>
            </a:r>
            <a:r>
              <a:rPr sz="2000" b="1" spc="-25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,</a:t>
            </a:r>
            <a:r>
              <a:rPr lang="es-ES" sz="2000" b="1" spc="-25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 se puede</a:t>
            </a:r>
            <a:r>
              <a:rPr sz="2000" b="1" spc="-5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spc="-5" dirty="0">
                <a:solidFill>
                  <a:srgbClr val="003043"/>
                </a:solidFill>
                <a:latin typeface="Lucida Sans Unicode"/>
                <a:cs typeface="Lucida Sans Unicode"/>
              </a:rPr>
              <a:t>crear </a:t>
            </a:r>
            <a:r>
              <a:rPr sz="2000" b="1" spc="-10" dirty="0">
                <a:solidFill>
                  <a:srgbClr val="003043"/>
                </a:solidFill>
                <a:latin typeface="Lucida Sans Unicode"/>
                <a:cs typeface="Lucida Sans Unicode"/>
              </a:rPr>
              <a:t>automáticamente </a:t>
            </a:r>
            <a:r>
              <a:rPr sz="2000" b="1" spc="-30" dirty="0">
                <a:solidFill>
                  <a:srgbClr val="003043"/>
                </a:solidFill>
                <a:latin typeface="Lucida Sans Unicode"/>
                <a:cs typeface="Lucida Sans Unicode"/>
              </a:rPr>
              <a:t>textos </a:t>
            </a:r>
            <a:r>
              <a:rPr sz="2000" b="1" spc="-5" dirty="0">
                <a:solidFill>
                  <a:srgbClr val="003043"/>
                </a:solidFill>
                <a:latin typeface="Lucida Sans Unicode"/>
                <a:cs typeface="Lucida Sans Unicode"/>
              </a:rPr>
              <a:t>de </a:t>
            </a:r>
            <a:r>
              <a:rPr sz="2000" b="1" spc="-25" dirty="0">
                <a:solidFill>
                  <a:srgbClr val="003043"/>
                </a:solidFill>
                <a:latin typeface="Lucida Sans Unicode"/>
                <a:cs typeface="Lucida Sans Unicode"/>
              </a:rPr>
              <a:t>especificación </a:t>
            </a:r>
            <a:r>
              <a:rPr sz="2000" b="1" spc="-5" dirty="0">
                <a:solidFill>
                  <a:srgbClr val="003043"/>
                </a:solidFill>
                <a:latin typeface="Lucida Sans Unicode"/>
                <a:cs typeface="Lucida Sans Unicode"/>
              </a:rPr>
              <a:t>de </a:t>
            </a:r>
            <a:r>
              <a:rPr sz="2000" b="1" spc="-30" dirty="0">
                <a:solidFill>
                  <a:srgbClr val="003043"/>
                </a:solidFill>
                <a:latin typeface="Lucida Sans Unicode"/>
                <a:cs typeface="Lucida Sans Unicode"/>
              </a:rPr>
              <a:t>licitación </a:t>
            </a:r>
            <a:r>
              <a:rPr sz="2000" b="1" dirty="0">
                <a:solidFill>
                  <a:srgbClr val="003043"/>
                </a:solidFill>
                <a:latin typeface="Lucida Sans Unicode"/>
                <a:cs typeface="Lucida Sans Unicode"/>
              </a:rPr>
              <a:t>para </a:t>
            </a:r>
            <a:r>
              <a:rPr sz="2000" b="1" spc="-15" dirty="0">
                <a:solidFill>
                  <a:srgbClr val="003043"/>
                </a:solidFill>
                <a:latin typeface="Lucida Sans Unicode"/>
                <a:cs typeface="Lucida Sans Unicode"/>
              </a:rPr>
              <a:t>la </a:t>
            </a:r>
            <a:r>
              <a:rPr sz="2000" b="1" dirty="0">
                <a:solidFill>
                  <a:srgbClr val="003043"/>
                </a:solidFill>
                <a:latin typeface="Lucida Sans Unicode"/>
                <a:cs typeface="Lucida Sans Unicode"/>
              </a:rPr>
              <a:t>aparamenta </a:t>
            </a:r>
            <a:r>
              <a:rPr sz="2000" b="1" spc="-15" dirty="0">
                <a:solidFill>
                  <a:srgbClr val="003043"/>
                </a:solidFill>
                <a:latin typeface="Lucida Sans Unicode"/>
                <a:cs typeface="Lucida Sans Unicode"/>
              </a:rPr>
              <a:t>configurada </a:t>
            </a:r>
            <a:r>
              <a:rPr sz="2000" b="1"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y </a:t>
            </a:r>
            <a:r>
              <a:rPr sz="2000" b="1" spc="-30" dirty="0">
                <a:solidFill>
                  <a:srgbClr val="003043"/>
                </a:solidFill>
                <a:latin typeface="Lucida Sans Unicode"/>
                <a:cs typeface="Lucida Sans Unicode"/>
              </a:rPr>
              <a:t>los </a:t>
            </a:r>
            <a:r>
              <a:rPr sz="2000" b="1" spc="-15" dirty="0">
                <a:solidFill>
                  <a:srgbClr val="003043"/>
                </a:solidFill>
                <a:latin typeface="Lucida Sans Unicode"/>
                <a:cs typeface="Lucida Sans Unicode"/>
              </a:rPr>
              <a:t>datos </a:t>
            </a:r>
            <a:r>
              <a:rPr sz="2000" b="1" spc="35" dirty="0">
                <a:solidFill>
                  <a:srgbClr val="003043"/>
                </a:solidFill>
                <a:latin typeface="Lucida Sans Unicode"/>
                <a:cs typeface="Lucida Sans Unicode"/>
              </a:rPr>
              <a:t>BIM. </a:t>
            </a:r>
            <a:r>
              <a:rPr sz="2000" b="1" spc="-15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El</a:t>
            </a:r>
            <a:r>
              <a:rPr lang="es-ES" sz="2000" b="1" spc="-15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spc="-15" dirty="0" err="1" smtClean="0">
                <a:solidFill>
                  <a:srgbClr val="003043"/>
                </a:solidFill>
                <a:latin typeface="Lucida Sans Unicode"/>
                <a:cs typeface="Lucida Sans Unicode"/>
              </a:rPr>
              <a:t>proyecto</a:t>
            </a:r>
            <a:r>
              <a:rPr sz="2000" b="1" spc="-15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spc="15" dirty="0">
                <a:solidFill>
                  <a:srgbClr val="003043"/>
                </a:solidFill>
                <a:latin typeface="Lucida Sans Unicode"/>
                <a:cs typeface="Lucida Sans Unicode"/>
              </a:rPr>
              <a:t>SIMARIS </a:t>
            </a:r>
            <a:r>
              <a:rPr sz="2000" b="1" spc="-10" dirty="0">
                <a:solidFill>
                  <a:srgbClr val="003043"/>
                </a:solidFill>
                <a:latin typeface="Lucida Sans Unicode"/>
                <a:cs typeface="Lucida Sans Unicode"/>
              </a:rPr>
              <a:t>está actualmente </a:t>
            </a:r>
            <a:r>
              <a:rPr sz="2000" b="1" spc="-25" dirty="0">
                <a:solidFill>
                  <a:srgbClr val="003043"/>
                </a:solidFill>
                <a:latin typeface="Lucida Sans Unicode"/>
                <a:cs typeface="Lucida Sans Unicode"/>
              </a:rPr>
              <a:t>disponible </a:t>
            </a:r>
            <a:r>
              <a:rPr sz="2000" b="1" dirty="0">
                <a:solidFill>
                  <a:srgbClr val="003043"/>
                </a:solidFill>
                <a:latin typeface="Lucida Sans Unicode"/>
                <a:cs typeface="Lucida Sans Unicode"/>
              </a:rPr>
              <a:t>para </a:t>
            </a:r>
            <a:r>
              <a:rPr sz="2000" b="1" spc="-30" dirty="0">
                <a:solidFill>
                  <a:srgbClr val="003043"/>
                </a:solidFill>
                <a:latin typeface="Lucida Sans Unicode"/>
                <a:cs typeface="Lucida Sans Unicode"/>
              </a:rPr>
              <a:t>los </a:t>
            </a:r>
            <a:r>
              <a:rPr sz="2000" b="1"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siguientes </a:t>
            </a:r>
            <a:r>
              <a:rPr sz="2000" b="1" spc="-25" dirty="0">
                <a:solidFill>
                  <a:srgbClr val="003043"/>
                </a:solidFill>
                <a:latin typeface="Lucida Sans Unicode"/>
                <a:cs typeface="Lucida Sans Unicode"/>
              </a:rPr>
              <a:t>países: </a:t>
            </a:r>
            <a:r>
              <a:rPr sz="2000" b="1" spc="-30" dirty="0">
                <a:solidFill>
                  <a:srgbClr val="003043"/>
                </a:solidFill>
                <a:latin typeface="Lucida Sans Unicode"/>
                <a:cs typeface="Lucida Sans Unicode"/>
              </a:rPr>
              <a:t>Austria, </a:t>
            </a:r>
            <a:r>
              <a:rPr sz="2000" b="1" spc="-10" dirty="0">
                <a:solidFill>
                  <a:srgbClr val="003043"/>
                </a:solidFill>
                <a:latin typeface="Lucida Sans Unicode"/>
                <a:cs typeface="Lucida Sans Unicode"/>
              </a:rPr>
              <a:t>Brasil, </a:t>
            </a:r>
            <a:r>
              <a:rPr sz="2000" b="1"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Canadá, </a:t>
            </a:r>
            <a:r>
              <a:rPr sz="2000" b="1" spc="-30" dirty="0">
                <a:solidFill>
                  <a:srgbClr val="003043"/>
                </a:solidFill>
                <a:latin typeface="Lucida Sans Unicode"/>
                <a:cs typeface="Lucida Sans Unicode"/>
              </a:rPr>
              <a:t>China, </a:t>
            </a:r>
            <a:r>
              <a:rPr sz="2000" b="1"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Alemania, </a:t>
            </a:r>
            <a:r>
              <a:rPr sz="2000" b="1" spc="-10" dirty="0">
                <a:solidFill>
                  <a:srgbClr val="003043"/>
                </a:solidFill>
                <a:latin typeface="Lucida Sans Unicode"/>
                <a:cs typeface="Lucida Sans Unicode"/>
              </a:rPr>
              <a:t>Italia, Países </a:t>
            </a:r>
            <a:r>
              <a:rPr sz="2000" b="1" spc="-15" dirty="0">
                <a:solidFill>
                  <a:srgbClr val="003043"/>
                </a:solidFill>
                <a:latin typeface="Lucida Sans Unicode"/>
                <a:cs typeface="Lucida Sans Unicode"/>
              </a:rPr>
              <a:t>Bajos, </a:t>
            </a:r>
            <a:r>
              <a:rPr sz="2000" b="1" spc="-15" dirty="0" err="1">
                <a:solidFill>
                  <a:srgbClr val="003043"/>
                </a:solidFill>
                <a:latin typeface="Lucida Sans Unicode"/>
                <a:cs typeface="Lucida Sans Unicode"/>
              </a:rPr>
              <a:t>Polonia</a:t>
            </a:r>
            <a:r>
              <a:rPr sz="2000" b="1" spc="-15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,</a:t>
            </a:r>
            <a:r>
              <a:rPr lang="es-ES" sz="2000" b="1" spc="-15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spc="-10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Portugal</a:t>
            </a:r>
            <a:r>
              <a:rPr sz="2000" b="1" spc="-10" dirty="0">
                <a:solidFill>
                  <a:srgbClr val="003043"/>
                </a:solidFill>
                <a:latin typeface="Lucida Sans Unicode"/>
                <a:cs typeface="Lucida Sans Unicode"/>
              </a:rPr>
              <a:t>,</a:t>
            </a:r>
            <a:r>
              <a:rPr sz="2000" b="1" spc="-7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spc="-25" dirty="0">
                <a:solidFill>
                  <a:srgbClr val="003043"/>
                </a:solidFill>
                <a:latin typeface="Lucida Sans Unicode"/>
                <a:cs typeface="Lucida Sans Unicode"/>
              </a:rPr>
              <a:t>Rusia,</a:t>
            </a:r>
            <a:r>
              <a:rPr sz="2000" b="1" spc="-7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spc="-15" dirty="0">
                <a:solidFill>
                  <a:srgbClr val="003043"/>
                </a:solidFill>
                <a:latin typeface="Lucida Sans Unicode"/>
                <a:cs typeface="Lucida Sans Unicode"/>
              </a:rPr>
              <a:t>España,</a:t>
            </a:r>
            <a:r>
              <a:rPr sz="2000" b="1" spc="-7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spc="-35" dirty="0">
                <a:solidFill>
                  <a:srgbClr val="003043"/>
                </a:solidFill>
                <a:latin typeface="Lucida Sans Unicode"/>
                <a:cs typeface="Lucida Sans Unicode"/>
              </a:rPr>
              <a:t>Suiza,</a:t>
            </a:r>
            <a:r>
              <a:rPr sz="2000" b="1" spc="-7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2000" b="1" spc="-30" dirty="0">
                <a:solidFill>
                  <a:srgbClr val="003043"/>
                </a:solidFill>
                <a:latin typeface="Lucida Sans Unicode"/>
                <a:cs typeface="Lucida Sans Unicode"/>
              </a:rPr>
              <a:t>Turquía.</a:t>
            </a:r>
            <a:endParaRPr sz="2000" b="1" dirty="0">
              <a:latin typeface="Lucida Sans Unicode"/>
              <a:cs typeface="Lucida Sans Unicode"/>
            </a:endParaRPr>
          </a:p>
        </p:txBody>
      </p:sp>
    </p:spTree>
  </p:cSld>
  <p:clrMapOvr>
    <a:masterClrMapping/>
  </p:clrMapOvr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object 12"/>
          <p:cNvSpPr txBox="1"/>
          <p:nvPr/>
        </p:nvSpPr>
        <p:spPr>
          <a:xfrm>
            <a:off x="613663" y="257175"/>
            <a:ext cx="3364865" cy="3606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200" b="1" spc="75" dirty="0">
                <a:solidFill>
                  <a:srgbClr val="FFFFFF"/>
                </a:solidFill>
                <a:latin typeface="Arial"/>
                <a:cs typeface="Arial"/>
              </a:rPr>
              <a:t>Tutorial</a:t>
            </a:r>
            <a:r>
              <a:rPr sz="2200" b="1" spc="-5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200" b="1" spc="25" dirty="0">
                <a:solidFill>
                  <a:srgbClr val="FFFFFF"/>
                </a:solidFill>
                <a:latin typeface="Arial"/>
                <a:cs typeface="Arial"/>
              </a:rPr>
              <a:t>diseño</a:t>
            </a:r>
            <a:r>
              <a:rPr sz="2200" b="1" spc="-5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200" b="1" dirty="0">
                <a:solidFill>
                  <a:srgbClr val="FFFFFF"/>
                </a:solidFill>
                <a:latin typeface="Arial"/>
                <a:cs typeface="Arial"/>
              </a:rPr>
              <a:t>SIMARIS</a:t>
            </a:r>
            <a:endParaRPr sz="2200">
              <a:latin typeface="Arial"/>
              <a:cs typeface="Arial"/>
            </a:endParaRPr>
          </a:p>
        </p:txBody>
      </p:sp>
      <p:sp>
        <p:nvSpPr>
          <p:cNvPr id="13" name="object 13"/>
          <p:cNvSpPr txBox="1">
            <a:spLocks noGrp="1"/>
          </p:cNvSpPr>
          <p:nvPr>
            <p:ph type="title"/>
          </p:nvPr>
        </p:nvSpPr>
        <p:spPr>
          <a:xfrm>
            <a:off x="3656012" y="1295400"/>
            <a:ext cx="6554788" cy="1446550"/>
          </a:xfrm>
          <a:prstGeom prst="rect">
            <a:avLst/>
          </a:prstGeom>
          <a:solidFill>
            <a:srgbClr val="F1F5F7">
              <a:alpha val="54901"/>
            </a:srgbClr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3100" dirty="0">
              <a:latin typeface="Times New Roman"/>
              <a:cs typeface="Times New Roman"/>
            </a:endParaRPr>
          </a:p>
          <a:p>
            <a:pPr marL="180975">
              <a:lnSpc>
                <a:spcPct val="100000"/>
              </a:lnSpc>
              <a:spcBef>
                <a:spcPts val="1825"/>
              </a:spcBef>
            </a:pPr>
            <a:r>
              <a:rPr sz="4800" spc="75" dirty="0">
                <a:solidFill>
                  <a:srgbClr val="003043"/>
                </a:solidFill>
                <a:latin typeface="Arial"/>
                <a:cs typeface="Arial"/>
              </a:rPr>
              <a:t>Más</a:t>
            </a:r>
            <a:r>
              <a:rPr sz="4800" spc="-70" dirty="0">
                <a:solidFill>
                  <a:srgbClr val="003043"/>
                </a:solidFill>
                <a:latin typeface="Arial"/>
                <a:cs typeface="Arial"/>
              </a:rPr>
              <a:t> </a:t>
            </a:r>
            <a:r>
              <a:rPr sz="4800" spc="30" dirty="0">
                <a:solidFill>
                  <a:srgbClr val="003043"/>
                </a:solidFill>
                <a:latin typeface="Arial"/>
                <a:cs typeface="Arial"/>
              </a:rPr>
              <a:t>sobre</a:t>
            </a:r>
            <a:r>
              <a:rPr sz="4800" spc="-65" dirty="0">
                <a:solidFill>
                  <a:srgbClr val="003043"/>
                </a:solidFill>
                <a:latin typeface="Arial"/>
                <a:cs typeface="Arial"/>
              </a:rPr>
              <a:t> </a:t>
            </a:r>
            <a:r>
              <a:rPr sz="4800" dirty="0">
                <a:solidFill>
                  <a:srgbClr val="003043"/>
                </a:solidFill>
                <a:latin typeface="Arial"/>
                <a:cs typeface="Arial"/>
              </a:rPr>
              <a:t>SIMARIS</a:t>
            </a:r>
            <a:endParaRPr sz="4800" dirty="0">
              <a:latin typeface="Arial"/>
              <a:cs typeface="Aria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3706623" y="3276600"/>
            <a:ext cx="6453565" cy="1646605"/>
          </a:xfrm>
          <a:prstGeom prst="rect">
            <a:avLst/>
          </a:prstGeom>
          <a:solidFill>
            <a:srgbClr val="A4E0E0">
              <a:alpha val="50195"/>
            </a:srgbClr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700" dirty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2000" b="1" dirty="0">
              <a:latin typeface="Times New Roman"/>
              <a:cs typeface="Times New Roman"/>
            </a:endParaRPr>
          </a:p>
          <a:p>
            <a:pPr marL="155575" indent="-59055">
              <a:lnSpc>
                <a:spcPct val="100000"/>
              </a:lnSpc>
              <a:spcBef>
                <a:spcPts val="5"/>
              </a:spcBef>
              <a:buChar char="&gt;"/>
              <a:tabLst>
                <a:tab pos="156210" algn="l"/>
              </a:tabLst>
            </a:pPr>
            <a:r>
              <a:rPr sz="2000" b="1" spc="25" dirty="0">
                <a:solidFill>
                  <a:srgbClr val="003043"/>
                </a:solidFill>
                <a:latin typeface="Arial"/>
                <a:cs typeface="Arial"/>
              </a:rPr>
              <a:t>Herramientas</a:t>
            </a:r>
            <a:r>
              <a:rPr sz="2000" b="1" spc="-25" dirty="0">
                <a:solidFill>
                  <a:srgbClr val="003043"/>
                </a:solidFill>
                <a:latin typeface="Arial"/>
                <a:cs typeface="Arial"/>
              </a:rPr>
              <a:t> </a:t>
            </a:r>
            <a:r>
              <a:rPr sz="2000" b="1" spc="15" dirty="0">
                <a:solidFill>
                  <a:srgbClr val="003043"/>
                </a:solidFill>
                <a:latin typeface="Arial"/>
                <a:cs typeface="Arial"/>
              </a:rPr>
              <a:t>de</a:t>
            </a:r>
            <a:r>
              <a:rPr sz="2000" b="1" spc="-25" dirty="0">
                <a:solidFill>
                  <a:srgbClr val="003043"/>
                </a:solidFill>
                <a:latin typeface="Arial"/>
                <a:cs typeface="Arial"/>
              </a:rPr>
              <a:t> </a:t>
            </a:r>
            <a:r>
              <a:rPr sz="2000" b="1" spc="10" dirty="0">
                <a:solidFill>
                  <a:srgbClr val="003043"/>
                </a:solidFill>
                <a:latin typeface="Arial"/>
                <a:cs typeface="Arial"/>
              </a:rPr>
              <a:t>planificación</a:t>
            </a:r>
            <a:r>
              <a:rPr sz="2000" b="1" spc="-25" dirty="0">
                <a:solidFill>
                  <a:srgbClr val="003043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003043"/>
                </a:solidFill>
                <a:latin typeface="Arial"/>
                <a:cs typeface="Arial"/>
              </a:rPr>
              <a:t>SIMARIS</a:t>
            </a:r>
            <a:endParaRPr sz="2000" b="1"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30"/>
              </a:spcBef>
              <a:buChar char="&gt;"/>
            </a:pPr>
            <a:endParaRPr sz="2000" b="1" dirty="0">
              <a:latin typeface="Arial"/>
              <a:cs typeface="Arial"/>
            </a:endParaRPr>
          </a:p>
          <a:p>
            <a:pPr marL="175260" indent="-80010">
              <a:lnSpc>
                <a:spcPct val="100000"/>
              </a:lnSpc>
              <a:buChar char="&gt;"/>
              <a:tabLst>
                <a:tab pos="175895" algn="l"/>
              </a:tabLst>
            </a:pPr>
            <a:r>
              <a:rPr sz="2000" b="1" spc="10" dirty="0">
                <a:solidFill>
                  <a:srgbClr val="003043"/>
                </a:solidFill>
                <a:latin typeface="Arial"/>
                <a:cs typeface="Arial"/>
              </a:rPr>
              <a:t>Energía</a:t>
            </a:r>
            <a:r>
              <a:rPr sz="2000" b="1" spc="-10" dirty="0">
                <a:solidFill>
                  <a:srgbClr val="003043"/>
                </a:solidFill>
                <a:latin typeface="Arial"/>
                <a:cs typeface="Arial"/>
              </a:rPr>
              <a:t> </a:t>
            </a:r>
            <a:r>
              <a:rPr sz="2000" b="1" spc="40" dirty="0">
                <a:solidFill>
                  <a:srgbClr val="003043"/>
                </a:solidFill>
                <a:latin typeface="Arial"/>
                <a:cs typeface="Arial"/>
              </a:rPr>
              <a:t>totalmente</a:t>
            </a:r>
            <a:r>
              <a:rPr sz="2000" b="1" spc="-10" dirty="0">
                <a:solidFill>
                  <a:srgbClr val="003043"/>
                </a:solidFill>
                <a:latin typeface="Arial"/>
                <a:cs typeface="Arial"/>
              </a:rPr>
              <a:t> </a:t>
            </a:r>
            <a:r>
              <a:rPr sz="2000" b="1" spc="30" dirty="0">
                <a:solidFill>
                  <a:srgbClr val="003043"/>
                </a:solidFill>
                <a:latin typeface="Arial"/>
                <a:cs typeface="Arial"/>
              </a:rPr>
              <a:t>integrada</a:t>
            </a:r>
            <a:endParaRPr sz="2000" b="1"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buChar char="&gt;"/>
            </a:pPr>
            <a:endParaRPr sz="2000" b="1" dirty="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 txBox="1"/>
          <p:nvPr/>
        </p:nvSpPr>
        <p:spPr>
          <a:xfrm>
            <a:off x="613663" y="334898"/>
            <a:ext cx="8959978" cy="3821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spc="45" dirty="0">
                <a:solidFill>
                  <a:srgbClr val="00646D"/>
                </a:solidFill>
                <a:latin typeface="Arial"/>
                <a:cs typeface="Arial"/>
              </a:rPr>
              <a:t>Herramientas</a:t>
            </a:r>
            <a:r>
              <a:rPr sz="2400" b="1" spc="-35" dirty="0">
                <a:solidFill>
                  <a:srgbClr val="00646D"/>
                </a:solidFill>
                <a:latin typeface="Arial"/>
                <a:cs typeface="Arial"/>
              </a:rPr>
              <a:t> </a:t>
            </a:r>
            <a:r>
              <a:rPr sz="2400" b="1" spc="25" dirty="0">
                <a:solidFill>
                  <a:srgbClr val="00646D"/>
                </a:solidFill>
                <a:latin typeface="Arial"/>
                <a:cs typeface="Arial"/>
              </a:rPr>
              <a:t>de</a:t>
            </a:r>
            <a:r>
              <a:rPr sz="2400" b="1" spc="-35" dirty="0">
                <a:solidFill>
                  <a:srgbClr val="00646D"/>
                </a:solidFill>
                <a:latin typeface="Arial"/>
                <a:cs typeface="Arial"/>
              </a:rPr>
              <a:t> </a:t>
            </a:r>
            <a:r>
              <a:rPr sz="2400" b="1" spc="20" dirty="0">
                <a:solidFill>
                  <a:srgbClr val="00646D"/>
                </a:solidFill>
                <a:latin typeface="Arial"/>
                <a:cs typeface="Arial"/>
              </a:rPr>
              <a:t>planificación</a:t>
            </a:r>
            <a:r>
              <a:rPr sz="2400" b="1" spc="-30" dirty="0">
                <a:solidFill>
                  <a:srgbClr val="00646D"/>
                </a:solidFill>
                <a:latin typeface="Arial"/>
                <a:cs typeface="Arial"/>
              </a:rPr>
              <a:t> </a:t>
            </a:r>
            <a:r>
              <a:rPr sz="2400" b="1" dirty="0">
                <a:solidFill>
                  <a:srgbClr val="00646D"/>
                </a:solidFill>
                <a:latin typeface="Arial"/>
                <a:cs typeface="Arial"/>
              </a:rPr>
              <a:t>SIMARIS</a:t>
            </a:r>
            <a:endParaRPr sz="2400" b="1" dirty="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304800" y="826191"/>
            <a:ext cx="11709877" cy="296234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444500" algn="just">
              <a:spcBef>
                <a:spcPts val="100"/>
              </a:spcBef>
            </a:pPr>
            <a:r>
              <a:rPr b="1" spc="5" dirty="0">
                <a:solidFill>
                  <a:srgbClr val="003043"/>
                </a:solidFill>
                <a:latin typeface="Lucida Sans Unicode"/>
                <a:cs typeface="Lucida Sans Unicode"/>
              </a:rPr>
              <a:t>En</a:t>
            </a:r>
            <a:r>
              <a:rPr b="1" spc="-7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b="1"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el</a:t>
            </a:r>
            <a:r>
              <a:rPr b="1" spc="-7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b="1" spc="-10" dirty="0">
                <a:solidFill>
                  <a:srgbClr val="003043"/>
                </a:solidFill>
                <a:latin typeface="Lucida Sans Unicode"/>
                <a:cs typeface="Lucida Sans Unicode"/>
              </a:rPr>
              <a:t>software</a:t>
            </a:r>
            <a:r>
              <a:rPr b="1" spc="-7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b="1" spc="-10" dirty="0">
                <a:solidFill>
                  <a:srgbClr val="003043"/>
                </a:solidFill>
                <a:latin typeface="Lucida Sans Unicode"/>
                <a:cs typeface="Lucida Sans Unicode"/>
              </a:rPr>
              <a:t>de</a:t>
            </a:r>
            <a:r>
              <a:rPr b="1" spc="-7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b="1"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diseño</a:t>
            </a:r>
            <a:r>
              <a:rPr b="1" spc="-7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b="1" spc="10" dirty="0">
                <a:solidFill>
                  <a:srgbClr val="003043"/>
                </a:solidFill>
                <a:latin typeface="Lucida Sans Unicode"/>
                <a:cs typeface="Lucida Sans Unicode"/>
              </a:rPr>
              <a:t>SIMARIS,</a:t>
            </a:r>
            <a:r>
              <a:rPr b="1" spc="-7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b="1" spc="-5" dirty="0">
                <a:solidFill>
                  <a:srgbClr val="003043"/>
                </a:solidFill>
                <a:latin typeface="Lucida Sans Unicode"/>
                <a:cs typeface="Lucida Sans Unicode"/>
              </a:rPr>
              <a:t>encontrará</a:t>
            </a:r>
            <a:r>
              <a:rPr b="1" spc="-7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b="1" spc="-10" dirty="0">
                <a:solidFill>
                  <a:srgbClr val="003043"/>
                </a:solidFill>
                <a:latin typeface="Lucida Sans Unicode"/>
                <a:cs typeface="Lucida Sans Unicode"/>
              </a:rPr>
              <a:t>más</a:t>
            </a:r>
            <a:r>
              <a:rPr b="1" spc="-7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b="1"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información</a:t>
            </a:r>
            <a:r>
              <a:rPr b="1" spc="-7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b="1" spc="-30" dirty="0">
                <a:solidFill>
                  <a:srgbClr val="003043"/>
                </a:solidFill>
                <a:latin typeface="Lucida Sans Unicode"/>
                <a:cs typeface="Lucida Sans Unicode"/>
              </a:rPr>
              <a:t>útil</a:t>
            </a:r>
            <a:r>
              <a:rPr b="1" spc="-7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b="1" spc="-15" dirty="0">
                <a:solidFill>
                  <a:srgbClr val="003043"/>
                </a:solidFill>
                <a:latin typeface="Lucida Sans Unicode"/>
                <a:cs typeface="Lucida Sans Unicode"/>
              </a:rPr>
              <a:t>sobre</a:t>
            </a:r>
            <a:r>
              <a:rPr b="1" spc="-7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b="1"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cómo</a:t>
            </a:r>
            <a:r>
              <a:rPr b="1" spc="-7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b="1" spc="-25" dirty="0">
                <a:solidFill>
                  <a:srgbClr val="003043"/>
                </a:solidFill>
                <a:latin typeface="Lucida Sans Unicode"/>
                <a:cs typeface="Lucida Sans Unicode"/>
              </a:rPr>
              <a:t>familiarizarse</a:t>
            </a:r>
            <a:r>
              <a:rPr b="1" spc="-7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b="1" spc="-25" dirty="0">
                <a:solidFill>
                  <a:srgbClr val="003043"/>
                </a:solidFill>
                <a:latin typeface="Lucida Sans Unicode"/>
                <a:cs typeface="Lucida Sans Unicode"/>
              </a:rPr>
              <a:t>con</a:t>
            </a:r>
            <a:r>
              <a:rPr b="1" spc="-7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b="1"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el</a:t>
            </a:r>
            <a:r>
              <a:rPr b="1" spc="-7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b="1" spc="-5" dirty="0">
                <a:solidFill>
                  <a:srgbClr val="003043"/>
                </a:solidFill>
                <a:latin typeface="Lucida Sans Unicode"/>
                <a:cs typeface="Lucida Sans Unicode"/>
              </a:rPr>
              <a:t>programa</a:t>
            </a:r>
            <a:r>
              <a:rPr b="1" spc="-7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b="1"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y</a:t>
            </a:r>
            <a:r>
              <a:rPr b="1" spc="-7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b="1" spc="-20" dirty="0" err="1" smtClean="0">
                <a:solidFill>
                  <a:srgbClr val="003043"/>
                </a:solidFill>
                <a:latin typeface="Lucida Sans Unicode"/>
                <a:cs typeface="Lucida Sans Unicode"/>
              </a:rPr>
              <a:t>cómo</a:t>
            </a:r>
            <a:r>
              <a:rPr lang="es-ES" b="1" spc="-20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b="1" spc="-10" dirty="0" err="1" smtClean="0">
                <a:solidFill>
                  <a:srgbClr val="003043"/>
                </a:solidFill>
                <a:latin typeface="Lucida Sans Unicode"/>
                <a:cs typeface="Lucida Sans Unicode"/>
              </a:rPr>
              <a:t>manejarlo</a:t>
            </a:r>
            <a:r>
              <a:rPr b="1" spc="-80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b="1" spc="-10" dirty="0">
                <a:solidFill>
                  <a:srgbClr val="003043"/>
                </a:solidFill>
                <a:latin typeface="Lucida Sans Unicode"/>
                <a:cs typeface="Lucida Sans Unicode"/>
              </a:rPr>
              <a:t>de</a:t>
            </a:r>
            <a:r>
              <a:rPr b="1" spc="-8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b="1" spc="5" dirty="0">
                <a:solidFill>
                  <a:srgbClr val="003043"/>
                </a:solidFill>
                <a:latin typeface="Lucida Sans Unicode"/>
                <a:cs typeface="Lucida Sans Unicode"/>
              </a:rPr>
              <a:t>manera</a:t>
            </a:r>
            <a:r>
              <a:rPr b="1" spc="-8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b="1" spc="-25" dirty="0">
                <a:solidFill>
                  <a:srgbClr val="003043"/>
                </a:solidFill>
                <a:latin typeface="Lucida Sans Unicode"/>
                <a:cs typeface="Lucida Sans Unicode"/>
              </a:rPr>
              <a:t>eficiente.</a:t>
            </a:r>
            <a:r>
              <a:rPr b="1" spc="-8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b="1" spc="5" dirty="0">
                <a:solidFill>
                  <a:srgbClr val="003043"/>
                </a:solidFill>
                <a:latin typeface="Lucida Sans Unicode"/>
                <a:cs typeface="Lucida Sans Unicode"/>
              </a:rPr>
              <a:t>Haga</a:t>
            </a:r>
            <a:r>
              <a:rPr b="1" spc="-8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b="1" spc="-45" dirty="0">
                <a:solidFill>
                  <a:srgbClr val="003043"/>
                </a:solidFill>
                <a:latin typeface="Lucida Sans Unicode"/>
                <a:cs typeface="Lucida Sans Unicode"/>
              </a:rPr>
              <a:t>clic</a:t>
            </a:r>
            <a:r>
              <a:rPr b="1" spc="-8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b="1" dirty="0">
                <a:solidFill>
                  <a:srgbClr val="003043"/>
                </a:solidFill>
                <a:latin typeface="Lucida Sans Unicode"/>
                <a:cs typeface="Lucida Sans Unicode"/>
              </a:rPr>
              <a:t>en</a:t>
            </a:r>
            <a:r>
              <a:rPr b="1" spc="-7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b="1"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el</a:t>
            </a:r>
            <a:r>
              <a:rPr b="1" spc="-8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b="1" spc="-10" dirty="0">
                <a:solidFill>
                  <a:srgbClr val="003043"/>
                </a:solidFill>
                <a:latin typeface="Lucida Sans Unicode"/>
                <a:cs typeface="Lucida Sans Unicode"/>
              </a:rPr>
              <a:t>elemento</a:t>
            </a:r>
            <a:r>
              <a:rPr b="1" spc="-8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b="1"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del</a:t>
            </a:r>
            <a:r>
              <a:rPr b="1" spc="-8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b="1" dirty="0">
                <a:solidFill>
                  <a:srgbClr val="003043"/>
                </a:solidFill>
                <a:latin typeface="Lucida Sans Unicode"/>
                <a:cs typeface="Lucida Sans Unicode"/>
              </a:rPr>
              <a:t>menú</a:t>
            </a:r>
            <a:r>
              <a:rPr b="1" spc="-8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b="1" spc="30" dirty="0">
                <a:solidFill>
                  <a:srgbClr val="003043"/>
                </a:solidFill>
                <a:latin typeface="Lucida Sans Unicode"/>
                <a:cs typeface="Lucida Sans Unicode"/>
              </a:rPr>
              <a:t>"</a:t>
            </a:r>
            <a:r>
              <a:rPr b="1" spc="30" dirty="0">
                <a:solidFill>
                  <a:srgbClr val="EB780A"/>
                </a:solidFill>
                <a:latin typeface="Arial"/>
                <a:cs typeface="Arial"/>
              </a:rPr>
              <a:t>Ayuda</a:t>
            </a:r>
            <a:r>
              <a:rPr b="1" spc="30" dirty="0">
                <a:solidFill>
                  <a:srgbClr val="003043"/>
                </a:solidFill>
                <a:latin typeface="Lucida Sans Unicode"/>
                <a:cs typeface="Lucida Sans Unicode"/>
              </a:rPr>
              <a:t>"</a:t>
            </a:r>
            <a:r>
              <a:rPr b="1" spc="-8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b="1" spc="-15" dirty="0">
                <a:solidFill>
                  <a:srgbClr val="003043"/>
                </a:solidFill>
                <a:latin typeface="Lucida Sans Unicode"/>
                <a:cs typeface="Lucida Sans Unicode"/>
              </a:rPr>
              <a:t>acceder</a:t>
            </a:r>
            <a:endParaRPr b="1" dirty="0">
              <a:latin typeface="Lucida Sans Unicode"/>
              <a:cs typeface="Lucida Sans Unicode"/>
            </a:endParaRPr>
          </a:p>
          <a:p>
            <a:pPr marL="192405" indent="-179070" algn="just">
              <a:spcBef>
                <a:spcPts val="595"/>
              </a:spcBef>
              <a:buClr>
                <a:srgbClr val="869AAA"/>
              </a:buClr>
              <a:buSzPct val="120000"/>
              <a:buChar char="•"/>
              <a:tabLst>
                <a:tab pos="193040" algn="l"/>
              </a:tabLst>
            </a:pPr>
            <a:r>
              <a:rPr b="1"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el</a:t>
            </a:r>
            <a:r>
              <a:rPr b="1" spc="-8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b="1" spc="5" dirty="0">
                <a:solidFill>
                  <a:srgbClr val="003043"/>
                </a:solidFill>
                <a:latin typeface="Lucida Sans Unicode"/>
                <a:cs typeface="Lucida Sans Unicode"/>
              </a:rPr>
              <a:t>Manual</a:t>
            </a:r>
            <a:r>
              <a:rPr b="1" spc="-8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b="1" spc="-40" dirty="0">
                <a:solidFill>
                  <a:srgbClr val="003043"/>
                </a:solidFill>
                <a:latin typeface="Lucida Sans Unicode"/>
                <a:cs typeface="Lucida Sans Unicode"/>
              </a:rPr>
              <a:t>Técnico</a:t>
            </a:r>
            <a:r>
              <a:rPr b="1" spc="-8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b="1" dirty="0">
                <a:solidFill>
                  <a:srgbClr val="003043"/>
                </a:solidFill>
                <a:latin typeface="Lucida Sans Unicode"/>
                <a:cs typeface="Lucida Sans Unicode"/>
              </a:rPr>
              <a:t>para</a:t>
            </a:r>
            <a:r>
              <a:rPr b="1" spc="-8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b="1"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el</a:t>
            </a:r>
            <a:r>
              <a:rPr b="1" spc="-8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b="1" spc="-25" dirty="0">
                <a:solidFill>
                  <a:srgbClr val="003043"/>
                </a:solidFill>
                <a:latin typeface="Lucida Sans Unicode"/>
                <a:cs typeface="Lucida Sans Unicode"/>
              </a:rPr>
              <a:t>diseño</a:t>
            </a:r>
            <a:r>
              <a:rPr b="1" spc="-8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b="1" spc="-10" dirty="0">
                <a:solidFill>
                  <a:srgbClr val="003043"/>
                </a:solidFill>
                <a:latin typeface="Lucida Sans Unicode"/>
                <a:cs typeface="Lucida Sans Unicode"/>
              </a:rPr>
              <a:t>de</a:t>
            </a:r>
            <a:r>
              <a:rPr b="1" spc="-8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b="1" spc="20" dirty="0">
                <a:solidFill>
                  <a:srgbClr val="003043"/>
                </a:solidFill>
                <a:latin typeface="Lucida Sans Unicode"/>
                <a:cs typeface="Lucida Sans Unicode"/>
              </a:rPr>
              <a:t>SIMARIS</a:t>
            </a:r>
            <a:r>
              <a:rPr b="1" spc="-8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b="1"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y</a:t>
            </a:r>
            <a:r>
              <a:rPr b="1" spc="-8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b="1"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el</a:t>
            </a:r>
            <a:r>
              <a:rPr b="1" spc="-8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b="1" spc="-15" dirty="0">
                <a:solidFill>
                  <a:srgbClr val="003043"/>
                </a:solidFill>
                <a:latin typeface="Lucida Sans Unicode"/>
                <a:cs typeface="Lucida Sans Unicode"/>
              </a:rPr>
              <a:t>proyecto</a:t>
            </a:r>
            <a:r>
              <a:rPr b="1" spc="-8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b="1" spc="10" dirty="0">
                <a:solidFill>
                  <a:srgbClr val="003043"/>
                </a:solidFill>
                <a:latin typeface="Lucida Sans Unicode"/>
                <a:cs typeface="Lucida Sans Unicode"/>
              </a:rPr>
              <a:t>SIMARIS.</a:t>
            </a:r>
            <a:endParaRPr b="1" dirty="0">
              <a:latin typeface="Lucida Sans Unicode"/>
              <a:cs typeface="Lucida Sans Unicode"/>
            </a:endParaRPr>
          </a:p>
          <a:p>
            <a:pPr marL="12700" algn="just"/>
            <a:r>
              <a:rPr b="1" spc="10" dirty="0" err="1" smtClean="0">
                <a:solidFill>
                  <a:srgbClr val="003043"/>
                </a:solidFill>
                <a:latin typeface="Lucida Sans Unicode"/>
                <a:cs typeface="Lucida Sans Unicode"/>
              </a:rPr>
              <a:t>Más</a:t>
            </a:r>
            <a:r>
              <a:rPr b="1" spc="-85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b="1" spc="-20" dirty="0" err="1">
                <a:solidFill>
                  <a:srgbClr val="003043"/>
                </a:solidFill>
                <a:latin typeface="Lucida Sans Unicode"/>
                <a:cs typeface="Lucida Sans Unicode"/>
              </a:rPr>
              <a:t>información</a:t>
            </a:r>
            <a:r>
              <a:rPr b="1" spc="-8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b="1" dirty="0" err="1" smtClean="0">
                <a:solidFill>
                  <a:srgbClr val="003043"/>
                </a:solidFill>
                <a:latin typeface="Lucida Sans Unicode"/>
                <a:cs typeface="Lucida Sans Unicode"/>
              </a:rPr>
              <a:t>sobre</a:t>
            </a:r>
            <a:r>
              <a:rPr lang="es-ES" b="1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b="1" spc="-5" dirty="0" smtClean="0">
                <a:solidFill>
                  <a:srgbClr val="EB780A"/>
                </a:solidFill>
                <a:latin typeface="Arial"/>
                <a:cs typeface="Arial"/>
              </a:rPr>
              <a:t>SIMARIS</a:t>
            </a:r>
            <a:r>
              <a:rPr lang="es-ES" b="1" spc="-5" dirty="0" smtClean="0">
                <a:solidFill>
                  <a:srgbClr val="EB780A"/>
                </a:solidFill>
                <a:latin typeface="Arial"/>
                <a:cs typeface="Arial"/>
              </a:rPr>
              <a:t> </a:t>
            </a:r>
            <a:r>
              <a:rPr lang="es-ES" b="1" spc="-5" dirty="0" err="1" smtClean="0">
                <a:solidFill>
                  <a:srgbClr val="EB780A"/>
                </a:solidFill>
                <a:latin typeface="Arial"/>
                <a:cs typeface="Arial"/>
              </a:rPr>
              <a:t>Design</a:t>
            </a:r>
            <a:r>
              <a:rPr lang="es-ES" b="1" spc="-5" dirty="0" smtClean="0">
                <a:solidFill>
                  <a:srgbClr val="EB780A"/>
                </a:solidFill>
                <a:latin typeface="Arial"/>
                <a:cs typeface="Arial"/>
              </a:rPr>
              <a:t> </a:t>
            </a:r>
            <a:r>
              <a:rPr b="1" spc="-5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y</a:t>
            </a:r>
            <a:r>
              <a:rPr b="1" spc="-85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b="1" spc="-30" dirty="0">
                <a:solidFill>
                  <a:srgbClr val="003043"/>
                </a:solidFill>
                <a:latin typeface="Lucida Sans Unicode"/>
                <a:cs typeface="Lucida Sans Unicode"/>
              </a:rPr>
              <a:t>las</a:t>
            </a:r>
            <a:r>
              <a:rPr b="1" spc="-8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b="1" spc="-10" dirty="0">
                <a:solidFill>
                  <a:srgbClr val="003043"/>
                </a:solidFill>
                <a:latin typeface="Lucida Sans Unicode"/>
                <a:cs typeface="Lucida Sans Unicode"/>
              </a:rPr>
              <a:t>demás</a:t>
            </a:r>
            <a:r>
              <a:rPr b="1" spc="-8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b="1" spc="-10" dirty="0">
                <a:solidFill>
                  <a:srgbClr val="003043"/>
                </a:solidFill>
                <a:latin typeface="Lucida Sans Unicode"/>
                <a:cs typeface="Lucida Sans Unicode"/>
              </a:rPr>
              <a:t>herramientas</a:t>
            </a:r>
            <a:r>
              <a:rPr b="1" spc="-8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b="1" spc="-10" dirty="0">
                <a:solidFill>
                  <a:srgbClr val="003043"/>
                </a:solidFill>
                <a:latin typeface="Lucida Sans Unicode"/>
                <a:cs typeface="Lucida Sans Unicode"/>
              </a:rPr>
              <a:t>de</a:t>
            </a:r>
            <a:r>
              <a:rPr b="1" spc="-8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b="1"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la</a:t>
            </a:r>
            <a:r>
              <a:rPr b="1" spc="-8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b="1" spc="-25" dirty="0">
                <a:solidFill>
                  <a:srgbClr val="003043"/>
                </a:solidFill>
                <a:latin typeface="Lucida Sans Unicode"/>
                <a:cs typeface="Lucida Sans Unicode"/>
              </a:rPr>
              <a:t>familia</a:t>
            </a:r>
            <a:r>
              <a:rPr b="1" spc="-8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b="1" spc="-25" dirty="0">
                <a:solidFill>
                  <a:srgbClr val="003043"/>
                </a:solidFill>
                <a:latin typeface="Lucida Sans Unicode"/>
                <a:cs typeface="Lucida Sans Unicode"/>
              </a:rPr>
              <a:t>SIMARIS…</a:t>
            </a:r>
            <a:endParaRPr b="1" dirty="0">
              <a:latin typeface="Lucida Sans Unicode"/>
              <a:cs typeface="Lucida Sans Unicode"/>
            </a:endParaRPr>
          </a:p>
          <a:p>
            <a:pPr marL="192405" marR="5080" indent="-178435" algn="just">
              <a:spcBef>
                <a:spcPts val="155"/>
              </a:spcBef>
              <a:buClr>
                <a:srgbClr val="869AAA"/>
              </a:buClr>
              <a:buSzPct val="128571"/>
              <a:buFont typeface="Lucida Sans Unicode"/>
              <a:buChar char="•"/>
              <a:tabLst>
                <a:tab pos="193040" algn="l"/>
              </a:tabLst>
            </a:pPr>
            <a:r>
              <a:rPr b="1" dirty="0" smtClean="0">
                <a:solidFill>
                  <a:srgbClr val="2286AA"/>
                </a:solidFill>
                <a:latin typeface="Arial"/>
                <a:cs typeface="Arial"/>
              </a:rPr>
              <a:t>SIMARIS</a:t>
            </a:r>
            <a:r>
              <a:rPr lang="es-ES" b="1" dirty="0" smtClean="0">
                <a:solidFill>
                  <a:srgbClr val="2286AA"/>
                </a:solidFill>
                <a:latin typeface="Arial"/>
                <a:cs typeface="Arial"/>
              </a:rPr>
              <a:t> Project </a:t>
            </a:r>
            <a:r>
              <a:rPr b="1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para</a:t>
            </a:r>
            <a:r>
              <a:rPr b="1" spc="-70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b="1" spc="-5" dirty="0">
                <a:solidFill>
                  <a:srgbClr val="003043"/>
                </a:solidFill>
                <a:latin typeface="Lucida Sans Unicode"/>
                <a:cs typeface="Lucida Sans Unicode"/>
              </a:rPr>
              <a:t>determinar</a:t>
            </a:r>
            <a:r>
              <a:rPr b="1" spc="-7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b="1" spc="-35" dirty="0">
                <a:solidFill>
                  <a:srgbClr val="003043"/>
                </a:solidFill>
                <a:latin typeface="Lucida Sans Unicode"/>
                <a:cs typeface="Lucida Sans Unicode"/>
              </a:rPr>
              <a:t>los</a:t>
            </a:r>
            <a:r>
              <a:rPr b="1" spc="-7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b="1" spc="-15" dirty="0">
                <a:solidFill>
                  <a:srgbClr val="003043"/>
                </a:solidFill>
                <a:latin typeface="Lucida Sans Unicode"/>
                <a:cs typeface="Lucida Sans Unicode"/>
              </a:rPr>
              <a:t>requerimientos</a:t>
            </a:r>
            <a:r>
              <a:rPr b="1" spc="-7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b="1" spc="-10" dirty="0">
                <a:solidFill>
                  <a:srgbClr val="003043"/>
                </a:solidFill>
                <a:latin typeface="Lucida Sans Unicode"/>
                <a:cs typeface="Lucida Sans Unicode"/>
              </a:rPr>
              <a:t>de</a:t>
            </a:r>
            <a:r>
              <a:rPr b="1" spc="-7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b="1" spc="-25" dirty="0">
                <a:solidFill>
                  <a:srgbClr val="003043"/>
                </a:solidFill>
                <a:latin typeface="Lucida Sans Unicode"/>
                <a:cs typeface="Lucida Sans Unicode"/>
              </a:rPr>
              <a:t>espacio</a:t>
            </a:r>
            <a:r>
              <a:rPr b="1" spc="-7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b="1" spc="-10" dirty="0">
                <a:solidFill>
                  <a:srgbClr val="003043"/>
                </a:solidFill>
                <a:latin typeface="Lucida Sans Unicode"/>
                <a:cs typeface="Lucida Sans Unicode"/>
              </a:rPr>
              <a:t>de</a:t>
            </a:r>
            <a:r>
              <a:rPr b="1" spc="-7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b="1" spc="-35" dirty="0">
                <a:solidFill>
                  <a:srgbClr val="003043"/>
                </a:solidFill>
                <a:latin typeface="Lucida Sans Unicode"/>
                <a:cs typeface="Lucida Sans Unicode"/>
              </a:rPr>
              <a:t>los</a:t>
            </a:r>
            <a:r>
              <a:rPr b="1" spc="-7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b="1" spc="-15" dirty="0">
                <a:solidFill>
                  <a:srgbClr val="003043"/>
                </a:solidFill>
                <a:latin typeface="Lucida Sans Unicode"/>
                <a:cs typeface="Lucida Sans Unicode"/>
              </a:rPr>
              <a:t>tableros</a:t>
            </a:r>
            <a:r>
              <a:rPr b="1" spc="-7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b="1" spc="-10" dirty="0">
                <a:solidFill>
                  <a:srgbClr val="003043"/>
                </a:solidFill>
                <a:latin typeface="Lucida Sans Unicode"/>
                <a:cs typeface="Lucida Sans Unicode"/>
              </a:rPr>
              <a:t>de</a:t>
            </a:r>
            <a:r>
              <a:rPr b="1" spc="-7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b="1" spc="-25" dirty="0">
                <a:solidFill>
                  <a:srgbClr val="003043"/>
                </a:solidFill>
                <a:latin typeface="Lucida Sans Unicode"/>
                <a:cs typeface="Lucida Sans Unicode"/>
              </a:rPr>
              <a:t>distribución</a:t>
            </a:r>
            <a:r>
              <a:rPr b="1" spc="-7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b="1"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y</a:t>
            </a:r>
            <a:r>
              <a:rPr b="1" spc="-7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b="1"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el</a:t>
            </a:r>
            <a:r>
              <a:rPr b="1" spc="-7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b="1"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presupuesto,</a:t>
            </a:r>
            <a:r>
              <a:rPr b="1" spc="-7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b="1"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y</a:t>
            </a:r>
            <a:r>
              <a:rPr b="1" spc="-7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b="1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para</a:t>
            </a:r>
            <a:r>
              <a:rPr lang="es-ES" b="1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b="1" dirty="0" err="1" smtClean="0">
                <a:solidFill>
                  <a:srgbClr val="003043"/>
                </a:solidFill>
                <a:latin typeface="Lucida Sans Unicode"/>
                <a:cs typeface="Lucida Sans Unicode"/>
              </a:rPr>
              <a:t>generar</a:t>
            </a:r>
            <a:r>
              <a:rPr b="1" spc="-80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b="1" spc="-25" dirty="0">
                <a:solidFill>
                  <a:srgbClr val="003043"/>
                </a:solidFill>
                <a:latin typeface="Lucida Sans Unicode"/>
                <a:cs typeface="Lucida Sans Unicode"/>
              </a:rPr>
              <a:t>especificaciones</a:t>
            </a:r>
            <a:r>
              <a:rPr b="1" spc="-8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b="1" spc="-35" dirty="0">
                <a:solidFill>
                  <a:srgbClr val="003043"/>
                </a:solidFill>
                <a:latin typeface="Lucida Sans Unicode"/>
                <a:cs typeface="Lucida Sans Unicode"/>
              </a:rPr>
              <a:t>(listas</a:t>
            </a:r>
            <a:r>
              <a:rPr b="1" spc="-8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b="1" spc="-10" dirty="0">
                <a:solidFill>
                  <a:srgbClr val="003043"/>
                </a:solidFill>
                <a:latin typeface="Lucida Sans Unicode"/>
                <a:cs typeface="Lucida Sans Unicode"/>
              </a:rPr>
              <a:t>de</a:t>
            </a:r>
            <a:r>
              <a:rPr b="1" spc="-8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b="1"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cantidades)</a:t>
            </a:r>
            <a:endParaRPr b="1" dirty="0">
              <a:latin typeface="Lucida Sans Unicode"/>
              <a:cs typeface="Lucida Sans Unicode"/>
            </a:endParaRPr>
          </a:p>
          <a:p>
            <a:pPr marL="192405" indent="-179070" algn="just">
              <a:spcBef>
                <a:spcPts val="595"/>
              </a:spcBef>
              <a:buClr>
                <a:srgbClr val="869AAA"/>
              </a:buClr>
              <a:buSzPct val="138461"/>
              <a:buFont typeface="Lucida Sans Unicode"/>
              <a:buChar char="•"/>
              <a:tabLst>
                <a:tab pos="193040" algn="l"/>
              </a:tabLst>
            </a:pPr>
            <a:r>
              <a:rPr b="1" dirty="0" smtClean="0">
                <a:solidFill>
                  <a:srgbClr val="869627"/>
                </a:solidFill>
                <a:latin typeface="Arial"/>
                <a:cs typeface="Arial"/>
              </a:rPr>
              <a:t>SIMARIS</a:t>
            </a:r>
            <a:r>
              <a:rPr lang="es-ES" b="1" dirty="0" smtClean="0">
                <a:solidFill>
                  <a:srgbClr val="869627"/>
                </a:solidFill>
                <a:latin typeface="Arial"/>
                <a:cs typeface="Arial"/>
              </a:rPr>
              <a:t> Curves </a:t>
            </a:r>
            <a:r>
              <a:rPr b="1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para</a:t>
            </a:r>
            <a:r>
              <a:rPr b="1" spc="-65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b="1" spc="-10" dirty="0">
                <a:solidFill>
                  <a:srgbClr val="003043"/>
                </a:solidFill>
                <a:latin typeface="Lucida Sans Unicode"/>
                <a:cs typeface="Lucida Sans Unicode"/>
              </a:rPr>
              <a:t>mostrar</a:t>
            </a:r>
            <a:r>
              <a:rPr b="1" spc="-7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b="1" spc="-25" dirty="0">
                <a:solidFill>
                  <a:srgbClr val="003043"/>
                </a:solidFill>
                <a:latin typeface="Lucida Sans Unicode"/>
                <a:cs typeface="Lucida Sans Unicode"/>
              </a:rPr>
              <a:t>las</a:t>
            </a:r>
            <a:r>
              <a:rPr b="1" spc="-6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b="1" spc="-15" dirty="0">
                <a:solidFill>
                  <a:srgbClr val="003043"/>
                </a:solidFill>
                <a:latin typeface="Lucida Sans Unicode"/>
                <a:cs typeface="Lucida Sans Unicode"/>
              </a:rPr>
              <a:t>curvas</a:t>
            </a:r>
            <a:r>
              <a:rPr b="1" spc="-7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b="1"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características</a:t>
            </a:r>
            <a:r>
              <a:rPr b="1" spc="-6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b="1"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del</a:t>
            </a:r>
            <a:r>
              <a:rPr b="1" spc="-7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b="1" spc="-30" dirty="0">
                <a:solidFill>
                  <a:srgbClr val="003043"/>
                </a:solidFill>
                <a:latin typeface="Lucida Sans Unicode"/>
                <a:cs typeface="Lucida Sans Unicode"/>
              </a:rPr>
              <a:t>dispositivo</a:t>
            </a:r>
            <a:r>
              <a:rPr b="1" spc="-6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b="1"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y</a:t>
            </a:r>
            <a:r>
              <a:rPr b="1" spc="-7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b="1" spc="-30" dirty="0">
                <a:solidFill>
                  <a:srgbClr val="003043"/>
                </a:solidFill>
                <a:latin typeface="Lucida Sans Unicode"/>
                <a:cs typeface="Lucida Sans Unicode"/>
              </a:rPr>
              <a:t>visualizar</a:t>
            </a:r>
            <a:r>
              <a:rPr b="1" spc="-6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b="1" spc="-15" dirty="0">
                <a:solidFill>
                  <a:srgbClr val="003043"/>
                </a:solidFill>
                <a:latin typeface="Lucida Sans Unicode"/>
                <a:cs typeface="Lucida Sans Unicode"/>
              </a:rPr>
              <a:t>la</a:t>
            </a:r>
            <a:r>
              <a:rPr b="1" spc="-7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b="1"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configuración</a:t>
            </a:r>
            <a:r>
              <a:rPr b="1" spc="-6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b="1" spc="-5" dirty="0">
                <a:solidFill>
                  <a:srgbClr val="003043"/>
                </a:solidFill>
                <a:latin typeface="Lucida Sans Unicode"/>
                <a:cs typeface="Lucida Sans Unicode"/>
              </a:rPr>
              <a:t>de</a:t>
            </a:r>
            <a:r>
              <a:rPr b="1" spc="-7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b="1" spc="-35" dirty="0">
                <a:solidFill>
                  <a:srgbClr val="003043"/>
                </a:solidFill>
                <a:latin typeface="Lucida Sans Unicode"/>
                <a:cs typeface="Lucida Sans Unicode"/>
              </a:rPr>
              <a:t>los</a:t>
            </a:r>
            <a:r>
              <a:rPr b="1" spc="-6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b="1" spc="-5" dirty="0">
                <a:solidFill>
                  <a:srgbClr val="003043"/>
                </a:solidFill>
                <a:latin typeface="Lucida Sans Unicode"/>
                <a:cs typeface="Lucida Sans Unicode"/>
              </a:rPr>
              <a:t>parámetros</a:t>
            </a:r>
            <a:endParaRPr b="1" dirty="0">
              <a:latin typeface="Lucida Sans Unicode"/>
              <a:cs typeface="Lucida Sans Unicode"/>
            </a:endParaRPr>
          </a:p>
          <a:p>
            <a:pPr marL="12700" marR="2211705" indent="1270" algn="just">
              <a:spcBef>
                <a:spcPts val="10"/>
              </a:spcBef>
              <a:buClr>
                <a:srgbClr val="869AAA"/>
              </a:buClr>
              <a:buSzPct val="133333"/>
              <a:buFont typeface="Lucida Sans Unicode"/>
              <a:buChar char="•"/>
              <a:tabLst>
                <a:tab pos="193040" algn="l"/>
              </a:tabLst>
            </a:pPr>
            <a:r>
              <a:rPr b="1" spc="-10" dirty="0" smtClean="0">
                <a:solidFill>
                  <a:srgbClr val="1EBBFF"/>
                </a:solidFill>
                <a:latin typeface="Arial"/>
                <a:cs typeface="Arial"/>
              </a:rPr>
              <a:t>SIMARIS</a:t>
            </a:r>
            <a:r>
              <a:rPr lang="es-ES" b="1" spc="-10" dirty="0" smtClean="0">
                <a:solidFill>
                  <a:srgbClr val="1EBBFF"/>
                </a:solidFill>
                <a:latin typeface="Arial"/>
                <a:cs typeface="Arial"/>
              </a:rPr>
              <a:t> On-line </a:t>
            </a:r>
            <a:r>
              <a:rPr lang="es-ES" b="1" spc="-10" dirty="0" err="1" smtClean="0">
                <a:solidFill>
                  <a:srgbClr val="1EBBFF"/>
                </a:solidFill>
                <a:latin typeface="Arial"/>
                <a:cs typeface="Arial"/>
              </a:rPr>
              <a:t>Toolbox</a:t>
            </a:r>
            <a:r>
              <a:rPr lang="es-ES" b="1" spc="-10" dirty="0" smtClean="0">
                <a:solidFill>
                  <a:srgbClr val="1EBBFF"/>
                </a:solidFill>
                <a:latin typeface="Arial"/>
                <a:cs typeface="Arial"/>
              </a:rPr>
              <a:t> </a:t>
            </a:r>
            <a:r>
              <a:rPr b="1" spc="-10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con</a:t>
            </a:r>
            <a:r>
              <a:rPr b="1" spc="-75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lang="es-ES" b="1" spc="-5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herramientas </a:t>
            </a:r>
            <a:r>
              <a:rPr b="1" spc="-20" dirty="0" err="1" smtClean="0">
                <a:solidFill>
                  <a:srgbClr val="003043"/>
                </a:solidFill>
                <a:latin typeface="Lucida Sans Unicode"/>
                <a:cs typeface="Lucida Sans Unicode"/>
              </a:rPr>
              <a:t>prácticas</a:t>
            </a:r>
            <a:r>
              <a:rPr b="1" spc="-75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b="1" spc="-10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de</a:t>
            </a:r>
            <a:r>
              <a:rPr b="1" spc="-70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b="1" spc="-25" dirty="0">
                <a:solidFill>
                  <a:srgbClr val="003043"/>
                </a:solidFill>
                <a:latin typeface="Lucida Sans Unicode"/>
                <a:cs typeface="Lucida Sans Unicode"/>
              </a:rPr>
              <a:t>cálculo</a:t>
            </a:r>
            <a:r>
              <a:rPr b="1" spc="-7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b="1" dirty="0">
                <a:solidFill>
                  <a:srgbClr val="003043"/>
                </a:solidFill>
                <a:latin typeface="Lucida Sans Unicode"/>
                <a:cs typeface="Lucida Sans Unicode"/>
              </a:rPr>
              <a:t>para</a:t>
            </a:r>
            <a:r>
              <a:rPr b="1" spc="-7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b="1"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el</a:t>
            </a:r>
            <a:r>
              <a:rPr b="1" spc="-7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b="1"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día</a:t>
            </a:r>
            <a:r>
              <a:rPr b="1" spc="-7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b="1" spc="10" dirty="0">
                <a:solidFill>
                  <a:srgbClr val="003043"/>
                </a:solidFill>
                <a:latin typeface="Lucida Sans Unicode"/>
                <a:cs typeface="Lucida Sans Unicode"/>
              </a:rPr>
              <a:t>a</a:t>
            </a:r>
            <a:r>
              <a:rPr b="1" spc="-7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b="1" spc="-20" dirty="0" err="1">
                <a:solidFill>
                  <a:srgbClr val="003043"/>
                </a:solidFill>
                <a:latin typeface="Lucida Sans Unicode"/>
                <a:cs typeface="Lucida Sans Unicode"/>
              </a:rPr>
              <a:t>día</a:t>
            </a:r>
            <a:r>
              <a:rPr b="1" spc="-7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lang="es-ES" b="1" spc="-20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se puede</a:t>
            </a:r>
            <a:r>
              <a:rPr b="1" spc="-5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n</a:t>
            </a:r>
            <a:r>
              <a:rPr b="1" spc="-80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lang="es-ES" b="1" spc="-80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e</a:t>
            </a:r>
            <a:r>
              <a:rPr b="1" spc="-10" dirty="0" err="1" smtClean="0">
                <a:solidFill>
                  <a:srgbClr val="003043"/>
                </a:solidFill>
                <a:latin typeface="Lucida Sans Unicode"/>
                <a:cs typeface="Lucida Sans Unicode"/>
              </a:rPr>
              <a:t>ncontrar</a:t>
            </a:r>
            <a:r>
              <a:rPr b="1" spc="-80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b="1" spc="30" dirty="0" err="1">
                <a:solidFill>
                  <a:srgbClr val="003043"/>
                </a:solidFill>
                <a:latin typeface="Lucida Sans Unicode"/>
                <a:cs typeface="Lucida Sans Unicode"/>
              </a:rPr>
              <a:t>en</a:t>
            </a:r>
            <a:r>
              <a:rPr b="1" spc="30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:</a:t>
            </a:r>
            <a:r>
              <a:rPr lang="es-ES" b="1" spc="30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b="1" u="sng" spc="30" dirty="0" smtClean="0">
                <a:solidFill>
                  <a:srgbClr val="EB780A"/>
                </a:solidFill>
                <a:uFill>
                  <a:solidFill>
                    <a:srgbClr val="EB780A"/>
                  </a:solidFill>
                </a:uFill>
                <a:latin typeface="Arial"/>
                <a:cs typeface="Arial"/>
                <a:hlinkClick r:id="rId2"/>
              </a:rPr>
              <a:t>www.siemens.com/simaris</a:t>
            </a:r>
            <a:endParaRPr b="1" dirty="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304801" y="3891414"/>
            <a:ext cx="3733799" cy="273408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spcBef>
                <a:spcPts val="100"/>
              </a:spcBef>
            </a:pPr>
            <a:r>
              <a:rPr sz="1600" b="1" spc="-10" dirty="0">
                <a:solidFill>
                  <a:srgbClr val="003043"/>
                </a:solidFill>
                <a:latin typeface="Lucida Sans Unicode"/>
                <a:cs typeface="Lucida Sans Unicode"/>
              </a:rPr>
              <a:t>Esta</a:t>
            </a:r>
            <a:r>
              <a:rPr sz="1600" b="1" spc="-7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1600" b="1" dirty="0">
                <a:solidFill>
                  <a:srgbClr val="003043"/>
                </a:solidFill>
                <a:latin typeface="Lucida Sans Unicode"/>
                <a:cs typeface="Lucida Sans Unicode"/>
              </a:rPr>
              <a:t>web</a:t>
            </a:r>
            <a:r>
              <a:rPr sz="1600" b="1" spc="-7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1600" b="1" spc="-5" dirty="0">
                <a:solidFill>
                  <a:srgbClr val="003043"/>
                </a:solidFill>
                <a:latin typeface="Lucida Sans Unicode"/>
                <a:cs typeface="Lucida Sans Unicode"/>
              </a:rPr>
              <a:t>te</a:t>
            </a:r>
            <a:r>
              <a:rPr sz="1600" b="1" spc="-7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1600" b="1" spc="-15" dirty="0">
                <a:solidFill>
                  <a:srgbClr val="003043"/>
                </a:solidFill>
                <a:latin typeface="Lucida Sans Unicode"/>
                <a:cs typeface="Lucida Sans Unicode"/>
              </a:rPr>
              <a:t>ofrece</a:t>
            </a:r>
            <a:r>
              <a:rPr sz="1600" b="1" spc="-7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1600" b="1" spc="-10" dirty="0">
                <a:solidFill>
                  <a:srgbClr val="003043"/>
                </a:solidFill>
                <a:latin typeface="Lucida Sans Unicode"/>
                <a:cs typeface="Lucida Sans Unicode"/>
              </a:rPr>
              <a:t>mucha</a:t>
            </a:r>
            <a:r>
              <a:rPr sz="1600" b="1" spc="-7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1600" b="1" spc="-10" dirty="0">
                <a:solidFill>
                  <a:srgbClr val="003043"/>
                </a:solidFill>
                <a:latin typeface="Lucida Sans Unicode"/>
                <a:cs typeface="Lucida Sans Unicode"/>
              </a:rPr>
              <a:t>más</a:t>
            </a:r>
            <a:r>
              <a:rPr sz="1600" b="1" spc="-7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1600" b="1"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información</a:t>
            </a:r>
            <a:r>
              <a:rPr sz="1600" b="1" spc="-7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1600" b="1"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y</a:t>
            </a:r>
            <a:r>
              <a:rPr sz="1600" b="1" spc="-7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1600" b="1" spc="-10" dirty="0">
                <a:solidFill>
                  <a:srgbClr val="003043"/>
                </a:solidFill>
                <a:latin typeface="Lucida Sans Unicode"/>
                <a:cs typeface="Lucida Sans Unicode"/>
              </a:rPr>
              <a:t>novedades</a:t>
            </a:r>
            <a:r>
              <a:rPr sz="1600" b="1" spc="-7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1600" b="1" spc="-15" dirty="0">
                <a:solidFill>
                  <a:srgbClr val="003043"/>
                </a:solidFill>
                <a:latin typeface="Lucida Sans Unicode"/>
                <a:cs typeface="Lucida Sans Unicode"/>
              </a:rPr>
              <a:t>interesantes</a:t>
            </a:r>
            <a:r>
              <a:rPr sz="1600" b="1" spc="-7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1600" b="1" spc="-15" dirty="0">
                <a:solidFill>
                  <a:srgbClr val="003043"/>
                </a:solidFill>
                <a:latin typeface="Lucida Sans Unicode"/>
                <a:cs typeface="Lucida Sans Unicode"/>
              </a:rPr>
              <a:t>sobre</a:t>
            </a:r>
            <a:r>
              <a:rPr sz="1600" b="1" spc="-7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1600" b="1" spc="-25" dirty="0">
                <a:solidFill>
                  <a:srgbClr val="003043"/>
                </a:solidFill>
                <a:latin typeface="Lucida Sans Unicode"/>
                <a:cs typeface="Lucida Sans Unicode"/>
              </a:rPr>
              <a:t>las</a:t>
            </a:r>
            <a:r>
              <a:rPr sz="1600" b="1" spc="-7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1600" b="1" spc="-5" dirty="0" err="1" smtClean="0">
                <a:solidFill>
                  <a:srgbClr val="003043"/>
                </a:solidFill>
                <a:latin typeface="Lucida Sans Unicode"/>
                <a:cs typeface="Lucida Sans Unicode"/>
              </a:rPr>
              <a:t>herramientas</a:t>
            </a:r>
            <a:r>
              <a:rPr lang="es-ES" sz="1600" b="1" spc="-5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1600" b="1" spc="-10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de</a:t>
            </a:r>
            <a:r>
              <a:rPr sz="1600" b="1" spc="-85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1600" b="1" spc="-25" dirty="0">
                <a:solidFill>
                  <a:srgbClr val="003043"/>
                </a:solidFill>
                <a:latin typeface="Lucida Sans Unicode"/>
                <a:cs typeface="Lucida Sans Unicode"/>
              </a:rPr>
              <a:t>planificación</a:t>
            </a:r>
            <a:r>
              <a:rPr sz="1600" b="1" spc="-8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z="1600" b="1" spc="10" dirty="0">
                <a:solidFill>
                  <a:srgbClr val="003043"/>
                </a:solidFill>
                <a:latin typeface="Lucida Sans Unicode"/>
                <a:cs typeface="Lucida Sans Unicode"/>
              </a:rPr>
              <a:t>SIMARIS</a:t>
            </a:r>
            <a:r>
              <a:rPr sz="1600" b="1" spc="10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.</a:t>
            </a:r>
            <a:endParaRPr lang="es-ES" sz="1600" b="1" spc="10" dirty="0" smtClean="0">
              <a:solidFill>
                <a:srgbClr val="003043"/>
              </a:solidFill>
              <a:latin typeface="Lucida Sans Unicode"/>
              <a:cs typeface="Lucida Sans Unicode"/>
            </a:endParaRPr>
          </a:p>
          <a:p>
            <a:pPr marL="12700" marR="5080">
              <a:spcBef>
                <a:spcPts val="100"/>
              </a:spcBef>
            </a:pPr>
            <a:r>
              <a:rPr lang="es-ES" sz="1600" b="1" spc="-5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La </a:t>
            </a:r>
            <a:r>
              <a:rPr lang="es-ES" sz="1600" b="1" spc="-10" dirty="0">
                <a:solidFill>
                  <a:srgbClr val="003043"/>
                </a:solidFill>
                <a:latin typeface="Lucida Sans Unicode"/>
                <a:cs typeface="Lucida Sans Unicode"/>
              </a:rPr>
              <a:t>página </a:t>
            </a:r>
            <a:r>
              <a:rPr lang="es-ES" sz="1600" b="1" spc="-5" dirty="0">
                <a:solidFill>
                  <a:srgbClr val="003043"/>
                </a:solidFill>
                <a:latin typeface="Lucida Sans Unicode"/>
                <a:cs typeface="Lucida Sans Unicode"/>
              </a:rPr>
              <a:t>de </a:t>
            </a:r>
            <a:r>
              <a:rPr lang="es-ES" sz="1600" b="1" spc="-25" dirty="0">
                <a:solidFill>
                  <a:srgbClr val="003043"/>
                </a:solidFill>
                <a:latin typeface="Lucida Sans Unicode"/>
                <a:cs typeface="Lucida Sans Unicode"/>
              </a:rPr>
              <a:t>contacto, </a:t>
            </a:r>
            <a:r>
              <a:rPr lang="es-ES" sz="1600" b="1" spc="-10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donde se puede</a:t>
            </a:r>
            <a:r>
              <a:rPr lang="es-ES" sz="1600" b="1" spc="-5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lang="es-ES" sz="1600" b="1" spc="-10" dirty="0">
                <a:solidFill>
                  <a:srgbClr val="003043"/>
                </a:solidFill>
                <a:latin typeface="Lucida Sans Unicode"/>
                <a:cs typeface="Lucida Sans Unicode"/>
              </a:rPr>
              <a:t>encontrar </a:t>
            </a:r>
            <a:r>
              <a:rPr lang="es-ES" sz="1600" b="1"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todos </a:t>
            </a:r>
            <a:r>
              <a:rPr lang="es-ES" sz="1600" b="1" spc="-30" dirty="0">
                <a:solidFill>
                  <a:srgbClr val="003043"/>
                </a:solidFill>
                <a:latin typeface="Lucida Sans Unicode"/>
                <a:cs typeface="Lucida Sans Unicode"/>
              </a:rPr>
              <a:t>los socios </a:t>
            </a:r>
            <a:r>
              <a:rPr lang="es-ES" sz="1600" b="1" spc="-5" dirty="0">
                <a:solidFill>
                  <a:srgbClr val="003043"/>
                </a:solidFill>
                <a:latin typeface="Lucida Sans Unicode"/>
                <a:cs typeface="Lucida Sans Unicode"/>
              </a:rPr>
              <a:t>de </a:t>
            </a:r>
            <a:r>
              <a:rPr lang="es-ES" sz="1600" b="1"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contacto </a:t>
            </a:r>
            <a:r>
              <a:rPr lang="es-ES" sz="1600" b="1" spc="-15" dirty="0">
                <a:solidFill>
                  <a:srgbClr val="003043"/>
                </a:solidFill>
                <a:latin typeface="Lucida Sans Unicode"/>
                <a:cs typeface="Lucida Sans Unicode"/>
              </a:rPr>
              <a:t>regionales </a:t>
            </a:r>
            <a:r>
              <a:rPr lang="es-ES" sz="1600" b="1" dirty="0">
                <a:solidFill>
                  <a:srgbClr val="003043"/>
                </a:solidFill>
                <a:latin typeface="Lucida Sans Unicode"/>
                <a:cs typeface="Lucida Sans Unicode"/>
              </a:rPr>
              <a:t>para </a:t>
            </a:r>
            <a:r>
              <a:rPr lang="es-ES" sz="1600" b="1" spc="-25" dirty="0">
                <a:solidFill>
                  <a:srgbClr val="003043"/>
                </a:solidFill>
                <a:latin typeface="Lucida Sans Unicode"/>
                <a:cs typeface="Lucida Sans Unicode"/>
              </a:rPr>
              <a:t>las </a:t>
            </a:r>
            <a:r>
              <a:rPr lang="es-ES" sz="1600" b="1" spc="-5" dirty="0">
                <a:solidFill>
                  <a:srgbClr val="003043"/>
                </a:solidFill>
                <a:latin typeface="Lucida Sans Unicode"/>
                <a:cs typeface="Lucida Sans Unicode"/>
              </a:rPr>
              <a:t>herramientas</a:t>
            </a:r>
            <a:r>
              <a:rPr lang="es-ES" sz="1600" b="1" spc="-5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lang="es-ES" sz="1600" b="1" spc="-5" dirty="0">
                <a:solidFill>
                  <a:srgbClr val="003043"/>
                </a:solidFill>
                <a:latin typeface="Lucida Sans Unicode"/>
                <a:cs typeface="Lucida Sans Unicode"/>
              </a:rPr>
              <a:t>de</a:t>
            </a:r>
            <a:r>
              <a:rPr lang="es-ES" sz="1600" b="1" spc="-5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lang="es-ES" sz="1600" b="1" spc="-25" dirty="0">
                <a:solidFill>
                  <a:srgbClr val="003043"/>
                </a:solidFill>
                <a:latin typeface="Lucida Sans Unicode"/>
                <a:cs typeface="Lucida Sans Unicode"/>
              </a:rPr>
              <a:t>planificación</a:t>
            </a:r>
            <a:r>
              <a:rPr lang="es-ES" sz="1600" b="1" spc="-5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lang="es-ES" sz="1600" b="1" spc="5" dirty="0">
                <a:solidFill>
                  <a:srgbClr val="003043"/>
                </a:solidFill>
                <a:latin typeface="Lucida Sans Unicode"/>
                <a:cs typeface="Lucida Sans Unicode"/>
              </a:rPr>
              <a:t>SIMARIS,</a:t>
            </a:r>
            <a:r>
              <a:rPr lang="es-ES" sz="1600" b="1" spc="-4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lang="es-ES" sz="1600" b="1" spc="-10" dirty="0">
                <a:solidFill>
                  <a:srgbClr val="003043"/>
                </a:solidFill>
                <a:latin typeface="Lucida Sans Unicode"/>
                <a:cs typeface="Lucida Sans Unicode"/>
              </a:rPr>
              <a:t>también</a:t>
            </a:r>
            <a:r>
              <a:rPr lang="es-ES" sz="1600" b="1" spc="-5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lang="es-ES" sz="1600" b="1" spc="-10" dirty="0">
                <a:solidFill>
                  <a:srgbClr val="003043"/>
                </a:solidFill>
                <a:latin typeface="Lucida Sans Unicode"/>
                <a:cs typeface="Lucida Sans Unicode"/>
              </a:rPr>
              <a:t>está</a:t>
            </a:r>
            <a:r>
              <a:rPr lang="es-ES" sz="1600" b="1" spc="-5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lang="es-ES" sz="1600" b="1" spc="-25" dirty="0">
                <a:solidFill>
                  <a:srgbClr val="003043"/>
                </a:solidFill>
                <a:latin typeface="Lucida Sans Unicode"/>
                <a:cs typeface="Lucida Sans Unicode"/>
              </a:rPr>
              <a:t>disponible</a:t>
            </a:r>
            <a:r>
              <a:rPr lang="es-ES" sz="1600" b="1" spc="-5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lang="es-ES" sz="1600" b="1" spc="-30" dirty="0">
                <a:solidFill>
                  <a:srgbClr val="003043"/>
                </a:solidFill>
                <a:latin typeface="Lucida Sans Unicode"/>
                <a:cs typeface="Lucida Sans Unicode"/>
              </a:rPr>
              <a:t>en</a:t>
            </a:r>
            <a:r>
              <a:rPr lang="es-ES" sz="1600" b="1" u="sng" spc="-30" dirty="0">
                <a:solidFill>
                  <a:srgbClr val="EB780A"/>
                </a:solidFill>
                <a:uFill>
                  <a:solidFill>
                    <a:srgbClr val="EB780A"/>
                  </a:solidFill>
                </a:uFill>
                <a:latin typeface="Lucida Sans Unicode"/>
                <a:cs typeface="Lucida Sans Unicode"/>
                <a:hlinkClick r:id="rId3"/>
              </a:rPr>
              <a:t>www.siemens.com/</a:t>
            </a:r>
            <a:r>
              <a:rPr lang="es-ES" sz="1600" b="1" u="sng" spc="-30" dirty="0" err="1">
                <a:solidFill>
                  <a:srgbClr val="EB780A"/>
                </a:solidFill>
                <a:uFill>
                  <a:solidFill>
                    <a:srgbClr val="EB780A"/>
                  </a:solidFill>
                </a:uFill>
                <a:latin typeface="Lucida Sans Unicode"/>
                <a:cs typeface="Lucida Sans Unicode"/>
                <a:hlinkClick r:id="rId3"/>
              </a:rPr>
              <a:t>simaris</a:t>
            </a:r>
            <a:r>
              <a:rPr lang="es-ES" sz="1600" b="1" u="sng" spc="-30" dirty="0">
                <a:solidFill>
                  <a:srgbClr val="EB780A"/>
                </a:solidFill>
                <a:uFill>
                  <a:solidFill>
                    <a:srgbClr val="EB780A"/>
                  </a:solidFill>
                </a:uFill>
                <a:latin typeface="Lucida Sans Unicode"/>
                <a:cs typeface="Lucida Sans Unicode"/>
                <a:hlinkClick r:id="rId3"/>
              </a:rPr>
              <a:t>/contacto</a:t>
            </a:r>
            <a:endParaRPr sz="1600" b="1" dirty="0">
              <a:latin typeface="Lucida Sans Unicode"/>
              <a:cs typeface="Lucida Sans Unicode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614578" y="5363413"/>
            <a:ext cx="7796530" cy="29033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58600"/>
              </a:lnSpc>
              <a:spcBef>
                <a:spcPts val="100"/>
              </a:spcBef>
            </a:pPr>
            <a:r>
              <a:rPr sz="1250" spc="-65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.</a:t>
            </a:r>
            <a:endParaRPr sz="1250" dirty="0">
              <a:latin typeface="Lucida Sans Unicode"/>
              <a:cs typeface="Lucida Sans Unicode"/>
            </a:endParaRPr>
          </a:p>
        </p:txBody>
      </p:sp>
      <p:pic>
        <p:nvPicPr>
          <p:cNvPr id="12" name="Imagen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74090" y="4455748"/>
            <a:ext cx="7823677" cy="1605414"/>
          </a:xfrm>
          <a:prstGeom prst="rect">
            <a:avLst/>
          </a:prstGeom>
        </p:spPr>
      </p:pic>
    </p:spTree>
  </p:cSld>
  <p:clrMapOvr>
    <a:masterClrMapping/>
  </p:clrMapOvr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92066" y="699451"/>
            <a:ext cx="6705600" cy="6059332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613663" y="271398"/>
            <a:ext cx="11273537" cy="44371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b="1" spc="35" dirty="0">
                <a:solidFill>
                  <a:srgbClr val="00646D"/>
                </a:solidFill>
                <a:latin typeface="Arial"/>
                <a:cs typeface="Arial"/>
              </a:rPr>
              <a:t>Distribución</a:t>
            </a:r>
            <a:r>
              <a:rPr sz="2800" b="1" spc="-25" dirty="0">
                <a:solidFill>
                  <a:srgbClr val="00646D"/>
                </a:solidFill>
                <a:latin typeface="Arial"/>
                <a:cs typeface="Arial"/>
              </a:rPr>
              <a:t> </a:t>
            </a:r>
            <a:r>
              <a:rPr sz="2800" b="1" spc="40" dirty="0">
                <a:solidFill>
                  <a:srgbClr val="00646D"/>
                </a:solidFill>
                <a:latin typeface="Arial"/>
                <a:cs typeface="Arial"/>
              </a:rPr>
              <a:t>de</a:t>
            </a:r>
            <a:r>
              <a:rPr sz="2800" b="1" spc="-25" dirty="0">
                <a:solidFill>
                  <a:srgbClr val="00646D"/>
                </a:solidFill>
                <a:latin typeface="Arial"/>
                <a:cs typeface="Arial"/>
              </a:rPr>
              <a:t> </a:t>
            </a:r>
            <a:r>
              <a:rPr sz="2800" b="1" spc="55" dirty="0">
                <a:solidFill>
                  <a:srgbClr val="00646D"/>
                </a:solidFill>
                <a:latin typeface="Arial"/>
                <a:cs typeface="Arial"/>
              </a:rPr>
              <a:t>energía</a:t>
            </a:r>
            <a:r>
              <a:rPr sz="2800" b="1" spc="-25" dirty="0">
                <a:solidFill>
                  <a:srgbClr val="00646D"/>
                </a:solidFill>
                <a:latin typeface="Arial"/>
                <a:cs typeface="Arial"/>
              </a:rPr>
              <a:t> </a:t>
            </a:r>
            <a:r>
              <a:rPr sz="2800" b="1" spc="65" dirty="0">
                <a:solidFill>
                  <a:srgbClr val="00646D"/>
                </a:solidFill>
                <a:latin typeface="Arial"/>
                <a:cs typeface="Arial"/>
              </a:rPr>
              <a:t>integrada</a:t>
            </a:r>
            <a:r>
              <a:rPr sz="2800" b="1" spc="-25" dirty="0">
                <a:solidFill>
                  <a:srgbClr val="00646D"/>
                </a:solidFill>
                <a:latin typeface="Arial"/>
                <a:cs typeface="Arial"/>
              </a:rPr>
              <a:t> </a:t>
            </a:r>
            <a:r>
              <a:rPr sz="2800" b="1" spc="5" dirty="0">
                <a:solidFill>
                  <a:srgbClr val="00646D"/>
                </a:solidFill>
                <a:latin typeface="Arial"/>
                <a:cs typeface="Arial"/>
              </a:rPr>
              <a:t>con</a:t>
            </a:r>
            <a:r>
              <a:rPr sz="2800" b="1" spc="-20" dirty="0">
                <a:solidFill>
                  <a:srgbClr val="00646D"/>
                </a:solidFill>
                <a:latin typeface="Arial"/>
                <a:cs typeface="Arial"/>
              </a:rPr>
              <a:t> </a:t>
            </a:r>
            <a:r>
              <a:rPr sz="2800" b="1" spc="40" dirty="0">
                <a:solidFill>
                  <a:srgbClr val="00646D"/>
                </a:solidFill>
                <a:latin typeface="Arial"/>
                <a:cs typeface="Arial"/>
              </a:rPr>
              <a:t>Totally</a:t>
            </a:r>
            <a:r>
              <a:rPr sz="2800" b="1" spc="-25" dirty="0">
                <a:solidFill>
                  <a:srgbClr val="00646D"/>
                </a:solidFill>
                <a:latin typeface="Arial"/>
                <a:cs typeface="Arial"/>
              </a:rPr>
              <a:t> </a:t>
            </a:r>
            <a:r>
              <a:rPr sz="2800" b="1" spc="85" dirty="0">
                <a:solidFill>
                  <a:srgbClr val="00646D"/>
                </a:solidFill>
                <a:latin typeface="Arial"/>
                <a:cs typeface="Arial"/>
              </a:rPr>
              <a:t>Integrated</a:t>
            </a:r>
            <a:r>
              <a:rPr sz="2800" b="1" spc="-25" dirty="0">
                <a:solidFill>
                  <a:srgbClr val="00646D"/>
                </a:solidFill>
                <a:latin typeface="Arial"/>
                <a:cs typeface="Arial"/>
              </a:rPr>
              <a:t> </a:t>
            </a:r>
            <a:r>
              <a:rPr sz="2800" b="1" spc="40" dirty="0">
                <a:solidFill>
                  <a:srgbClr val="00646D"/>
                </a:solidFill>
                <a:latin typeface="Arial"/>
                <a:cs typeface="Arial"/>
              </a:rPr>
              <a:t>Power</a:t>
            </a:r>
            <a:endParaRPr sz="2800" dirty="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6934200" y="715109"/>
            <a:ext cx="5105400" cy="625042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spcBef>
                <a:spcPts val="100"/>
              </a:spcBef>
            </a:pPr>
            <a:r>
              <a:rPr spc="-25" dirty="0">
                <a:solidFill>
                  <a:srgbClr val="003043"/>
                </a:solidFill>
                <a:latin typeface="Lucida Sans Unicode"/>
                <a:cs typeface="Lucida Sans Unicode"/>
              </a:rPr>
              <a:t>Utilizando</a:t>
            </a:r>
            <a:r>
              <a:rPr spc="-6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pc="-25" dirty="0">
                <a:solidFill>
                  <a:srgbClr val="003043"/>
                </a:solidFill>
                <a:latin typeface="Lucida Sans Unicode"/>
                <a:cs typeface="Lucida Sans Unicode"/>
              </a:rPr>
              <a:t>las</a:t>
            </a:r>
            <a:r>
              <a:rPr spc="-6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pc="-5" dirty="0">
                <a:solidFill>
                  <a:srgbClr val="003043"/>
                </a:solidFill>
                <a:latin typeface="Lucida Sans Unicode"/>
                <a:cs typeface="Lucida Sans Unicode"/>
              </a:rPr>
              <a:t>herramientas</a:t>
            </a:r>
            <a:r>
              <a:rPr spc="-6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pc="-5" dirty="0">
                <a:solidFill>
                  <a:srgbClr val="003043"/>
                </a:solidFill>
                <a:latin typeface="Lucida Sans Unicode"/>
                <a:cs typeface="Lucida Sans Unicode"/>
              </a:rPr>
              <a:t>de</a:t>
            </a:r>
            <a:r>
              <a:rPr spc="-6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planificación</a:t>
            </a:r>
            <a:r>
              <a:rPr spc="-6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pc="-5" dirty="0">
                <a:solidFill>
                  <a:srgbClr val="003043"/>
                </a:solidFill>
                <a:latin typeface="Lucida Sans Unicode"/>
                <a:cs typeface="Lucida Sans Unicode"/>
              </a:rPr>
              <a:t>de</a:t>
            </a:r>
            <a:r>
              <a:rPr spc="-6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pc="15" dirty="0">
                <a:solidFill>
                  <a:srgbClr val="003043"/>
                </a:solidFill>
                <a:latin typeface="Lucida Sans Unicode"/>
                <a:cs typeface="Lucida Sans Unicode"/>
              </a:rPr>
              <a:t>SIMARIS</a:t>
            </a:r>
            <a:r>
              <a:rPr spc="-6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dirty="0">
                <a:solidFill>
                  <a:srgbClr val="003043"/>
                </a:solidFill>
                <a:latin typeface="Lucida Sans Unicode"/>
                <a:cs typeface="Lucida Sans Unicode"/>
              </a:rPr>
              <a:t>en</a:t>
            </a:r>
            <a:r>
              <a:rPr spc="-6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pc="-25" dirty="0">
                <a:solidFill>
                  <a:srgbClr val="003043"/>
                </a:solidFill>
                <a:latin typeface="Lucida Sans Unicode"/>
                <a:cs typeface="Lucida Sans Unicode"/>
              </a:rPr>
              <a:t>las</a:t>
            </a:r>
            <a:r>
              <a:rPr spc="-6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pc="-5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que</a:t>
            </a:r>
            <a:r>
              <a:rPr lang="es-ES" spc="-5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pc="-10" dirty="0" err="1" smtClean="0">
                <a:solidFill>
                  <a:srgbClr val="003043"/>
                </a:solidFill>
                <a:latin typeface="Lucida Sans Unicode"/>
                <a:cs typeface="Lucida Sans Unicode"/>
              </a:rPr>
              <a:t>siempre</a:t>
            </a:r>
            <a:r>
              <a:rPr spc="-10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confía </a:t>
            </a:r>
            <a:r>
              <a:rPr b="1" spc="25" dirty="0">
                <a:solidFill>
                  <a:srgbClr val="EB780A"/>
                </a:solidFill>
                <a:latin typeface="Arial"/>
                <a:cs typeface="Arial"/>
              </a:rPr>
              <a:t>Potencia </a:t>
            </a:r>
            <a:r>
              <a:rPr b="1" spc="65" dirty="0">
                <a:solidFill>
                  <a:srgbClr val="EB780A"/>
                </a:solidFill>
                <a:latin typeface="Arial"/>
                <a:cs typeface="Arial"/>
              </a:rPr>
              <a:t>totalmente </a:t>
            </a:r>
            <a:r>
              <a:rPr b="1" spc="35" dirty="0" err="1">
                <a:solidFill>
                  <a:srgbClr val="EB780A"/>
                </a:solidFill>
                <a:latin typeface="Arial"/>
                <a:cs typeface="Arial"/>
              </a:rPr>
              <a:t>integrada</a:t>
            </a:r>
            <a:r>
              <a:rPr spc="35" dirty="0">
                <a:solidFill>
                  <a:srgbClr val="003043"/>
                </a:solidFill>
                <a:latin typeface="Lucida Sans Unicode"/>
                <a:cs typeface="Lucida Sans Unicode"/>
              </a:rPr>
              <a:t>–el </a:t>
            </a:r>
            <a:r>
              <a:rPr spc="-20" dirty="0" err="1" smtClean="0">
                <a:solidFill>
                  <a:srgbClr val="003043"/>
                </a:solidFill>
                <a:latin typeface="Lucida Sans Unicode"/>
                <a:cs typeface="Lucida Sans Unicode"/>
              </a:rPr>
              <a:t>concepto</a:t>
            </a:r>
            <a:r>
              <a:rPr lang="es-ES" spc="-20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pc="-15" dirty="0" err="1" smtClean="0">
                <a:solidFill>
                  <a:srgbClr val="003043"/>
                </a:solidFill>
                <a:latin typeface="Lucida Sans Unicode"/>
                <a:cs typeface="Lucida Sans Unicode"/>
              </a:rPr>
              <a:t>inteligente</a:t>
            </a:r>
            <a:r>
              <a:rPr spc="-15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dirty="0">
                <a:solidFill>
                  <a:srgbClr val="003043"/>
                </a:solidFill>
                <a:latin typeface="Lucida Sans Unicode"/>
                <a:cs typeface="Lucida Sans Unicode"/>
              </a:rPr>
              <a:t>para </a:t>
            </a:r>
            <a:r>
              <a:rPr spc="-15" dirty="0">
                <a:solidFill>
                  <a:srgbClr val="003043"/>
                </a:solidFill>
                <a:latin typeface="Lucida Sans Unicode"/>
                <a:cs typeface="Lucida Sans Unicode"/>
              </a:rPr>
              <a:t>la </a:t>
            </a:r>
            <a:r>
              <a:rPr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distribución </a:t>
            </a:r>
            <a:r>
              <a:rPr spc="-10" dirty="0">
                <a:solidFill>
                  <a:srgbClr val="003043"/>
                </a:solidFill>
                <a:latin typeface="Lucida Sans Unicode"/>
                <a:cs typeface="Lucida Sans Unicode"/>
              </a:rPr>
              <a:t>integrada </a:t>
            </a:r>
            <a:r>
              <a:rPr spc="-5" dirty="0">
                <a:solidFill>
                  <a:srgbClr val="003043"/>
                </a:solidFill>
                <a:latin typeface="Lucida Sans Unicode"/>
                <a:cs typeface="Lucida Sans Unicode"/>
              </a:rPr>
              <a:t>de energía </a:t>
            </a:r>
            <a:r>
              <a:rPr dirty="0" err="1">
                <a:solidFill>
                  <a:srgbClr val="003043"/>
                </a:solidFill>
                <a:latin typeface="Lucida Sans Unicode"/>
                <a:cs typeface="Lucida Sans Unicode"/>
              </a:rPr>
              <a:t>en</a:t>
            </a:r>
            <a:r>
              <a:rPr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pc="-30" dirty="0" err="1" smtClean="0">
                <a:solidFill>
                  <a:srgbClr val="003043"/>
                </a:solidFill>
                <a:latin typeface="Lucida Sans Unicode"/>
                <a:cs typeface="Lucida Sans Unicode"/>
              </a:rPr>
              <a:t>edificios</a:t>
            </a:r>
            <a:r>
              <a:rPr lang="es-ES" spc="-30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pc="-20" dirty="0" err="1" smtClean="0">
                <a:solidFill>
                  <a:srgbClr val="003043"/>
                </a:solidFill>
                <a:latin typeface="Lucida Sans Unicode"/>
                <a:cs typeface="Lucida Sans Unicode"/>
              </a:rPr>
              <a:t>comerciales</a:t>
            </a:r>
            <a:r>
              <a:rPr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,</a:t>
            </a:r>
            <a:r>
              <a:rPr spc="-6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institucionales</a:t>
            </a:r>
            <a:r>
              <a:rPr spc="-6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pc="5" dirty="0">
                <a:solidFill>
                  <a:srgbClr val="003043"/>
                </a:solidFill>
                <a:latin typeface="Lucida Sans Unicode"/>
                <a:cs typeface="Lucida Sans Unicode"/>
              </a:rPr>
              <a:t>e</a:t>
            </a:r>
            <a:r>
              <a:rPr spc="-6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industriales,</a:t>
            </a:r>
            <a:r>
              <a:rPr spc="-6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pc="-15" dirty="0">
                <a:solidFill>
                  <a:srgbClr val="003043"/>
                </a:solidFill>
                <a:latin typeface="Lucida Sans Unicode"/>
                <a:cs typeface="Lucida Sans Unicode"/>
              </a:rPr>
              <a:t>desde</a:t>
            </a:r>
            <a:r>
              <a:rPr spc="-6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pc="-15" dirty="0">
                <a:solidFill>
                  <a:srgbClr val="003043"/>
                </a:solidFill>
                <a:latin typeface="Lucida Sans Unicode"/>
                <a:cs typeface="Lucida Sans Unicode"/>
              </a:rPr>
              <a:t>el</a:t>
            </a:r>
            <a:r>
              <a:rPr spc="-6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nivel</a:t>
            </a:r>
            <a:r>
              <a:rPr spc="-6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pc="-5" dirty="0">
                <a:solidFill>
                  <a:srgbClr val="003043"/>
                </a:solidFill>
                <a:latin typeface="Lucida Sans Unicode"/>
                <a:cs typeface="Lucida Sans Unicode"/>
              </a:rPr>
              <a:t>de</a:t>
            </a:r>
            <a:r>
              <a:rPr spc="-6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pc="-10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media</a:t>
            </a:r>
            <a:r>
              <a:rPr lang="es-ES" spc="-10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pc="-15" dirty="0" err="1" smtClean="0">
                <a:solidFill>
                  <a:srgbClr val="003043"/>
                </a:solidFill>
                <a:latin typeface="Lucida Sans Unicode"/>
                <a:cs typeface="Lucida Sans Unicode"/>
              </a:rPr>
              <a:t>tensión</a:t>
            </a:r>
            <a:r>
              <a:rPr spc="-70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pc="-10" dirty="0">
                <a:solidFill>
                  <a:srgbClr val="003043"/>
                </a:solidFill>
                <a:latin typeface="Lucida Sans Unicode"/>
                <a:cs typeface="Lucida Sans Unicode"/>
              </a:rPr>
              <a:t>hasta</a:t>
            </a:r>
            <a:r>
              <a:rPr spc="-6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pc="-15" dirty="0">
                <a:solidFill>
                  <a:srgbClr val="003043"/>
                </a:solidFill>
                <a:latin typeface="Lucida Sans Unicode"/>
                <a:cs typeface="Lucida Sans Unicode"/>
              </a:rPr>
              <a:t>la</a:t>
            </a:r>
            <a:r>
              <a:rPr spc="-6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pc="-5" dirty="0">
                <a:solidFill>
                  <a:srgbClr val="003043"/>
                </a:solidFill>
                <a:latin typeface="Lucida Sans Unicode"/>
                <a:cs typeface="Lucida Sans Unicode"/>
              </a:rPr>
              <a:t>toma</a:t>
            </a:r>
            <a:r>
              <a:rPr spc="-6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pc="-5" dirty="0">
                <a:solidFill>
                  <a:srgbClr val="003043"/>
                </a:solidFill>
                <a:latin typeface="Lucida Sans Unicode"/>
                <a:cs typeface="Lucida Sans Unicode"/>
              </a:rPr>
              <a:t>de</a:t>
            </a:r>
            <a:r>
              <a:rPr spc="-6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pc="-15" dirty="0">
                <a:solidFill>
                  <a:srgbClr val="003043"/>
                </a:solidFill>
                <a:latin typeface="Lucida Sans Unicode"/>
                <a:cs typeface="Lucida Sans Unicode"/>
              </a:rPr>
              <a:t>corriente.</a:t>
            </a:r>
            <a:endParaRPr dirty="0">
              <a:latin typeface="Lucida Sans Unicode"/>
              <a:cs typeface="Lucida Sans Unicode"/>
            </a:endParaRPr>
          </a:p>
          <a:p>
            <a:pPr marL="12700" marR="745490" algn="just"/>
            <a:r>
              <a:rPr spc="-10" dirty="0">
                <a:solidFill>
                  <a:srgbClr val="003043"/>
                </a:solidFill>
                <a:latin typeface="Lucida Sans Unicode"/>
                <a:cs typeface="Lucida Sans Unicode"/>
              </a:rPr>
              <a:t>Esta</a:t>
            </a:r>
            <a:r>
              <a:rPr spc="-6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pc="-10" dirty="0">
                <a:solidFill>
                  <a:srgbClr val="003043"/>
                </a:solidFill>
                <a:latin typeface="Lucida Sans Unicode"/>
                <a:cs typeface="Lucida Sans Unicode"/>
              </a:rPr>
              <a:t>plataforma</a:t>
            </a:r>
            <a:r>
              <a:rPr spc="-6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pc="-20" dirty="0" err="1">
                <a:solidFill>
                  <a:srgbClr val="003043"/>
                </a:solidFill>
                <a:latin typeface="Lucida Sans Unicode"/>
                <a:cs typeface="Lucida Sans Unicode"/>
              </a:rPr>
              <a:t>tecnológica</a:t>
            </a:r>
            <a:r>
              <a:rPr spc="-6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pc="-10" dirty="0" err="1" smtClean="0">
                <a:solidFill>
                  <a:srgbClr val="003043"/>
                </a:solidFill>
                <a:latin typeface="Lucida Sans Unicode"/>
                <a:cs typeface="Lucida Sans Unicode"/>
              </a:rPr>
              <a:t>comprende</a:t>
            </a:r>
            <a:r>
              <a:rPr lang="es-ES" spc="-55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 h</a:t>
            </a:r>
            <a:r>
              <a:rPr spc="-5" dirty="0" err="1" smtClean="0">
                <a:solidFill>
                  <a:srgbClr val="003043"/>
                </a:solidFill>
                <a:latin typeface="Lucida Sans Unicode"/>
                <a:cs typeface="Lucida Sans Unicode"/>
              </a:rPr>
              <a:t>erramientas</a:t>
            </a:r>
            <a:r>
              <a:rPr spc="-60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pc="-15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y</a:t>
            </a:r>
            <a:r>
              <a:rPr lang="es-ES" spc="-15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pc="-15" dirty="0" err="1" smtClean="0">
                <a:solidFill>
                  <a:srgbClr val="003043"/>
                </a:solidFill>
                <a:latin typeface="Lucida Sans Unicode"/>
                <a:cs typeface="Lucida Sans Unicode"/>
              </a:rPr>
              <a:t>soporte</a:t>
            </a:r>
            <a:r>
              <a:rPr spc="-65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dirty="0">
                <a:solidFill>
                  <a:srgbClr val="003043"/>
                </a:solidFill>
                <a:latin typeface="Lucida Sans Unicode"/>
                <a:cs typeface="Lucida Sans Unicode"/>
              </a:rPr>
              <a:t>para</a:t>
            </a:r>
            <a:r>
              <a:rPr spc="-6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pc="-15" dirty="0">
                <a:solidFill>
                  <a:srgbClr val="003043"/>
                </a:solidFill>
                <a:latin typeface="Lucida Sans Unicode"/>
                <a:cs typeface="Lucida Sans Unicode"/>
              </a:rPr>
              <a:t>la</a:t>
            </a:r>
            <a:r>
              <a:rPr spc="-6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planificación</a:t>
            </a:r>
            <a:r>
              <a:rPr spc="-6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pc="-15" dirty="0">
                <a:solidFill>
                  <a:srgbClr val="003043"/>
                </a:solidFill>
                <a:latin typeface="Lucida Sans Unicode"/>
                <a:cs typeface="Lucida Sans Unicode"/>
              </a:rPr>
              <a:t>y</a:t>
            </a:r>
            <a:r>
              <a:rPr spc="-6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configuración</a:t>
            </a:r>
            <a:endParaRPr dirty="0">
              <a:latin typeface="Lucida Sans Unicode"/>
              <a:cs typeface="Lucida Sans Unicode"/>
            </a:endParaRPr>
          </a:p>
          <a:p>
            <a:pPr marL="12700" marR="172085" algn="just">
              <a:spcBef>
                <a:spcPts val="20"/>
              </a:spcBef>
            </a:pPr>
            <a:r>
              <a:rPr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sistemas</a:t>
            </a:r>
            <a:r>
              <a:rPr spc="-7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pc="-5" dirty="0">
                <a:solidFill>
                  <a:srgbClr val="003043"/>
                </a:solidFill>
                <a:latin typeface="Lucida Sans Unicode"/>
                <a:cs typeface="Lucida Sans Unicode"/>
              </a:rPr>
              <a:t>de</a:t>
            </a:r>
            <a:r>
              <a:rPr spc="-7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pc="-25" dirty="0">
                <a:solidFill>
                  <a:srgbClr val="003043"/>
                </a:solidFill>
                <a:latin typeface="Lucida Sans Unicode"/>
                <a:cs typeface="Lucida Sans Unicode"/>
              </a:rPr>
              <a:t>distribución</a:t>
            </a:r>
            <a:r>
              <a:rPr spc="-7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pc="-5" dirty="0">
                <a:solidFill>
                  <a:srgbClr val="003043"/>
                </a:solidFill>
                <a:latin typeface="Lucida Sans Unicode"/>
                <a:cs typeface="Lucida Sans Unicode"/>
              </a:rPr>
              <a:t>de</a:t>
            </a:r>
            <a:r>
              <a:rPr spc="-7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pc="-10" dirty="0">
                <a:solidFill>
                  <a:srgbClr val="003043"/>
                </a:solidFill>
                <a:latin typeface="Lucida Sans Unicode"/>
                <a:cs typeface="Lucida Sans Unicode"/>
              </a:rPr>
              <a:t>energía,</a:t>
            </a:r>
            <a:r>
              <a:rPr spc="-7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dirty="0">
                <a:solidFill>
                  <a:srgbClr val="003043"/>
                </a:solidFill>
                <a:latin typeface="Lucida Sans Unicode"/>
                <a:cs typeface="Lucida Sans Unicode"/>
              </a:rPr>
              <a:t>una</a:t>
            </a:r>
            <a:r>
              <a:rPr spc="-7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pc="-5" dirty="0" err="1">
                <a:solidFill>
                  <a:srgbClr val="003043"/>
                </a:solidFill>
                <a:latin typeface="Lucida Sans Unicode"/>
                <a:cs typeface="Lucida Sans Unicode"/>
              </a:rPr>
              <a:t>cartera</a:t>
            </a:r>
            <a:r>
              <a:rPr spc="-7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pc="-5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de</a:t>
            </a:r>
            <a:r>
              <a:rPr lang="es-ES" spc="-5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pc="-20" dirty="0" err="1" smtClean="0">
                <a:solidFill>
                  <a:srgbClr val="003043"/>
                </a:solidFill>
                <a:latin typeface="Lucida Sans Unicode"/>
                <a:cs typeface="Lucida Sans Unicode"/>
              </a:rPr>
              <a:t>productos</a:t>
            </a:r>
            <a:r>
              <a:rPr spc="-75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y</a:t>
            </a:r>
            <a:r>
              <a:rPr spc="-7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sistemas</a:t>
            </a:r>
            <a:r>
              <a:rPr spc="-7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pc="-15" dirty="0">
                <a:solidFill>
                  <a:srgbClr val="003043"/>
                </a:solidFill>
                <a:latin typeface="Lucida Sans Unicode"/>
                <a:cs typeface="Lucida Sans Unicode"/>
              </a:rPr>
              <a:t>completa</a:t>
            </a:r>
            <a:r>
              <a:rPr spc="-7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y</a:t>
            </a:r>
            <a:r>
              <a:rPr spc="-7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pc="-15" dirty="0">
                <a:solidFill>
                  <a:srgbClr val="003043"/>
                </a:solidFill>
                <a:latin typeface="Lucida Sans Unicode"/>
                <a:cs typeface="Lucida Sans Unicode"/>
              </a:rPr>
              <a:t>bien</a:t>
            </a:r>
            <a:r>
              <a:rPr spc="-7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pc="-5" dirty="0">
                <a:solidFill>
                  <a:srgbClr val="003043"/>
                </a:solidFill>
                <a:latin typeface="Lucida Sans Unicode"/>
                <a:cs typeface="Lucida Sans Unicode"/>
              </a:rPr>
              <a:t>adaptada</a:t>
            </a:r>
            <a:r>
              <a:rPr spc="-7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y</a:t>
            </a:r>
            <a:r>
              <a:rPr spc="-7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pc="-15" dirty="0">
                <a:solidFill>
                  <a:srgbClr val="003043"/>
                </a:solidFill>
                <a:latin typeface="Lucida Sans Unicode"/>
                <a:cs typeface="Lucida Sans Unicode"/>
              </a:rPr>
              <a:t>la</a:t>
            </a:r>
            <a:r>
              <a:rPr spc="-7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pc="-25" dirty="0" err="1" smtClean="0">
                <a:solidFill>
                  <a:srgbClr val="003043"/>
                </a:solidFill>
                <a:latin typeface="Lucida Sans Unicode"/>
                <a:cs typeface="Lucida Sans Unicode"/>
              </a:rPr>
              <a:t>opción</a:t>
            </a:r>
            <a:r>
              <a:rPr lang="es-ES" spc="-25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pc="-5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de</a:t>
            </a:r>
            <a:r>
              <a:rPr spc="-80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comunicaciones</a:t>
            </a:r>
            <a:r>
              <a:rPr spc="-7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dirty="0">
                <a:solidFill>
                  <a:srgbClr val="003043"/>
                </a:solidFill>
                <a:latin typeface="Lucida Sans Unicode"/>
                <a:cs typeface="Lucida Sans Unicode"/>
              </a:rPr>
              <a:t>para</a:t>
            </a:r>
            <a:r>
              <a:rPr spc="-7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vincular</a:t>
            </a:r>
            <a:endParaRPr dirty="0">
              <a:latin typeface="Lucida Sans Unicode"/>
              <a:cs typeface="Lucida Sans Unicode"/>
            </a:endParaRPr>
          </a:p>
          <a:p>
            <a:pPr marL="12700" marR="310515" algn="just"/>
            <a:r>
              <a:rPr spc="-25" dirty="0">
                <a:solidFill>
                  <a:srgbClr val="003043"/>
                </a:solidFill>
                <a:latin typeface="Lucida Sans Unicode"/>
                <a:cs typeface="Lucida Sans Unicode"/>
              </a:rPr>
              <a:t>distribución</a:t>
            </a:r>
            <a:r>
              <a:rPr spc="-7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pc="-5" dirty="0">
                <a:solidFill>
                  <a:srgbClr val="003043"/>
                </a:solidFill>
                <a:latin typeface="Lucida Sans Unicode"/>
                <a:cs typeface="Lucida Sans Unicode"/>
              </a:rPr>
              <a:t>de</a:t>
            </a:r>
            <a:r>
              <a:rPr spc="-7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pc="-5" dirty="0">
                <a:solidFill>
                  <a:srgbClr val="003043"/>
                </a:solidFill>
                <a:latin typeface="Lucida Sans Unicode"/>
                <a:cs typeface="Lucida Sans Unicode"/>
              </a:rPr>
              <a:t>energía</a:t>
            </a:r>
            <a:r>
              <a:rPr spc="-7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pc="10" dirty="0">
                <a:solidFill>
                  <a:srgbClr val="003043"/>
                </a:solidFill>
                <a:latin typeface="Lucida Sans Unicode"/>
                <a:cs typeface="Lucida Sans Unicode"/>
              </a:rPr>
              <a:t>a</a:t>
            </a:r>
            <a:r>
              <a:rPr spc="-7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pc="40" dirty="0">
                <a:solidFill>
                  <a:srgbClr val="003043"/>
                </a:solidFill>
                <a:latin typeface="Lucida Sans Unicode"/>
                <a:cs typeface="Lucida Sans Unicode"/>
              </a:rPr>
              <a:t>HMI</a:t>
            </a:r>
            <a:r>
              <a:rPr spc="-7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pc="-5" dirty="0">
                <a:solidFill>
                  <a:srgbClr val="003043"/>
                </a:solidFill>
                <a:latin typeface="Lucida Sans Unicode"/>
                <a:cs typeface="Lucida Sans Unicode"/>
              </a:rPr>
              <a:t>de</a:t>
            </a:r>
            <a:r>
              <a:rPr spc="-7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nivel</a:t>
            </a:r>
            <a:r>
              <a:rPr spc="-70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superior,</a:t>
            </a:r>
            <a:r>
              <a:rPr spc="-7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pc="-20" dirty="0" err="1" smtClean="0">
                <a:solidFill>
                  <a:srgbClr val="003043"/>
                </a:solidFill>
                <a:latin typeface="Lucida Sans Unicode"/>
                <a:cs typeface="Lucida Sans Unicode"/>
              </a:rPr>
              <a:t>sistemas</a:t>
            </a:r>
            <a:r>
              <a:rPr lang="es-ES" spc="-20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pc="-5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de</a:t>
            </a:r>
            <a:r>
              <a:rPr spc="-75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pc="-10" dirty="0">
                <a:solidFill>
                  <a:srgbClr val="003043"/>
                </a:solidFill>
                <a:latin typeface="Lucida Sans Unicode"/>
                <a:cs typeface="Lucida Sans Unicode"/>
              </a:rPr>
              <a:t>monitoreo</a:t>
            </a:r>
            <a:r>
              <a:rPr spc="-7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pc="-195" dirty="0">
                <a:solidFill>
                  <a:srgbClr val="003043"/>
                </a:solidFill>
                <a:latin typeface="Lucida Sans Unicode"/>
                <a:cs typeface="Lucida Sans Unicode"/>
              </a:rPr>
              <a:t>/</a:t>
            </a:r>
            <a:r>
              <a:rPr spc="-7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control</a:t>
            </a:r>
            <a:r>
              <a:rPr spc="-7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y</a:t>
            </a:r>
            <a:r>
              <a:rPr spc="-7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administración.</a:t>
            </a:r>
            <a:r>
              <a:rPr spc="-7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pc="-10" dirty="0">
                <a:solidFill>
                  <a:srgbClr val="003043"/>
                </a:solidFill>
                <a:latin typeface="Lucida Sans Unicode"/>
                <a:cs typeface="Lucida Sans Unicode"/>
              </a:rPr>
              <a:t>De</a:t>
            </a:r>
            <a:r>
              <a:rPr spc="-7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pc="-10" dirty="0" err="1" smtClean="0">
                <a:solidFill>
                  <a:srgbClr val="003043"/>
                </a:solidFill>
                <a:latin typeface="Lucida Sans Unicode"/>
                <a:cs typeface="Lucida Sans Unicode"/>
              </a:rPr>
              <a:t>esta</a:t>
            </a:r>
            <a:r>
              <a:rPr lang="es-ES" spc="-10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pc="-5" dirty="0" err="1" smtClean="0">
                <a:solidFill>
                  <a:srgbClr val="003043"/>
                </a:solidFill>
                <a:latin typeface="Lucida Sans Unicode"/>
                <a:cs typeface="Lucida Sans Unicode"/>
              </a:rPr>
              <a:t>manera</a:t>
            </a:r>
            <a:r>
              <a:rPr spc="-5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,</a:t>
            </a:r>
            <a:r>
              <a:rPr lang="es-ES" spc="-5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 se puede</a:t>
            </a:r>
            <a:r>
              <a:rPr spc="-5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pc="-10" dirty="0">
                <a:solidFill>
                  <a:srgbClr val="003043"/>
                </a:solidFill>
                <a:latin typeface="Lucida Sans Unicode"/>
                <a:cs typeface="Lucida Sans Unicode"/>
              </a:rPr>
              <a:t>lograr </a:t>
            </a:r>
            <a:r>
              <a:rPr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potenciales </a:t>
            </a:r>
            <a:r>
              <a:rPr spc="-5" dirty="0">
                <a:solidFill>
                  <a:srgbClr val="003043"/>
                </a:solidFill>
                <a:latin typeface="Lucida Sans Unicode"/>
                <a:cs typeface="Lucida Sans Unicode"/>
              </a:rPr>
              <a:t>de ahorro </a:t>
            </a:r>
            <a:r>
              <a:rPr spc="-15" dirty="0">
                <a:solidFill>
                  <a:srgbClr val="003043"/>
                </a:solidFill>
                <a:latin typeface="Lucida Sans Unicode"/>
                <a:cs typeface="Lucida Sans Unicode"/>
              </a:rPr>
              <a:t>notables </a:t>
            </a:r>
            <a:r>
              <a:rPr spc="10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a</a:t>
            </a:r>
            <a:r>
              <a:rPr lang="es-ES" spc="10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pc="-30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lo</a:t>
            </a:r>
            <a:r>
              <a:rPr spc="-75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pc="-10" dirty="0">
                <a:solidFill>
                  <a:srgbClr val="003043"/>
                </a:solidFill>
                <a:latin typeface="Lucida Sans Unicode"/>
                <a:cs typeface="Lucida Sans Unicode"/>
              </a:rPr>
              <a:t>largo</a:t>
            </a:r>
            <a:r>
              <a:rPr spc="-7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pc="-5" dirty="0">
                <a:solidFill>
                  <a:srgbClr val="003043"/>
                </a:solidFill>
                <a:latin typeface="Lucida Sans Unicode"/>
                <a:cs typeface="Lucida Sans Unicode"/>
              </a:rPr>
              <a:t>de</a:t>
            </a:r>
            <a:r>
              <a:rPr spc="-7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pc="-15" dirty="0">
                <a:solidFill>
                  <a:srgbClr val="003043"/>
                </a:solidFill>
                <a:latin typeface="Lucida Sans Unicode"/>
                <a:cs typeface="Lucida Sans Unicode"/>
              </a:rPr>
              <a:t>todo</a:t>
            </a:r>
            <a:r>
              <a:rPr spc="-7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el</a:t>
            </a:r>
            <a:r>
              <a:rPr spc="-7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pc="-35" dirty="0">
                <a:solidFill>
                  <a:srgbClr val="003043"/>
                </a:solidFill>
                <a:latin typeface="Lucida Sans Unicode"/>
                <a:cs typeface="Lucida Sans Unicode"/>
              </a:rPr>
              <a:t>ciclo</a:t>
            </a:r>
            <a:r>
              <a:rPr spc="-7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del</a:t>
            </a:r>
            <a:r>
              <a:rPr spc="-7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proyecto,</a:t>
            </a:r>
            <a:r>
              <a:rPr spc="-7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pc="-15" dirty="0">
                <a:solidFill>
                  <a:srgbClr val="003043"/>
                </a:solidFill>
                <a:latin typeface="Lucida Sans Unicode"/>
                <a:cs typeface="Lucida Sans Unicode"/>
              </a:rPr>
              <a:t>desde</a:t>
            </a:r>
            <a:r>
              <a:rPr spc="-7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pc="-15" dirty="0">
                <a:solidFill>
                  <a:srgbClr val="003043"/>
                </a:solidFill>
                <a:latin typeface="Lucida Sans Unicode"/>
                <a:cs typeface="Lucida Sans Unicode"/>
              </a:rPr>
              <a:t>la</a:t>
            </a:r>
            <a:r>
              <a:rPr spc="-7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pc="-15" dirty="0" err="1">
                <a:solidFill>
                  <a:srgbClr val="003043"/>
                </a:solidFill>
                <a:latin typeface="Lucida Sans Unicode"/>
                <a:cs typeface="Lucida Sans Unicode"/>
              </a:rPr>
              <a:t>inversión</a:t>
            </a:r>
            <a:r>
              <a:rPr spc="-7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pc="-15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y</a:t>
            </a:r>
            <a:r>
              <a:rPr lang="es-ES" spc="-15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pc="-15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la </a:t>
            </a:r>
            <a:r>
              <a:rPr spc="-25" dirty="0">
                <a:solidFill>
                  <a:srgbClr val="003043"/>
                </a:solidFill>
                <a:latin typeface="Lucida Sans Unicode"/>
                <a:cs typeface="Lucida Sans Unicode"/>
              </a:rPr>
              <a:t>planificación </a:t>
            </a:r>
            <a:r>
              <a:rPr spc="-10" dirty="0">
                <a:solidFill>
                  <a:srgbClr val="003043"/>
                </a:solidFill>
                <a:latin typeface="Lucida Sans Unicode"/>
                <a:cs typeface="Lucida Sans Unicode"/>
              </a:rPr>
              <a:t>hasta </a:t>
            </a:r>
            <a:r>
              <a:rPr spc="-15" dirty="0">
                <a:solidFill>
                  <a:srgbClr val="003043"/>
                </a:solidFill>
                <a:latin typeface="Lucida Sans Unicode"/>
                <a:cs typeface="Lucida Sans Unicode"/>
              </a:rPr>
              <a:t>la </a:t>
            </a:r>
            <a:r>
              <a:rPr spc="-20" dirty="0">
                <a:solidFill>
                  <a:srgbClr val="003043"/>
                </a:solidFill>
                <a:latin typeface="Lucida Sans Unicode"/>
                <a:cs typeface="Lucida Sans Unicode"/>
              </a:rPr>
              <a:t>instalación y </a:t>
            </a:r>
            <a:r>
              <a:rPr spc="-15" dirty="0" err="1">
                <a:solidFill>
                  <a:srgbClr val="003043"/>
                </a:solidFill>
                <a:latin typeface="Lucida Sans Unicode"/>
                <a:cs typeface="Lucida Sans Unicode"/>
              </a:rPr>
              <a:t>operación</a:t>
            </a:r>
            <a:r>
              <a:rPr spc="-15" dirty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pc="-20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del</a:t>
            </a:r>
            <a:r>
              <a:rPr lang="es-ES" spc="-20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 </a:t>
            </a:r>
            <a:r>
              <a:rPr spc="-30" dirty="0" err="1" smtClean="0">
                <a:solidFill>
                  <a:srgbClr val="003043"/>
                </a:solidFill>
                <a:latin typeface="Lucida Sans Unicode"/>
                <a:cs typeface="Lucida Sans Unicode"/>
              </a:rPr>
              <a:t>edificio</a:t>
            </a:r>
            <a:r>
              <a:rPr spc="-30" dirty="0" smtClean="0">
                <a:solidFill>
                  <a:srgbClr val="003043"/>
                </a:solidFill>
                <a:latin typeface="Lucida Sans Unicode"/>
                <a:cs typeface="Lucida Sans Unicode"/>
              </a:rPr>
              <a:t>.</a:t>
            </a:r>
            <a:endParaRPr sz="1050" dirty="0">
              <a:latin typeface="Lucida Sans Unicode"/>
              <a:cs typeface="Lucida Sans Unicode"/>
            </a:endParaRPr>
          </a:p>
          <a:p>
            <a:pPr marL="13970" algn="just">
              <a:lnSpc>
                <a:spcPct val="100000"/>
              </a:lnSpc>
            </a:pPr>
            <a:r>
              <a:rPr sz="1600" u="sng" spc="-55" dirty="0">
                <a:solidFill>
                  <a:srgbClr val="EB780A"/>
                </a:solidFill>
                <a:uFill>
                  <a:solidFill>
                    <a:srgbClr val="EB780A"/>
                  </a:solidFill>
                </a:uFill>
                <a:latin typeface="Lucida Sans Unicode"/>
                <a:cs typeface="Lucida Sans Unicode"/>
                <a:hlinkClick r:id="rId3"/>
              </a:rPr>
              <a:t>www.siemens.com/tip-cs</a:t>
            </a:r>
            <a:endParaRPr sz="1600" dirty="0">
              <a:latin typeface="Lucida Sans Unicode"/>
              <a:cs typeface="Lucida Sans Unicode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2033</TotalTime>
  <Words>8373</Words>
  <Application>Microsoft Office PowerPoint</Application>
  <PresentationFormat>Panorámica</PresentationFormat>
  <Paragraphs>707</Paragraphs>
  <Slides>117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117</vt:i4>
      </vt:variant>
    </vt:vector>
  </HeadingPairs>
  <TitlesOfParts>
    <vt:vector size="124" baseType="lpstr">
      <vt:lpstr>Arial</vt:lpstr>
      <vt:lpstr>Calibri</vt:lpstr>
      <vt:lpstr>Lucida Sans Unicode</vt:lpstr>
      <vt:lpstr>Tahoma</vt:lpstr>
      <vt:lpstr>Times New Roman</vt:lpstr>
      <vt:lpstr>Wingdings</vt:lpstr>
      <vt:lpstr>Office Theme</vt:lpstr>
      <vt:lpstr>Presentación de PowerPoint</vt:lpstr>
      <vt:lpstr>Tutorial diseño SIMARIS</vt:lpstr>
      <vt:lpstr>Tutorial diseño SIMARIS</vt:lpstr>
      <vt:lpstr>Presentación de PowerPoint</vt:lpstr>
      <vt:lpstr>SIMARIS design</vt:lpstr>
      <vt:lpstr>SIMARIS design</vt:lpstr>
      <vt:lpstr>Presentación de PowerPoint</vt:lpstr>
      <vt:lpstr> Comenzando</vt:lpstr>
      <vt:lpstr>Comenzando</vt:lpstr>
      <vt:lpstr>Presentación de PowerPoint</vt:lpstr>
      <vt:lpstr>Presentación de PowerPoint</vt:lpstr>
      <vt:lpstr>Comenzando</vt:lpstr>
      <vt:lpstr>Presentación de PowerPoint</vt:lpstr>
      <vt:lpstr>Comenzando</vt:lpstr>
      <vt:lpstr>Presentación de PowerPoint</vt:lpstr>
      <vt:lpstr>Comenzando Introducción al diseño de redes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Tutorial diseño SIMARIS</vt:lpstr>
      <vt:lpstr>Presentación de PowerPoint</vt:lpstr>
      <vt:lpstr>Diseño de red Cómo crear elementos de red</vt:lpstr>
      <vt:lpstr>Diseño de red</vt:lpstr>
      <vt:lpstr>Presentación de PowerPoint</vt:lpstr>
      <vt:lpstr>Diseño de red</vt:lpstr>
      <vt:lpstr>Diseño de red</vt:lpstr>
      <vt:lpstr>Diseño de red Cómo crear elementos de red – cuadros de distribución</vt:lpstr>
      <vt:lpstr>Diseño de red Cómo crear elementos de red – cuadros de distribución</vt:lpstr>
      <vt:lpstr>Presentación de PowerPoint</vt:lpstr>
      <vt:lpstr>Diseño de red Cómo crear elementos de red – cuadros de distribución</vt:lpstr>
      <vt:lpstr>Diseño de red Cómo crear elementos de red – Loads</vt:lpstr>
      <vt:lpstr>Diseño de red Cómo crear elementos de red – Loads</vt:lpstr>
      <vt:lpstr>Diseño de red Cómo crear elementos de red – Loads</vt:lpstr>
      <vt:lpstr>Diseño de red Cómo crear elementos de red – Loads</vt:lpstr>
      <vt:lpstr>Diseño de red Cómo crear elementos de red – Loads</vt:lpstr>
      <vt:lpstr>Diseño de red Cómo crear elementos de red – Loads</vt:lpstr>
      <vt:lpstr>Diseño de red Cómo crear elementos de red – Loads</vt:lpstr>
      <vt:lpstr>Diseño de red Cómo crear elementos de red – Loads</vt:lpstr>
      <vt:lpstr>Diseño de red Cómo crear elementos de red – Loads</vt:lpstr>
      <vt:lpstr>Diseño de red Cómo crear elementos de red – Loads</vt:lpstr>
      <vt:lpstr>Diseño de red Cómo crear elementos de red – Redes separadas</vt:lpstr>
      <vt:lpstr>Diseño de red Cómo crear elementos de red: busbar systems y Loads</vt:lpstr>
      <vt:lpstr>Diseño de red Cómo crear elementos de red: busbar systems y Loads</vt:lpstr>
      <vt:lpstr>Diseño de red Cómo crear elementos de red: busbar systems y Loads</vt:lpstr>
      <vt:lpstr>Diseño de red Cómo crear elementos de red: busbar systems y Loads</vt:lpstr>
      <vt:lpstr>Diseño de red Cómo crear elementos de red: busbar systems y Loads</vt:lpstr>
      <vt:lpstr>Presentación de PowerPoint</vt:lpstr>
      <vt:lpstr>Presentación de PowerPoint</vt:lpstr>
      <vt:lpstr>Presentación de PowerPoint</vt:lpstr>
      <vt:lpstr>Presentación de PowerPoint</vt:lpstr>
      <vt:lpstr>Tutorial Diseño SIMARIS – Diseño de redes</vt:lpstr>
      <vt:lpstr>Diseño de red Trabajando en el diagrama de red – properties</vt:lpstr>
      <vt:lpstr>Diseño de red Trabajando en el diagrama de red – properties</vt:lpstr>
      <vt:lpstr>Diseño de red Trabajando en el diagrama de red – properties</vt:lpstr>
      <vt:lpstr>Diseño de red Trabajando en el diagrama de red – properties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Diseño de red Trabajando en el diagrama de red – favoritos</vt:lpstr>
      <vt:lpstr>Diseño de red Trabajando en el diagrama de red – favoritos</vt:lpstr>
      <vt:lpstr>Diseño de red Trabajando en el diagrama de red – favoritos</vt:lpstr>
      <vt:lpstr>Diseño de red Trabajar en el diagrama de red: annotations and graphic elements</vt:lpstr>
      <vt:lpstr>Diseño de red Trabajar en el diagrama de red: annotations and graphic elements</vt:lpstr>
      <vt:lpstr>Diseño de red Trabajar en el diagrama de red: annotations and graphic elements</vt:lpstr>
      <vt:lpstr>Presentación de PowerPoint</vt:lpstr>
      <vt:lpstr>Presentación de PowerPoint</vt:lpstr>
      <vt:lpstr>Diseño de red Trabajando en el diagrama de red – tabla Cable/Conductor Baja tensión</vt:lpstr>
      <vt:lpstr>Diseño de red Trabajando en el diagrama de red – export table</vt:lpstr>
      <vt:lpstr>Presentación de PowerPoint</vt:lpstr>
      <vt:lpstr>Tutorial Diseño SIMARIS – Diseño de redes</vt:lpstr>
      <vt:lpstr>Diseño de red</vt:lpstr>
      <vt:lpstr>Diseño de red</vt:lpstr>
      <vt:lpstr>Presentación de PowerPoint</vt:lpstr>
      <vt:lpstr>Presentación de PowerPoint</vt:lpstr>
      <vt:lpstr>Presentación de PowerPoint</vt:lpstr>
      <vt:lpstr>Presentación de PowerPoint</vt:lpstr>
      <vt:lpstr>Diseño de red</vt:lpstr>
      <vt:lpstr>Diseño de red</vt:lpstr>
      <vt:lpstr>Diseño de red</vt:lpstr>
      <vt:lpstr>Diseño de red</vt:lpstr>
      <vt:lpstr>Diseño de red</vt:lpstr>
      <vt:lpstr>Tutorial diseño SIMARIS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Tutorial diseño SIMARIS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 Más sobre SIMARIS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cp:lastModifiedBy>Marita</cp:lastModifiedBy>
  <cp:revision>178</cp:revision>
  <dcterms:created xsi:type="dcterms:W3CDTF">2023-05-03T10:16:37Z</dcterms:created>
  <dcterms:modified xsi:type="dcterms:W3CDTF">2023-05-21T17:05:59Z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LastSaved">
    <vt:filetime>2023-05-03T00:00:00Z</vt:filetime>
  </property>
</Properties>
</file>